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7"/>
  </p:notesMasterIdLst>
  <p:handoutMasterIdLst>
    <p:handoutMasterId r:id="rId58"/>
  </p:handoutMasterIdLst>
  <p:sldIdLst>
    <p:sldId id="916" r:id="rId2"/>
    <p:sldId id="859" r:id="rId3"/>
    <p:sldId id="839" r:id="rId4"/>
    <p:sldId id="318" r:id="rId5"/>
    <p:sldId id="323" r:id="rId6"/>
    <p:sldId id="329" r:id="rId7"/>
    <p:sldId id="257" r:id="rId8"/>
    <p:sldId id="259" r:id="rId9"/>
    <p:sldId id="260" r:id="rId10"/>
    <p:sldId id="300" r:id="rId11"/>
    <p:sldId id="261" r:id="rId12"/>
    <p:sldId id="335" r:id="rId13"/>
    <p:sldId id="319" r:id="rId14"/>
    <p:sldId id="333" r:id="rId15"/>
    <p:sldId id="281" r:id="rId16"/>
    <p:sldId id="310" r:id="rId17"/>
    <p:sldId id="282" r:id="rId18"/>
    <p:sldId id="314" r:id="rId19"/>
    <p:sldId id="915" r:id="rId20"/>
    <p:sldId id="914" r:id="rId21"/>
    <p:sldId id="857" r:id="rId22"/>
    <p:sldId id="917" r:id="rId23"/>
    <p:sldId id="271" r:id="rId24"/>
    <p:sldId id="321" r:id="rId25"/>
    <p:sldId id="272" r:id="rId26"/>
    <p:sldId id="313" r:id="rId27"/>
    <p:sldId id="283" r:id="rId28"/>
    <p:sldId id="308" r:id="rId29"/>
    <p:sldId id="847" r:id="rId30"/>
    <p:sldId id="848" r:id="rId31"/>
    <p:sldId id="849" r:id="rId32"/>
    <p:sldId id="850" r:id="rId33"/>
    <p:sldId id="290" r:id="rId34"/>
    <p:sldId id="348" r:id="rId35"/>
    <p:sldId id="919" r:id="rId36"/>
    <p:sldId id="258" r:id="rId37"/>
    <p:sldId id="920" r:id="rId38"/>
    <p:sldId id="338" r:id="rId39"/>
    <p:sldId id="339" r:id="rId40"/>
    <p:sldId id="340" r:id="rId41"/>
    <p:sldId id="341" r:id="rId42"/>
    <p:sldId id="342" r:id="rId43"/>
    <p:sldId id="363" r:id="rId44"/>
    <p:sldId id="366" r:id="rId45"/>
    <p:sldId id="328" r:id="rId46"/>
    <p:sldId id="872" r:id="rId47"/>
    <p:sldId id="880" r:id="rId48"/>
    <p:sldId id="881" r:id="rId49"/>
    <p:sldId id="882" r:id="rId50"/>
    <p:sldId id="884" r:id="rId51"/>
    <p:sldId id="358" r:id="rId52"/>
    <p:sldId id="885" r:id="rId53"/>
    <p:sldId id="364" r:id="rId54"/>
    <p:sldId id="367" r:id="rId55"/>
    <p:sldId id="913" r:id="rId56"/>
  </p:sldIdLst>
  <p:sldSz cx="9144000" cy="6858000" type="screen4x3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81" userDrawn="1">
          <p15:clr>
            <a:srgbClr val="A4A3A4"/>
          </p15:clr>
        </p15:guide>
        <p15:guide id="3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1406CA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D423F-D098-4D67-ADB9-A212AF861562}" v="296" dt="2023-08-26T06:56:45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7" autoAdjust="0"/>
    <p:restoredTop sz="82029" autoAdjust="0"/>
  </p:normalViewPr>
  <p:slideViewPr>
    <p:cSldViewPr>
      <p:cViewPr varScale="1">
        <p:scale>
          <a:sx n="75" d="100"/>
          <a:sy n="75" d="100"/>
        </p:scale>
        <p:origin x="1020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8"/>
    </p:cViewPr>
  </p:sorterViewPr>
  <p:notesViewPr>
    <p:cSldViewPr>
      <p:cViewPr varScale="1">
        <p:scale>
          <a:sx n="48" d="100"/>
          <a:sy n="48" d="100"/>
        </p:scale>
        <p:origin x="2763" y="21"/>
      </p:cViewPr>
      <p:guideLst>
        <p:guide orient="horz" pos="3128"/>
        <p:guide pos="2181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won Osub" userId="760dd869e46f08f5" providerId="LiveId" clId="{00BD423F-D098-4D67-ADB9-A212AF861562}"/>
    <pc:docChg chg="undo redo custSel addSld delSld modSld sldOrd modMainMaster">
      <pc:chgData name="Kwon Osub" userId="760dd869e46f08f5" providerId="LiveId" clId="{00BD423F-D098-4D67-ADB9-A212AF861562}" dt="2023-08-26T06:56:45.405" v="663" actId="478"/>
      <pc:docMkLst>
        <pc:docMk/>
      </pc:docMkLst>
      <pc:sldChg chg="del">
        <pc:chgData name="Kwon Osub" userId="760dd869e46f08f5" providerId="LiveId" clId="{00BD423F-D098-4D67-ADB9-A212AF861562}" dt="2023-08-25T12:56:33.107" v="407" actId="47"/>
        <pc:sldMkLst>
          <pc:docMk/>
          <pc:sldMk cId="0" sldId="256"/>
        </pc:sldMkLst>
      </pc:sldChg>
      <pc:sldChg chg="delSp mod ord delAnim">
        <pc:chgData name="Kwon Osub" userId="760dd869e46f08f5" providerId="LiveId" clId="{00BD423F-D098-4D67-ADB9-A212AF861562}" dt="2023-08-25T13:13:48.216" v="567" actId="21"/>
        <pc:sldMkLst>
          <pc:docMk/>
          <pc:sldMk cId="0" sldId="258"/>
        </pc:sldMkLst>
        <pc:graphicFrameChg chg="del">
          <ac:chgData name="Kwon Osub" userId="760dd869e46f08f5" providerId="LiveId" clId="{00BD423F-D098-4D67-ADB9-A212AF861562}" dt="2023-08-25T13:13:48.216" v="567" actId="21"/>
          <ac:graphicFrameMkLst>
            <pc:docMk/>
            <pc:sldMk cId="0" sldId="258"/>
            <ac:graphicFrameMk id="4135" creationId="{3A4A2288-8AD2-4B93-9CD6-BD255680AF26}"/>
          </ac:graphicFrameMkLst>
        </pc:graphicFrameChg>
        <pc:graphicFrameChg chg="del">
          <ac:chgData name="Kwon Osub" userId="760dd869e46f08f5" providerId="LiveId" clId="{00BD423F-D098-4D67-ADB9-A212AF861562}" dt="2023-08-25T13:13:48.216" v="567" actId="21"/>
          <ac:graphicFrameMkLst>
            <pc:docMk/>
            <pc:sldMk cId="0" sldId="258"/>
            <ac:graphicFrameMk id="4136" creationId="{C882E290-22AA-4B74-B920-F21307C60B73}"/>
          </ac:graphicFrameMkLst>
        </pc:graphicFrameChg>
        <pc:graphicFrameChg chg="del">
          <ac:chgData name="Kwon Osub" userId="760dd869e46f08f5" providerId="LiveId" clId="{00BD423F-D098-4D67-ADB9-A212AF861562}" dt="2023-08-25T13:13:48.216" v="567" actId="21"/>
          <ac:graphicFrameMkLst>
            <pc:docMk/>
            <pc:sldMk cId="0" sldId="258"/>
            <ac:graphicFrameMk id="4137" creationId="{C21F527B-B119-44F5-8202-0E1DC27AA2D8}"/>
          </ac:graphicFrameMkLst>
        </pc:graphicFrameChg>
      </pc:sldChg>
      <pc:sldChg chg="modSp mod">
        <pc:chgData name="Kwon Osub" userId="760dd869e46f08f5" providerId="LiveId" clId="{00BD423F-D098-4D67-ADB9-A212AF861562}" dt="2023-08-25T11:52:43.434" v="82" actId="20577"/>
        <pc:sldMkLst>
          <pc:docMk/>
          <pc:sldMk cId="0" sldId="261"/>
        </pc:sldMkLst>
        <pc:spChg chg="mod">
          <ac:chgData name="Kwon Osub" userId="760dd869e46f08f5" providerId="LiveId" clId="{00BD423F-D098-4D67-ADB9-A212AF861562}" dt="2023-08-25T11:52:43.434" v="82" actId="20577"/>
          <ac:spMkLst>
            <pc:docMk/>
            <pc:sldMk cId="0" sldId="261"/>
            <ac:spMk id="7197" creationId="{CC1254CC-3B4D-4E91-B6A3-9578B212F372}"/>
          </ac:spMkLst>
        </pc:spChg>
      </pc:sldChg>
      <pc:sldChg chg="modSp mod">
        <pc:chgData name="Kwon Osub" userId="760dd869e46f08f5" providerId="LiveId" clId="{00BD423F-D098-4D67-ADB9-A212AF861562}" dt="2023-08-25T12:59:58.888" v="410" actId="20577"/>
        <pc:sldMkLst>
          <pc:docMk/>
          <pc:sldMk cId="0" sldId="271"/>
        </pc:sldMkLst>
        <pc:spChg chg="mod">
          <ac:chgData name="Kwon Osub" userId="760dd869e46f08f5" providerId="LiveId" clId="{00BD423F-D098-4D67-ADB9-A212AF861562}" dt="2023-08-25T12:59:58.888" v="410" actId="20577"/>
          <ac:spMkLst>
            <pc:docMk/>
            <pc:sldMk cId="0" sldId="271"/>
            <ac:spMk id="17437" creationId="{82848682-141F-477F-A263-0A01CA948182}"/>
          </ac:spMkLst>
        </pc:spChg>
      </pc:sldChg>
      <pc:sldChg chg="del">
        <pc:chgData name="Kwon Osub" userId="760dd869e46f08f5" providerId="LiveId" clId="{00BD423F-D098-4D67-ADB9-A212AF861562}" dt="2023-08-26T06:51:42.767" v="621" actId="47"/>
        <pc:sldMkLst>
          <pc:docMk/>
          <pc:sldMk cId="0" sldId="273"/>
        </pc:sldMkLst>
      </pc:sldChg>
      <pc:sldChg chg="del">
        <pc:chgData name="Kwon Osub" userId="760dd869e46f08f5" providerId="LiveId" clId="{00BD423F-D098-4D67-ADB9-A212AF861562}" dt="2023-08-25T12:55:41.177" v="390" actId="47"/>
        <pc:sldMkLst>
          <pc:docMk/>
          <pc:sldMk cId="0" sldId="277"/>
        </pc:sldMkLst>
      </pc:sldChg>
      <pc:sldChg chg="del">
        <pc:chgData name="Kwon Osub" userId="760dd869e46f08f5" providerId="LiveId" clId="{00BD423F-D098-4D67-ADB9-A212AF861562}" dt="2023-08-25T11:24:39.126" v="0" actId="2696"/>
        <pc:sldMkLst>
          <pc:docMk/>
          <pc:sldMk cId="0" sldId="280"/>
        </pc:sldMkLst>
      </pc:sldChg>
      <pc:sldChg chg="add del">
        <pc:chgData name="Kwon Osub" userId="760dd869e46f08f5" providerId="LiveId" clId="{00BD423F-D098-4D67-ADB9-A212AF861562}" dt="2023-08-25T12:15:35.942" v="133"/>
        <pc:sldMkLst>
          <pc:docMk/>
          <pc:sldMk cId="2061096444" sldId="280"/>
        </pc:sldMkLst>
      </pc:sldChg>
      <pc:sldChg chg="add del">
        <pc:chgData name="Kwon Osub" userId="760dd869e46f08f5" providerId="LiveId" clId="{00BD423F-D098-4D67-ADB9-A212AF861562}" dt="2023-08-25T12:21:28.500" v="189" actId="47"/>
        <pc:sldMkLst>
          <pc:docMk/>
          <pc:sldMk cId="2378001007" sldId="280"/>
        </pc:sldMkLst>
      </pc:sldChg>
      <pc:sldChg chg="modSp add mod">
        <pc:chgData name="Kwon Osub" userId="760dd869e46f08f5" providerId="LiveId" clId="{00BD423F-D098-4D67-ADB9-A212AF861562}" dt="2023-08-25T13:16:17.131" v="579" actId="20577"/>
        <pc:sldMkLst>
          <pc:docMk/>
          <pc:sldMk cId="2493579543" sldId="281"/>
        </pc:sldMkLst>
        <pc:spChg chg="mod">
          <ac:chgData name="Kwon Osub" userId="760dd869e46f08f5" providerId="LiveId" clId="{00BD423F-D098-4D67-ADB9-A212AF861562}" dt="2023-08-25T13:16:17.131" v="579" actId="20577"/>
          <ac:spMkLst>
            <pc:docMk/>
            <pc:sldMk cId="2493579543" sldId="281"/>
            <ac:spMk id="27679" creationId="{9AAC446C-6439-4823-ADF9-9012140FB893}"/>
          </ac:spMkLst>
        </pc:spChg>
      </pc:sldChg>
      <pc:sldChg chg="add">
        <pc:chgData name="Kwon Osub" userId="760dd869e46f08f5" providerId="LiveId" clId="{00BD423F-D098-4D67-ADB9-A212AF861562}" dt="2023-08-25T11:24:53.225" v="1"/>
        <pc:sldMkLst>
          <pc:docMk/>
          <pc:sldMk cId="3259770750" sldId="282"/>
        </pc:sldMkLst>
        <pc:spChg chg="add mod">
          <ac:chgData name="Kwon Osub" userId="760dd869e46f08f5" providerId="LiveId" clId="{00BD423F-D098-4D67-ADB9-A212AF861562}" dt="2023-08-26T06:50:48.101" v="604"/>
          <ac:spMkLst>
            <pc:docMk/>
            <pc:sldMk cId="3259770750" sldId="282"/>
            <ac:spMk id="2" creationId="{BD12A620-FB6B-E1A0-6D18-2F218E10AD18}"/>
          </ac:spMkLst>
        </pc:spChg>
        <pc:spChg chg="add mod">
          <ac:chgData name="Kwon Osub" userId="760dd869e46f08f5" providerId="LiveId" clId="{00BD423F-D098-4D67-ADB9-A212AF861562}" dt="2023-08-26T06:50:48.101" v="604"/>
          <ac:spMkLst>
            <pc:docMk/>
            <pc:sldMk cId="3259770750" sldId="282"/>
            <ac:spMk id="3" creationId="{F03DF049-08CA-0919-9D77-A1006D0B4BFE}"/>
          </ac:spMkLst>
        </pc:spChg>
        <pc:spChg chg="add mod">
          <ac:chgData name="Kwon Osub" userId="760dd869e46f08f5" providerId="LiveId" clId="{00BD423F-D098-4D67-ADB9-A212AF861562}" dt="2023-08-26T06:50:48.101" v="604"/>
          <ac:spMkLst>
            <pc:docMk/>
            <pc:sldMk cId="3259770750" sldId="282"/>
            <ac:spMk id="4" creationId="{7E2EA0FC-BEC1-EC2B-F234-F2895CBB66E5}"/>
          </ac:spMkLst>
        </pc:spChg>
        <pc:spChg chg="add mod">
          <ac:chgData name="Kwon Osub" userId="760dd869e46f08f5" providerId="LiveId" clId="{00BD423F-D098-4D67-ADB9-A212AF861562}" dt="2023-08-26T06:50:48.101" v="604"/>
          <ac:spMkLst>
            <pc:docMk/>
            <pc:sldMk cId="3259770750" sldId="282"/>
            <ac:spMk id="5" creationId="{FF2BE58E-385F-0FEF-392C-11D84245B8A4}"/>
          </ac:spMkLst>
        </pc:spChg>
        <pc:spChg chg="mod">
          <ac:chgData name="Kwon Osub" userId="760dd869e46f08f5" providerId="LiveId" clId="{00BD423F-D098-4D67-ADB9-A212AF861562}" dt="2023-08-26T06:50:48.101" v="604"/>
          <ac:spMkLst>
            <pc:docMk/>
            <pc:sldMk cId="3259770750" sldId="282"/>
            <ac:spMk id="7" creationId="{9EE10202-AC23-06B7-D9E1-ECD4BEB55B77}"/>
          </ac:spMkLst>
        </pc:spChg>
        <pc:spChg chg="mod">
          <ac:chgData name="Kwon Osub" userId="760dd869e46f08f5" providerId="LiveId" clId="{00BD423F-D098-4D67-ADB9-A212AF861562}" dt="2023-08-26T06:50:48.101" v="604"/>
          <ac:spMkLst>
            <pc:docMk/>
            <pc:sldMk cId="3259770750" sldId="282"/>
            <ac:spMk id="8" creationId="{A3C9B224-726F-37B0-13F0-B0DD7B8D7679}"/>
          </ac:spMkLst>
        </pc:spChg>
        <pc:grpChg chg="add mod">
          <ac:chgData name="Kwon Osub" userId="760dd869e46f08f5" providerId="LiveId" clId="{00BD423F-D098-4D67-ADB9-A212AF861562}" dt="2023-08-26T06:50:48.101" v="604"/>
          <ac:grpSpMkLst>
            <pc:docMk/>
            <pc:sldMk cId="3259770750" sldId="282"/>
            <ac:grpSpMk id="6" creationId="{6ABCCF33-F634-54AA-85EA-8107B642A53A}"/>
          </ac:grpSpMkLst>
        </pc:grpChg>
      </pc:sldChg>
      <pc:sldChg chg="del">
        <pc:chgData name="Kwon Osub" userId="760dd869e46f08f5" providerId="LiveId" clId="{00BD423F-D098-4D67-ADB9-A212AF861562}" dt="2023-08-25T11:24:39.126" v="0" actId="2696"/>
        <pc:sldMkLst>
          <pc:docMk/>
          <pc:sldMk cId="1042399144" sldId="283"/>
        </pc:sldMkLst>
        <pc:spChg chg="add del mod">
          <ac:chgData name="Kwon Osub" userId="760dd869e46f08f5" providerId="LiveId" clId="{00BD423F-D098-4D67-ADB9-A212AF861562}" dt="2023-08-25T12:50:58.922" v="239" actId="478"/>
          <ac:spMkLst>
            <pc:docMk/>
            <pc:sldMk cId="1042399144" sldId="283"/>
            <ac:spMk id="3" creationId="{A9CADAC7-320B-8129-2871-52E9081B178D}"/>
          </ac:spMkLst>
        </pc:spChg>
        <pc:spChg chg="del mod">
          <ac:chgData name="Kwon Osub" userId="760dd869e46f08f5" providerId="LiveId" clId="{00BD423F-D098-4D67-ADB9-A212AF861562}" dt="2023-08-25T12:50:55.705" v="238" actId="478"/>
          <ac:spMkLst>
            <pc:docMk/>
            <pc:sldMk cId="1042399144" sldId="283"/>
            <ac:spMk id="29732" creationId="{1DA40CD6-3157-44B9-BC07-831F5B4E63C7}"/>
          </ac:spMkLst>
        </pc:spChg>
        <pc:graphicFrameChg chg="mod">
          <ac:chgData name="Kwon Osub" userId="760dd869e46f08f5" providerId="LiveId" clId="{00BD423F-D098-4D67-ADB9-A212AF861562}" dt="2023-08-25T12:51:07.561" v="268" actId="1036"/>
          <ac:graphicFrameMkLst>
            <pc:docMk/>
            <pc:sldMk cId="1042399144" sldId="283"/>
            <ac:graphicFrameMk id="29704" creationId="{9D20A017-E7E3-44C6-9025-E46F8D15628F}"/>
          </ac:graphicFrameMkLst>
        </pc:graphicFrameChg>
        <pc:graphicFrameChg chg="mod">
          <ac:chgData name="Kwon Osub" userId="760dd869e46f08f5" providerId="LiveId" clId="{00BD423F-D098-4D67-ADB9-A212AF861562}" dt="2023-08-25T12:51:07.561" v="268" actId="1036"/>
          <ac:graphicFrameMkLst>
            <pc:docMk/>
            <pc:sldMk cId="1042399144" sldId="283"/>
            <ac:graphicFrameMk id="29729" creationId="{26121358-ADC3-425F-AE37-B9D2469347E3}"/>
          </ac:graphicFrameMkLst>
        </pc:graphicFrameChg>
      </pc:sldChg>
      <pc:sldChg chg="del">
        <pc:chgData name="Kwon Osub" userId="760dd869e46f08f5" providerId="LiveId" clId="{00BD423F-D098-4D67-ADB9-A212AF861562}" dt="2023-08-26T06:51:47.349" v="623" actId="47"/>
        <pc:sldMkLst>
          <pc:docMk/>
          <pc:sldMk cId="0" sldId="284"/>
        </pc:sldMkLst>
      </pc:sldChg>
      <pc:sldChg chg="del">
        <pc:chgData name="Kwon Osub" userId="760dd869e46f08f5" providerId="LiveId" clId="{00BD423F-D098-4D67-ADB9-A212AF861562}" dt="2023-08-26T06:51:48.305" v="624" actId="47"/>
        <pc:sldMkLst>
          <pc:docMk/>
          <pc:sldMk cId="0" sldId="285"/>
        </pc:sldMkLst>
      </pc:sldChg>
      <pc:sldChg chg="modSp add del mod">
        <pc:chgData name="Kwon Osub" userId="760dd869e46f08f5" providerId="LiveId" clId="{00BD423F-D098-4D67-ADB9-A212AF861562}" dt="2023-08-25T12:42:23.317" v="224" actId="2696"/>
        <pc:sldMkLst>
          <pc:docMk/>
          <pc:sldMk cId="2812668460" sldId="290"/>
        </pc:sldMkLst>
        <pc:spChg chg="mod">
          <ac:chgData name="Kwon Osub" userId="760dd869e46f08f5" providerId="LiveId" clId="{00BD423F-D098-4D67-ADB9-A212AF861562}" dt="2023-08-25T12:25:37.892" v="197" actId="20577"/>
          <ac:spMkLst>
            <pc:docMk/>
            <pc:sldMk cId="2812668460" sldId="290"/>
            <ac:spMk id="36888" creationId="{FE9647A6-7B70-4FE7-850A-69FF5C28C086}"/>
          </ac:spMkLst>
        </pc:spChg>
        <pc:spChg chg="mod">
          <ac:chgData name="Kwon Osub" userId="760dd869e46f08f5" providerId="LiveId" clId="{00BD423F-D098-4D67-ADB9-A212AF861562}" dt="2023-08-25T12:25:43.180" v="199" actId="20577"/>
          <ac:spMkLst>
            <pc:docMk/>
            <pc:sldMk cId="2812668460" sldId="290"/>
            <ac:spMk id="36890" creationId="{B8477262-82F8-46BB-9458-FBFAF82B1DF4}"/>
          </ac:spMkLst>
        </pc:spChg>
      </pc:sldChg>
      <pc:sldChg chg="add">
        <pc:chgData name="Kwon Osub" userId="760dd869e46f08f5" providerId="LiveId" clId="{00BD423F-D098-4D67-ADB9-A212AF861562}" dt="2023-08-25T12:43:09.481" v="227"/>
        <pc:sldMkLst>
          <pc:docMk/>
          <pc:sldMk cId="2873265419" sldId="290"/>
        </pc:sldMkLst>
      </pc:sldChg>
      <pc:sldChg chg="add del">
        <pc:chgData name="Kwon Osub" userId="760dd869e46f08f5" providerId="LiveId" clId="{00BD423F-D098-4D67-ADB9-A212AF861562}" dt="2023-08-25T12:42:55.566" v="226" actId="2696"/>
        <pc:sldMkLst>
          <pc:docMk/>
          <pc:sldMk cId="3530721450" sldId="290"/>
        </pc:sldMkLst>
      </pc:sldChg>
      <pc:sldChg chg="add del">
        <pc:chgData name="Kwon Osub" userId="760dd869e46f08f5" providerId="LiveId" clId="{00BD423F-D098-4D67-ADB9-A212AF861562}" dt="2023-08-25T12:25:20.998" v="194" actId="2696"/>
        <pc:sldMkLst>
          <pc:docMk/>
          <pc:sldMk cId="3644673069" sldId="290"/>
        </pc:sldMkLst>
      </pc:sldChg>
      <pc:sldChg chg="del">
        <pc:chgData name="Kwon Osub" userId="760dd869e46f08f5" providerId="LiveId" clId="{00BD423F-D098-4D67-ADB9-A212AF861562}" dt="2023-08-26T06:51:06.773" v="617" actId="47"/>
        <pc:sldMkLst>
          <pc:docMk/>
          <pc:sldMk cId="3893054755" sldId="294"/>
        </pc:sldMkLst>
      </pc:sldChg>
      <pc:sldChg chg="add">
        <pc:chgData name="Kwon Osub" userId="760dd869e46f08f5" providerId="LiveId" clId="{00BD423F-D098-4D67-ADB9-A212AF861562}" dt="2023-08-25T11:24:53.225" v="1"/>
        <pc:sldMkLst>
          <pc:docMk/>
          <pc:sldMk cId="1085912251" sldId="295"/>
        </pc:sldMkLst>
      </pc:sldChg>
      <pc:sldChg chg="delSp add del modAnim">
        <pc:chgData name="Kwon Osub" userId="760dd869e46f08f5" providerId="LiveId" clId="{00BD423F-D098-4D67-ADB9-A212AF861562}" dt="2023-08-25T13:08:59.335" v="531" actId="47"/>
        <pc:sldMkLst>
          <pc:docMk/>
          <pc:sldMk cId="0" sldId="299"/>
        </pc:sldMkLst>
        <pc:spChg chg="del">
          <ac:chgData name="Kwon Osub" userId="760dd869e46f08f5" providerId="LiveId" clId="{00BD423F-D098-4D67-ADB9-A212AF861562}" dt="2023-08-25T13:07:54.438" v="510" actId="21"/>
          <ac:spMkLst>
            <pc:docMk/>
            <pc:sldMk cId="0" sldId="299"/>
            <ac:spMk id="46087" creationId="{B85068AF-77A1-40C4-9ED0-91DF4393DA75}"/>
          </ac:spMkLst>
        </pc:spChg>
        <pc:spChg chg="del">
          <ac:chgData name="Kwon Osub" userId="760dd869e46f08f5" providerId="LiveId" clId="{00BD423F-D098-4D67-ADB9-A212AF861562}" dt="2023-08-25T13:07:54.438" v="510" actId="21"/>
          <ac:spMkLst>
            <pc:docMk/>
            <pc:sldMk cId="0" sldId="299"/>
            <ac:spMk id="46088" creationId="{30C4EDB4-6071-46DC-AD67-5DDBFF203C24}"/>
          </ac:spMkLst>
        </pc:spChg>
        <pc:spChg chg="del">
          <ac:chgData name="Kwon Osub" userId="760dd869e46f08f5" providerId="LiveId" clId="{00BD423F-D098-4D67-ADB9-A212AF861562}" dt="2023-08-25T13:07:54.438" v="510" actId="21"/>
          <ac:spMkLst>
            <pc:docMk/>
            <pc:sldMk cId="0" sldId="299"/>
            <ac:spMk id="46090" creationId="{1D3D43F9-04C0-484F-83F4-0401B03442E9}"/>
          </ac:spMkLst>
        </pc:spChg>
        <pc:grpChg chg="del">
          <ac:chgData name="Kwon Osub" userId="760dd869e46f08f5" providerId="LiveId" clId="{00BD423F-D098-4D67-ADB9-A212AF861562}" dt="2023-08-25T13:07:54.438" v="510" actId="21"/>
          <ac:grpSpMkLst>
            <pc:docMk/>
            <pc:sldMk cId="0" sldId="299"/>
            <ac:grpSpMk id="46093" creationId="{C355673F-6D24-4D34-88C8-B4282E094CE5}"/>
          </ac:grpSpMkLst>
        </pc:grpChg>
      </pc:sldChg>
      <pc:sldChg chg="add del">
        <pc:chgData name="Kwon Osub" userId="760dd869e46f08f5" providerId="LiveId" clId="{00BD423F-D098-4D67-ADB9-A212AF861562}" dt="2023-08-25T13:07:27.383" v="508"/>
        <pc:sldMkLst>
          <pc:docMk/>
          <pc:sldMk cId="2678598169" sldId="299"/>
        </pc:sldMkLst>
      </pc:sldChg>
      <pc:sldChg chg="add del">
        <pc:chgData name="Kwon Osub" userId="760dd869e46f08f5" providerId="LiveId" clId="{00BD423F-D098-4D67-ADB9-A212AF861562}" dt="2023-08-25T11:51:22.970" v="29" actId="2696"/>
        <pc:sldMkLst>
          <pc:docMk/>
          <pc:sldMk cId="1293036995" sldId="300"/>
        </pc:sldMkLst>
      </pc:sldChg>
      <pc:sldChg chg="delSp modSp add mod">
        <pc:chgData name="Kwon Osub" userId="760dd869e46f08f5" providerId="LiveId" clId="{00BD423F-D098-4D67-ADB9-A212AF861562}" dt="2023-08-25T12:15:43.886" v="138" actId="20577"/>
        <pc:sldMkLst>
          <pc:docMk/>
          <pc:sldMk cId="3649977555" sldId="300"/>
        </pc:sldMkLst>
        <pc:spChg chg="mod">
          <ac:chgData name="Kwon Osub" userId="760dd869e46f08f5" providerId="LiveId" clId="{00BD423F-D098-4D67-ADB9-A212AF861562}" dt="2023-08-25T11:54:15.190" v="98"/>
          <ac:spMkLst>
            <pc:docMk/>
            <pc:sldMk cId="3649977555" sldId="300"/>
            <ac:spMk id="75780" creationId="{210E9C38-23D6-4CE1-8F93-01B35F802891}"/>
          </ac:spMkLst>
        </pc:spChg>
        <pc:spChg chg="mod">
          <ac:chgData name="Kwon Osub" userId="760dd869e46f08f5" providerId="LiveId" clId="{00BD423F-D098-4D67-ADB9-A212AF861562}" dt="2023-08-25T11:52:24.356" v="80" actId="14100"/>
          <ac:spMkLst>
            <pc:docMk/>
            <pc:sldMk cId="3649977555" sldId="300"/>
            <ac:spMk id="75781" creationId="{83B6274D-E518-4F4C-8981-D5F4D55D3C53}"/>
          </ac:spMkLst>
        </pc:spChg>
        <pc:spChg chg="mod">
          <ac:chgData name="Kwon Osub" userId="760dd869e46f08f5" providerId="LiveId" clId="{00BD423F-D098-4D67-ADB9-A212AF861562}" dt="2023-08-25T12:15:43.886" v="138" actId="20577"/>
          <ac:spMkLst>
            <pc:docMk/>
            <pc:sldMk cId="3649977555" sldId="300"/>
            <ac:spMk id="75782" creationId="{60034C44-66E6-432F-ABDA-5A665D2F0A4A}"/>
          </ac:spMkLst>
        </pc:spChg>
        <pc:spChg chg="mod">
          <ac:chgData name="Kwon Osub" userId="760dd869e46f08f5" providerId="LiveId" clId="{00BD423F-D098-4D67-ADB9-A212AF861562}" dt="2023-08-25T11:51:54.737" v="31"/>
          <ac:spMkLst>
            <pc:docMk/>
            <pc:sldMk cId="3649977555" sldId="300"/>
            <ac:spMk id="75783" creationId="{1D71F2B5-6B6B-4920-B1AA-58597CB93984}"/>
          </ac:spMkLst>
        </pc:spChg>
        <pc:spChg chg="del mod">
          <ac:chgData name="Kwon Osub" userId="760dd869e46f08f5" providerId="LiveId" clId="{00BD423F-D098-4D67-ADB9-A212AF861562}" dt="2023-08-25T11:52:08.098" v="72" actId="478"/>
          <ac:spMkLst>
            <pc:docMk/>
            <pc:sldMk cId="3649977555" sldId="300"/>
            <ac:spMk id="75787" creationId="{E60BBD86-C9D2-4595-9AD2-4E21E3542DE9}"/>
          </ac:spMkLst>
        </pc:spChg>
        <pc:spChg chg="del">
          <ac:chgData name="Kwon Osub" userId="760dd869e46f08f5" providerId="LiveId" clId="{00BD423F-D098-4D67-ADB9-A212AF861562}" dt="2023-08-25T11:54:08.472" v="97" actId="478"/>
          <ac:spMkLst>
            <pc:docMk/>
            <pc:sldMk cId="3649977555" sldId="300"/>
            <ac:spMk id="75788" creationId="{90E080DC-802E-436F-A833-A047E89133F7}"/>
          </ac:spMkLst>
        </pc:spChg>
        <pc:spChg chg="del">
          <ac:chgData name="Kwon Osub" userId="760dd869e46f08f5" providerId="LiveId" clId="{00BD423F-D098-4D67-ADB9-A212AF861562}" dt="2023-08-25T11:53:41.891" v="83" actId="478"/>
          <ac:spMkLst>
            <pc:docMk/>
            <pc:sldMk cId="3649977555" sldId="300"/>
            <ac:spMk id="75789" creationId="{6A0F8414-F27A-4693-864E-8FDF9CA1DBC2}"/>
          </ac:spMkLst>
        </pc:spChg>
        <pc:spChg chg="del">
          <ac:chgData name="Kwon Osub" userId="760dd869e46f08f5" providerId="LiveId" clId="{00BD423F-D098-4D67-ADB9-A212AF861562}" dt="2023-08-25T12:09:41.385" v="99" actId="478"/>
          <ac:spMkLst>
            <pc:docMk/>
            <pc:sldMk cId="3649977555" sldId="300"/>
            <ac:spMk id="75790" creationId="{C0E60067-E8C0-4FF2-8CC1-2C5A0B66ED8F}"/>
          </ac:spMkLst>
        </pc:spChg>
      </pc:sldChg>
      <pc:sldChg chg="del">
        <pc:chgData name="Kwon Osub" userId="760dd869e46f08f5" providerId="LiveId" clId="{00BD423F-D098-4D67-ADB9-A212AF861562}" dt="2023-08-26T06:51:46.584" v="622" actId="47"/>
        <pc:sldMkLst>
          <pc:docMk/>
          <pc:sldMk cId="0" sldId="301"/>
        </pc:sldMkLst>
      </pc:sldChg>
      <pc:sldChg chg="del">
        <pc:chgData name="Kwon Osub" userId="760dd869e46f08f5" providerId="LiveId" clId="{00BD423F-D098-4D67-ADB9-A212AF861562}" dt="2023-08-25T13:06:45.984" v="501" actId="47"/>
        <pc:sldMkLst>
          <pc:docMk/>
          <pc:sldMk cId="0" sldId="302"/>
        </pc:sldMkLst>
      </pc:sldChg>
      <pc:sldChg chg="del">
        <pc:chgData name="Kwon Osub" userId="760dd869e46f08f5" providerId="LiveId" clId="{00BD423F-D098-4D67-ADB9-A212AF861562}" dt="2023-08-25T13:06:46.695" v="502" actId="47"/>
        <pc:sldMkLst>
          <pc:docMk/>
          <pc:sldMk cId="0" sldId="303"/>
        </pc:sldMkLst>
      </pc:sldChg>
      <pc:sldChg chg="del">
        <pc:chgData name="Kwon Osub" userId="760dd869e46f08f5" providerId="LiveId" clId="{00BD423F-D098-4D67-ADB9-A212AF861562}" dt="2023-08-25T13:06:47.665" v="503" actId="47"/>
        <pc:sldMkLst>
          <pc:docMk/>
          <pc:sldMk cId="0" sldId="304"/>
        </pc:sldMkLst>
      </pc:sldChg>
      <pc:sldChg chg="del">
        <pc:chgData name="Kwon Osub" userId="760dd869e46f08f5" providerId="LiveId" clId="{00BD423F-D098-4D67-ADB9-A212AF861562}" dt="2023-08-25T13:06:49.869" v="504" actId="47"/>
        <pc:sldMkLst>
          <pc:docMk/>
          <pc:sldMk cId="0" sldId="305"/>
        </pc:sldMkLst>
      </pc:sldChg>
      <pc:sldChg chg="del">
        <pc:chgData name="Kwon Osub" userId="760dd869e46f08f5" providerId="LiveId" clId="{00BD423F-D098-4D67-ADB9-A212AF861562}" dt="2023-08-26T06:50:30.938" v="603" actId="47"/>
        <pc:sldMkLst>
          <pc:docMk/>
          <pc:sldMk cId="525079135" sldId="306"/>
        </pc:sldMkLst>
      </pc:sldChg>
      <pc:sldChg chg="addSp modSp modAnim">
        <pc:chgData name="Kwon Osub" userId="760dd869e46f08f5" providerId="LiveId" clId="{00BD423F-D098-4D67-ADB9-A212AF861562}" dt="2023-08-25T13:08:48.062" v="530" actId="1076"/>
        <pc:sldMkLst>
          <pc:docMk/>
          <pc:sldMk cId="0" sldId="308"/>
        </pc:sldMkLst>
        <pc:spChg chg="add mod">
          <ac:chgData name="Kwon Osub" userId="760dd869e46f08f5" providerId="LiveId" clId="{00BD423F-D098-4D67-ADB9-A212AF861562}" dt="2023-08-25T13:08:48.062" v="530" actId="1076"/>
          <ac:spMkLst>
            <pc:docMk/>
            <pc:sldMk cId="0" sldId="308"/>
            <ac:spMk id="2" creationId="{223F633D-E610-5AEE-5EFA-A8B1F8F393A8}"/>
          </ac:spMkLst>
        </pc:spChg>
        <pc:spChg chg="add mod">
          <ac:chgData name="Kwon Osub" userId="760dd869e46f08f5" providerId="LiveId" clId="{00BD423F-D098-4D67-ADB9-A212AF861562}" dt="2023-08-25T13:08:48.062" v="530" actId="1076"/>
          <ac:spMkLst>
            <pc:docMk/>
            <pc:sldMk cId="0" sldId="308"/>
            <ac:spMk id="3" creationId="{8A915FED-D62F-00A6-7BF6-721DC77B60B9}"/>
          </ac:spMkLst>
        </pc:spChg>
        <pc:spChg chg="add mod">
          <ac:chgData name="Kwon Osub" userId="760dd869e46f08f5" providerId="LiveId" clId="{00BD423F-D098-4D67-ADB9-A212AF861562}" dt="2023-08-25T13:08:48.062" v="530" actId="1076"/>
          <ac:spMkLst>
            <pc:docMk/>
            <pc:sldMk cId="0" sldId="308"/>
            <ac:spMk id="4" creationId="{64225635-F192-88F4-D8F5-64A6DAC89F07}"/>
          </ac:spMkLst>
        </pc:spChg>
        <pc:spChg chg="mod">
          <ac:chgData name="Kwon Osub" userId="760dd869e46f08f5" providerId="LiveId" clId="{00BD423F-D098-4D67-ADB9-A212AF861562}" dt="2023-08-25T13:08:48.062" v="530" actId="1076"/>
          <ac:spMkLst>
            <pc:docMk/>
            <pc:sldMk cId="0" sldId="308"/>
            <ac:spMk id="6" creationId="{1F6129A1-FD29-60E5-CB80-CA9623F63542}"/>
          </ac:spMkLst>
        </pc:spChg>
        <pc:spChg chg="mod">
          <ac:chgData name="Kwon Osub" userId="760dd869e46f08f5" providerId="LiveId" clId="{00BD423F-D098-4D67-ADB9-A212AF861562}" dt="2023-08-25T13:08:48.062" v="530" actId="1076"/>
          <ac:spMkLst>
            <pc:docMk/>
            <pc:sldMk cId="0" sldId="308"/>
            <ac:spMk id="7" creationId="{348450D6-D9CA-A7BE-F821-174E17FE0D7A}"/>
          </ac:spMkLst>
        </pc:spChg>
        <pc:grpChg chg="add mod">
          <ac:chgData name="Kwon Osub" userId="760dd869e46f08f5" providerId="LiveId" clId="{00BD423F-D098-4D67-ADB9-A212AF861562}" dt="2023-08-25T13:08:48.062" v="530" actId="1076"/>
          <ac:grpSpMkLst>
            <pc:docMk/>
            <pc:sldMk cId="0" sldId="308"/>
            <ac:grpSpMk id="5" creationId="{81F2DED9-E8AB-4DEE-12F9-1BE13D7FD015}"/>
          </ac:grpSpMkLst>
        </pc:grpChg>
      </pc:sldChg>
      <pc:sldChg chg="del">
        <pc:chgData name="Kwon Osub" userId="760dd869e46f08f5" providerId="LiveId" clId="{00BD423F-D098-4D67-ADB9-A212AF861562}" dt="2023-08-25T13:06:50.846" v="505" actId="47"/>
        <pc:sldMkLst>
          <pc:docMk/>
          <pc:sldMk cId="0" sldId="309"/>
        </pc:sldMkLst>
      </pc:sldChg>
      <pc:sldChg chg="del">
        <pc:chgData name="Kwon Osub" userId="760dd869e46f08f5" providerId="LiveId" clId="{00BD423F-D098-4D67-ADB9-A212AF861562}" dt="2023-08-25T11:24:39.126" v="0" actId="2696"/>
        <pc:sldMkLst>
          <pc:docMk/>
          <pc:sldMk cId="3241892" sldId="310"/>
        </pc:sldMkLst>
      </pc:sldChg>
      <pc:sldChg chg="del">
        <pc:chgData name="Kwon Osub" userId="760dd869e46f08f5" providerId="LiveId" clId="{00BD423F-D098-4D67-ADB9-A212AF861562}" dt="2023-08-26T06:52:56.007" v="639" actId="47"/>
        <pc:sldMkLst>
          <pc:docMk/>
          <pc:sldMk cId="0" sldId="311"/>
        </pc:sldMkLst>
      </pc:sldChg>
      <pc:sldChg chg="del">
        <pc:chgData name="Kwon Osub" userId="760dd869e46f08f5" providerId="LiveId" clId="{00BD423F-D098-4D67-ADB9-A212AF861562}" dt="2023-08-26T06:52:13.420" v="630" actId="47"/>
        <pc:sldMkLst>
          <pc:docMk/>
          <pc:sldMk cId="0" sldId="312"/>
        </pc:sldMkLst>
      </pc:sldChg>
      <pc:sldChg chg="add del">
        <pc:chgData name="Kwon Osub" userId="760dd869e46f08f5" providerId="LiveId" clId="{00BD423F-D098-4D67-ADB9-A212AF861562}" dt="2023-08-25T12:15:35.942" v="133"/>
        <pc:sldMkLst>
          <pc:docMk/>
          <pc:sldMk cId="2645554255" sldId="313"/>
        </pc:sldMkLst>
      </pc:sldChg>
      <pc:sldChg chg="del">
        <pc:chgData name="Kwon Osub" userId="760dd869e46f08f5" providerId="LiveId" clId="{00BD423F-D098-4D67-ADB9-A212AF861562}" dt="2023-08-25T11:24:39.126" v="0" actId="2696"/>
        <pc:sldMkLst>
          <pc:docMk/>
          <pc:sldMk cId="2862580996" sldId="313"/>
        </pc:sldMkLst>
      </pc:sldChg>
      <pc:sldChg chg="addSp delSp modSp add del mod ord delAnim modAnim">
        <pc:chgData name="Kwon Osub" userId="760dd869e46f08f5" providerId="LiveId" clId="{00BD423F-D098-4D67-ADB9-A212AF861562}" dt="2023-08-25T12:42:23.317" v="224" actId="2696"/>
        <pc:sldMkLst>
          <pc:docMk/>
          <pc:sldMk cId="3490595893" sldId="313"/>
        </pc:sldMkLst>
        <pc:spChg chg="add mod">
          <ac:chgData name="Kwon Osub" userId="760dd869e46f08f5" providerId="LiveId" clId="{00BD423F-D098-4D67-ADB9-A212AF861562}" dt="2023-08-25T12:21:22.928" v="188" actId="1076"/>
          <ac:spMkLst>
            <pc:docMk/>
            <pc:sldMk cId="3490595893" sldId="313"/>
            <ac:spMk id="3" creationId="{854F9EB9-E900-568D-865A-5F1FD8D92B1C}"/>
          </ac:spMkLst>
        </pc:spChg>
        <pc:spChg chg="mod">
          <ac:chgData name="Kwon Osub" userId="760dd869e46f08f5" providerId="LiveId" clId="{00BD423F-D098-4D67-ADB9-A212AF861562}" dt="2023-08-25T12:21:31.889" v="191" actId="20577"/>
          <ac:spMkLst>
            <pc:docMk/>
            <pc:sldMk cId="3490595893" sldId="313"/>
            <ac:spMk id="93188" creationId="{D8CB7974-8240-4940-A931-A4D2EF5BCBBD}"/>
          </ac:spMkLst>
        </pc:spChg>
        <pc:spChg chg="del">
          <ac:chgData name="Kwon Osub" userId="760dd869e46f08f5" providerId="LiveId" clId="{00BD423F-D098-4D67-ADB9-A212AF861562}" dt="2023-08-25T12:16:22.015" v="139" actId="478"/>
          <ac:spMkLst>
            <pc:docMk/>
            <pc:sldMk cId="3490595893" sldId="313"/>
            <ac:spMk id="93191" creationId="{99DC3833-A3FD-4EF5-A72D-A6C9A7575BE3}"/>
          </ac:spMkLst>
        </pc:spChg>
        <pc:spChg chg="del mod">
          <ac:chgData name="Kwon Osub" userId="760dd869e46f08f5" providerId="LiveId" clId="{00BD423F-D098-4D67-ADB9-A212AF861562}" dt="2023-08-25T12:17:29.696" v="144" actId="478"/>
          <ac:spMkLst>
            <pc:docMk/>
            <pc:sldMk cId="3490595893" sldId="313"/>
            <ac:spMk id="93192" creationId="{BDB52213-035A-400F-B495-D36874A061E4}"/>
          </ac:spMkLst>
        </pc:spChg>
        <pc:spChg chg="add del mod">
          <ac:chgData name="Kwon Osub" userId="760dd869e46f08f5" providerId="LiveId" clId="{00BD423F-D098-4D67-ADB9-A212AF861562}" dt="2023-08-25T12:18:28.617" v="151" actId="1076"/>
          <ac:spMkLst>
            <pc:docMk/>
            <pc:sldMk cId="3490595893" sldId="313"/>
            <ac:spMk id="93199" creationId="{1979AC21-E618-48F5-AF1E-E1E5973B0A5F}"/>
          </ac:spMkLst>
        </pc:spChg>
        <pc:grpChg chg="del mod">
          <ac:chgData name="Kwon Osub" userId="760dd869e46f08f5" providerId="LiveId" clId="{00BD423F-D098-4D67-ADB9-A212AF861562}" dt="2023-08-25T12:16:22.015" v="139" actId="478"/>
          <ac:grpSpMkLst>
            <pc:docMk/>
            <pc:sldMk cId="3490595893" sldId="313"/>
            <ac:grpSpMk id="93218" creationId="{8F909739-A4B0-4625-9FE4-A81FAB125273}"/>
          </ac:grpSpMkLst>
        </pc:grpChg>
        <pc:grpChg chg="del mod">
          <ac:chgData name="Kwon Osub" userId="760dd869e46f08f5" providerId="LiveId" clId="{00BD423F-D098-4D67-ADB9-A212AF861562}" dt="2023-08-25T12:17:29.696" v="144" actId="478"/>
          <ac:grpSpMkLst>
            <pc:docMk/>
            <pc:sldMk cId="3490595893" sldId="313"/>
            <ac:grpSpMk id="93219" creationId="{6014E869-E30A-4BF4-9539-0C8A7BA6CC4E}"/>
          </ac:grpSpMkLst>
        </pc:grpChg>
        <pc:grpChg chg="add del mod">
          <ac:chgData name="Kwon Osub" userId="760dd869e46f08f5" providerId="LiveId" clId="{00BD423F-D098-4D67-ADB9-A212AF861562}" dt="2023-08-25T12:20:41.308" v="154" actId="478"/>
          <ac:grpSpMkLst>
            <pc:docMk/>
            <pc:sldMk cId="3490595893" sldId="313"/>
            <ac:grpSpMk id="93220" creationId="{F7350FF1-C901-46E6-BC2D-7676C6704878}"/>
          </ac:grpSpMkLst>
        </pc:grpChg>
        <pc:graphicFrameChg chg="add mod">
          <ac:chgData name="Kwon Osub" userId="760dd869e46f08f5" providerId="LiveId" clId="{00BD423F-D098-4D67-ADB9-A212AF861562}" dt="2023-08-25T12:21:22.928" v="188" actId="1076"/>
          <ac:graphicFrameMkLst>
            <pc:docMk/>
            <pc:sldMk cId="3490595893" sldId="313"/>
            <ac:graphicFrameMk id="2" creationId="{0451169C-210B-D0FF-69A6-2C060119DBD0}"/>
          </ac:graphicFrameMkLst>
        </pc:graphicFrameChg>
        <pc:graphicFrameChg chg="add mod">
          <ac:chgData name="Kwon Osub" userId="760dd869e46f08f5" providerId="LiveId" clId="{00BD423F-D098-4D67-ADB9-A212AF861562}" dt="2023-08-25T12:21:22.928" v="188" actId="1076"/>
          <ac:graphicFrameMkLst>
            <pc:docMk/>
            <pc:sldMk cId="3490595893" sldId="313"/>
            <ac:graphicFrameMk id="4" creationId="{2BA81FFE-BB0E-A216-167F-5CFCD8348D07}"/>
          </ac:graphicFrameMkLst>
        </pc:graphicFrameChg>
        <pc:graphicFrameChg chg="add mod">
          <ac:chgData name="Kwon Osub" userId="760dd869e46f08f5" providerId="LiveId" clId="{00BD423F-D098-4D67-ADB9-A212AF861562}" dt="2023-08-25T12:21:22.928" v="188" actId="1076"/>
          <ac:graphicFrameMkLst>
            <pc:docMk/>
            <pc:sldMk cId="3490595893" sldId="313"/>
            <ac:graphicFrameMk id="5" creationId="{47595EA4-DDC1-F9C2-CFE8-438862078978}"/>
          </ac:graphicFrameMkLst>
        </pc:graphicFrameChg>
        <pc:graphicFrameChg chg="add mod">
          <ac:chgData name="Kwon Osub" userId="760dd869e46f08f5" providerId="LiveId" clId="{00BD423F-D098-4D67-ADB9-A212AF861562}" dt="2023-08-25T12:21:22.928" v="188" actId="1076"/>
          <ac:graphicFrameMkLst>
            <pc:docMk/>
            <pc:sldMk cId="3490595893" sldId="313"/>
            <ac:graphicFrameMk id="6" creationId="{844D7922-9043-E5CF-3391-82F516119450}"/>
          </ac:graphicFrameMkLst>
        </pc:graphicFrameChg>
        <pc:graphicFrameChg chg="add mod">
          <ac:chgData name="Kwon Osub" userId="760dd869e46f08f5" providerId="LiveId" clId="{00BD423F-D098-4D67-ADB9-A212AF861562}" dt="2023-08-25T12:21:22.928" v="188" actId="1076"/>
          <ac:graphicFrameMkLst>
            <pc:docMk/>
            <pc:sldMk cId="3490595893" sldId="313"/>
            <ac:graphicFrameMk id="7" creationId="{77C3BEA9-FB2E-B81C-2B95-3F1FA40A5C65}"/>
          </ac:graphicFrameMkLst>
        </pc:graphicFrameChg>
        <pc:graphicFrameChg chg="mod">
          <ac:chgData name="Kwon Osub" userId="760dd869e46f08f5" providerId="LiveId" clId="{00BD423F-D098-4D67-ADB9-A212AF861562}" dt="2023-08-25T12:18:28.617" v="151" actId="1076"/>
          <ac:graphicFrameMkLst>
            <pc:docMk/>
            <pc:sldMk cId="3490595893" sldId="313"/>
            <ac:graphicFrameMk id="93187" creationId="{91654E87-586B-4D32-81E8-08ACE35A681D}"/>
          </ac:graphicFrameMkLst>
        </pc:graphicFrameChg>
        <pc:graphicFrameChg chg="del mod">
          <ac:chgData name="Kwon Osub" userId="760dd869e46f08f5" providerId="LiveId" clId="{00BD423F-D098-4D67-ADB9-A212AF861562}" dt="2023-08-25T12:20:41.308" v="154" actId="478"/>
          <ac:graphicFrameMkLst>
            <pc:docMk/>
            <pc:sldMk cId="3490595893" sldId="313"/>
            <ac:graphicFrameMk id="93190" creationId="{1EAB5F08-05A7-4569-9417-EE82C4707D26}"/>
          </ac:graphicFrameMkLst>
        </pc:graphicFrameChg>
        <pc:graphicFrameChg chg="del mod">
          <ac:chgData name="Kwon Osub" userId="760dd869e46f08f5" providerId="LiveId" clId="{00BD423F-D098-4D67-ADB9-A212AF861562}" dt="2023-08-25T12:20:41.308" v="154" actId="478"/>
          <ac:graphicFrameMkLst>
            <pc:docMk/>
            <pc:sldMk cId="3490595893" sldId="313"/>
            <ac:graphicFrameMk id="93193" creationId="{81C2CA8A-518A-493C-9A67-EA687F861F27}"/>
          </ac:graphicFrameMkLst>
        </pc:graphicFrameChg>
        <pc:graphicFrameChg chg="del mod">
          <ac:chgData name="Kwon Osub" userId="760dd869e46f08f5" providerId="LiveId" clId="{00BD423F-D098-4D67-ADB9-A212AF861562}" dt="2023-08-25T12:17:33.821" v="146" actId="478"/>
          <ac:graphicFrameMkLst>
            <pc:docMk/>
            <pc:sldMk cId="3490595893" sldId="313"/>
            <ac:graphicFrameMk id="93194" creationId="{9874221C-B6A5-44D2-95E9-D7BBA362756D}"/>
          </ac:graphicFrameMkLst>
        </pc:graphicFrameChg>
        <pc:graphicFrameChg chg="del mod">
          <ac:chgData name="Kwon Osub" userId="760dd869e46f08f5" providerId="LiveId" clId="{00BD423F-D098-4D67-ADB9-A212AF861562}" dt="2023-08-25T12:20:41.308" v="154" actId="478"/>
          <ac:graphicFrameMkLst>
            <pc:docMk/>
            <pc:sldMk cId="3490595893" sldId="313"/>
            <ac:graphicFrameMk id="93195" creationId="{68FB166C-091C-4C28-8972-0986EA4369E1}"/>
          </ac:graphicFrameMkLst>
        </pc:graphicFrameChg>
        <pc:graphicFrameChg chg="del mod">
          <ac:chgData name="Kwon Osub" userId="760dd869e46f08f5" providerId="LiveId" clId="{00BD423F-D098-4D67-ADB9-A212AF861562}" dt="2023-08-25T12:20:41.308" v="154" actId="478"/>
          <ac:graphicFrameMkLst>
            <pc:docMk/>
            <pc:sldMk cId="3490595893" sldId="313"/>
            <ac:graphicFrameMk id="93196" creationId="{A4E992BC-BF15-49BC-A591-9392046071AB}"/>
          </ac:graphicFrameMkLst>
        </pc:graphicFrameChg>
        <pc:graphicFrameChg chg="del mod">
          <ac:chgData name="Kwon Osub" userId="760dd869e46f08f5" providerId="LiveId" clId="{00BD423F-D098-4D67-ADB9-A212AF861562}" dt="2023-08-25T12:20:41.308" v="154" actId="478"/>
          <ac:graphicFrameMkLst>
            <pc:docMk/>
            <pc:sldMk cId="3490595893" sldId="313"/>
            <ac:graphicFrameMk id="93198" creationId="{65E0133E-815B-4C4E-83B6-256DA955095B}"/>
          </ac:graphicFrameMkLst>
        </pc:graphicFrameChg>
        <pc:graphicFrameChg chg="del mod">
          <ac:chgData name="Kwon Osub" userId="760dd869e46f08f5" providerId="LiveId" clId="{00BD423F-D098-4D67-ADB9-A212AF861562}" dt="2023-08-25T12:20:41.308" v="154" actId="478"/>
          <ac:graphicFrameMkLst>
            <pc:docMk/>
            <pc:sldMk cId="3490595893" sldId="313"/>
            <ac:graphicFrameMk id="93213" creationId="{2060D0CC-859A-4B84-9AA9-6C74DA7A33FB}"/>
          </ac:graphicFrameMkLst>
        </pc:graphicFrameChg>
      </pc:sldChg>
      <pc:sldChg chg="addSp delSp modSp add mod modAnim">
        <pc:chgData name="Kwon Osub" userId="760dd869e46f08f5" providerId="LiveId" clId="{00BD423F-D098-4D67-ADB9-A212AF861562}" dt="2023-08-25T12:38:08.918" v="216" actId="1076"/>
        <pc:sldMkLst>
          <pc:docMk/>
          <pc:sldMk cId="3751431619" sldId="314"/>
        </pc:sldMkLst>
        <pc:spChg chg="add mod">
          <ac:chgData name="Kwon Osub" userId="760dd869e46f08f5" providerId="LiveId" clId="{00BD423F-D098-4D67-ADB9-A212AF861562}" dt="2023-08-25T12:38:08.918" v="216" actId="1076"/>
          <ac:spMkLst>
            <pc:docMk/>
            <pc:sldMk cId="3751431619" sldId="314"/>
            <ac:spMk id="5" creationId="{0838497B-F049-8D68-EE2D-E3A3B6A62948}"/>
          </ac:spMkLst>
        </pc:spChg>
        <pc:spChg chg="del">
          <ac:chgData name="Kwon Osub" userId="760dd869e46f08f5" providerId="LiveId" clId="{00BD423F-D098-4D67-ADB9-A212AF861562}" dt="2023-08-25T12:37:49.925" v="214" actId="478"/>
          <ac:spMkLst>
            <pc:docMk/>
            <pc:sldMk cId="3751431619" sldId="314"/>
            <ac:spMk id="67587" creationId="{1AC74BCA-D497-4DDA-8A74-593B235BD4EE}"/>
          </ac:spMkLst>
        </pc:spChg>
        <pc:spChg chg="mod">
          <ac:chgData name="Kwon Osub" userId="760dd869e46f08f5" providerId="LiveId" clId="{00BD423F-D098-4D67-ADB9-A212AF861562}" dt="2023-08-25T12:37:38.880" v="212" actId="20577"/>
          <ac:spMkLst>
            <pc:docMk/>
            <pc:sldMk cId="3751431619" sldId="314"/>
            <ac:spMk id="67596" creationId="{0A392149-71F2-4297-B853-C1851EC9DEBC}"/>
          </ac:spMkLst>
        </pc:spChg>
        <pc:graphicFrameChg chg="add mod">
          <ac:chgData name="Kwon Osub" userId="760dd869e46f08f5" providerId="LiveId" clId="{00BD423F-D098-4D67-ADB9-A212AF861562}" dt="2023-08-25T12:38:08.918" v="216" actId="1076"/>
          <ac:graphicFrameMkLst>
            <pc:docMk/>
            <pc:sldMk cId="3751431619" sldId="314"/>
            <ac:graphicFrameMk id="2" creationId="{D39632E2-CD61-DC98-43FD-A2A8D8E776FA}"/>
          </ac:graphicFrameMkLst>
        </pc:graphicFrameChg>
        <pc:graphicFrameChg chg="add mod">
          <ac:chgData name="Kwon Osub" userId="760dd869e46f08f5" providerId="LiveId" clId="{00BD423F-D098-4D67-ADB9-A212AF861562}" dt="2023-08-25T12:38:08.918" v="216" actId="1076"/>
          <ac:graphicFrameMkLst>
            <pc:docMk/>
            <pc:sldMk cId="3751431619" sldId="314"/>
            <ac:graphicFrameMk id="3" creationId="{1AA03BB8-AA30-F080-8D22-A9EC0F15FA35}"/>
          </ac:graphicFrameMkLst>
        </pc:graphicFrameChg>
        <pc:graphicFrameChg chg="add mod">
          <ac:chgData name="Kwon Osub" userId="760dd869e46f08f5" providerId="LiveId" clId="{00BD423F-D098-4D67-ADB9-A212AF861562}" dt="2023-08-25T12:38:08.918" v="216" actId="1076"/>
          <ac:graphicFrameMkLst>
            <pc:docMk/>
            <pc:sldMk cId="3751431619" sldId="314"/>
            <ac:graphicFrameMk id="4" creationId="{B8F1089F-7B63-23D6-5E1F-AECD76698943}"/>
          </ac:graphicFrameMkLst>
        </pc:graphicFrameChg>
        <pc:graphicFrameChg chg="del">
          <ac:chgData name="Kwon Osub" userId="760dd869e46f08f5" providerId="LiveId" clId="{00BD423F-D098-4D67-ADB9-A212AF861562}" dt="2023-08-25T12:37:49.925" v="214" actId="478"/>
          <ac:graphicFrameMkLst>
            <pc:docMk/>
            <pc:sldMk cId="3751431619" sldId="314"/>
            <ac:graphicFrameMk id="67597" creationId="{57505C98-F857-433F-9E33-3007F6C064E4}"/>
          </ac:graphicFrameMkLst>
        </pc:graphicFrameChg>
        <pc:graphicFrameChg chg="del">
          <ac:chgData name="Kwon Osub" userId="760dd869e46f08f5" providerId="LiveId" clId="{00BD423F-D098-4D67-ADB9-A212AF861562}" dt="2023-08-25T12:37:49.925" v="214" actId="478"/>
          <ac:graphicFrameMkLst>
            <pc:docMk/>
            <pc:sldMk cId="3751431619" sldId="314"/>
            <ac:graphicFrameMk id="67599" creationId="{BC30C1EA-0291-4491-90A5-34EABD67A1F8}"/>
          </ac:graphicFrameMkLst>
        </pc:graphicFrameChg>
        <pc:picChg chg="del">
          <ac:chgData name="Kwon Osub" userId="760dd869e46f08f5" providerId="LiveId" clId="{00BD423F-D098-4D67-ADB9-A212AF861562}" dt="2023-08-25T12:37:49.925" v="214" actId="478"/>
          <ac:picMkLst>
            <pc:docMk/>
            <pc:sldMk cId="3751431619" sldId="314"/>
            <ac:picMk id="67598" creationId="{2B6297C0-5E43-4624-8869-1DE4538B2F1C}"/>
          </ac:picMkLst>
        </pc:picChg>
      </pc:sldChg>
      <pc:sldChg chg="add">
        <pc:chgData name="Kwon Osub" userId="760dd869e46f08f5" providerId="LiveId" clId="{00BD423F-D098-4D67-ADB9-A212AF861562}" dt="2023-08-25T11:24:53.225" v="1"/>
        <pc:sldMkLst>
          <pc:docMk/>
          <pc:sldMk cId="3799428667" sldId="315"/>
        </pc:sldMkLst>
      </pc:sldChg>
      <pc:sldChg chg="del">
        <pc:chgData name="Kwon Osub" userId="760dd869e46f08f5" providerId="LiveId" clId="{00BD423F-D098-4D67-ADB9-A212AF861562}" dt="2023-08-26T06:50:52.517" v="607" actId="47"/>
        <pc:sldMkLst>
          <pc:docMk/>
          <pc:sldMk cId="1601486472" sldId="316"/>
        </pc:sldMkLst>
      </pc:sldChg>
      <pc:sldChg chg="delSp modAnim">
        <pc:chgData name="Kwon Osub" userId="760dd869e46f08f5" providerId="LiveId" clId="{00BD423F-D098-4D67-ADB9-A212AF861562}" dt="2023-08-26T06:56:45.405" v="663" actId="478"/>
        <pc:sldMkLst>
          <pc:docMk/>
          <pc:sldMk cId="0" sldId="318"/>
        </pc:sldMkLst>
        <pc:picChg chg="del">
          <ac:chgData name="Kwon Osub" userId="760dd869e46f08f5" providerId="LiveId" clId="{00BD423F-D098-4D67-ADB9-A212AF861562}" dt="2023-08-26T06:56:44.659" v="662" actId="478"/>
          <ac:picMkLst>
            <pc:docMk/>
            <pc:sldMk cId="0" sldId="318"/>
            <ac:picMk id="66590" creationId="{DAED4612-14C6-4E8F-82BA-9B21E442AA8C}"/>
          </ac:picMkLst>
        </pc:picChg>
        <pc:picChg chg="del">
          <ac:chgData name="Kwon Osub" userId="760dd869e46f08f5" providerId="LiveId" clId="{00BD423F-D098-4D67-ADB9-A212AF861562}" dt="2023-08-26T06:56:45.405" v="663" actId="478"/>
          <ac:picMkLst>
            <pc:docMk/>
            <pc:sldMk cId="0" sldId="318"/>
            <ac:picMk id="66594" creationId="{B192617C-FEBF-46D4-9BE9-7ACB5E834406}"/>
          </ac:picMkLst>
        </pc:picChg>
      </pc:sldChg>
      <pc:sldChg chg="del">
        <pc:chgData name="Kwon Osub" userId="760dd869e46f08f5" providerId="LiveId" clId="{00BD423F-D098-4D67-ADB9-A212AF861562}" dt="2023-08-26T06:51:55.867" v="627" actId="47"/>
        <pc:sldMkLst>
          <pc:docMk/>
          <pc:sldMk cId="0" sldId="320"/>
        </pc:sldMkLst>
      </pc:sldChg>
      <pc:sldChg chg="del">
        <pc:chgData name="Kwon Osub" userId="760dd869e46f08f5" providerId="LiveId" clId="{00BD423F-D098-4D67-ADB9-A212AF861562}" dt="2023-08-26T06:50:24.661" v="601" actId="47"/>
        <pc:sldMkLst>
          <pc:docMk/>
          <pc:sldMk cId="2783998787" sldId="324"/>
        </pc:sldMkLst>
      </pc:sldChg>
      <pc:sldChg chg="add">
        <pc:chgData name="Kwon Osub" userId="760dd869e46f08f5" providerId="LiveId" clId="{00BD423F-D098-4D67-ADB9-A212AF861562}" dt="2023-08-25T13:15:50.805" v="577"/>
        <pc:sldMkLst>
          <pc:docMk/>
          <pc:sldMk cId="1401300049" sldId="325"/>
        </pc:sldMkLst>
      </pc:sldChg>
      <pc:sldChg chg="del">
        <pc:chgData name="Kwon Osub" userId="760dd869e46f08f5" providerId="LiveId" clId="{00BD423F-D098-4D67-ADB9-A212AF861562}" dt="2023-08-26T06:51:38.090" v="619" actId="47"/>
        <pc:sldMkLst>
          <pc:docMk/>
          <pc:sldMk cId="0" sldId="330"/>
        </pc:sldMkLst>
      </pc:sldChg>
      <pc:sldChg chg="add">
        <pc:chgData name="Kwon Osub" userId="760dd869e46f08f5" providerId="LiveId" clId="{00BD423F-D098-4D67-ADB9-A212AF861562}" dt="2023-08-25T11:25:44.998" v="3"/>
        <pc:sldMkLst>
          <pc:docMk/>
          <pc:sldMk cId="3875043776" sldId="332"/>
        </pc:sldMkLst>
      </pc:sldChg>
      <pc:sldChg chg="del">
        <pc:chgData name="Kwon Osub" userId="760dd869e46f08f5" providerId="LiveId" clId="{00BD423F-D098-4D67-ADB9-A212AF861562}" dt="2023-08-26T06:51:39.447" v="620" actId="47"/>
        <pc:sldMkLst>
          <pc:docMk/>
          <pc:sldMk cId="0" sldId="337"/>
        </pc:sldMkLst>
      </pc:sldChg>
      <pc:sldChg chg="add">
        <pc:chgData name="Kwon Osub" userId="760dd869e46f08f5" providerId="LiveId" clId="{00BD423F-D098-4D67-ADB9-A212AF861562}" dt="2023-08-25T13:12:30.635" v="546"/>
        <pc:sldMkLst>
          <pc:docMk/>
          <pc:sldMk cId="2689487444" sldId="343"/>
        </pc:sldMkLst>
      </pc:sldChg>
      <pc:sldChg chg="delSp del ord modAnim">
        <pc:chgData name="Kwon Osub" userId="760dd869e46f08f5" providerId="LiveId" clId="{00BD423F-D098-4D67-ADB9-A212AF861562}" dt="2023-08-25T12:35:26.396" v="210" actId="47"/>
        <pc:sldMkLst>
          <pc:docMk/>
          <pc:sldMk cId="0" sldId="344"/>
        </pc:sldMkLst>
        <pc:grpChg chg="del">
          <ac:chgData name="Kwon Osub" userId="760dd869e46f08f5" providerId="LiveId" clId="{00BD423F-D098-4D67-ADB9-A212AF861562}" dt="2023-08-25T12:31:16.470" v="201" actId="21"/>
          <ac:grpSpMkLst>
            <pc:docMk/>
            <pc:sldMk cId="0" sldId="344"/>
            <ac:grpSpMk id="93203" creationId="{8F2566A4-7B8E-4645-BA27-BA03742CF3DE}"/>
          </ac:grpSpMkLst>
        </pc:grpChg>
        <pc:grpChg chg="del">
          <ac:chgData name="Kwon Osub" userId="760dd869e46f08f5" providerId="LiveId" clId="{00BD423F-D098-4D67-ADB9-A212AF861562}" dt="2023-08-25T12:31:16.470" v="201" actId="21"/>
          <ac:grpSpMkLst>
            <pc:docMk/>
            <pc:sldMk cId="0" sldId="344"/>
            <ac:grpSpMk id="93204" creationId="{E25BDBC1-848E-4C79-904B-3A859850315C}"/>
          </ac:grpSpMkLst>
        </pc:grpChg>
        <pc:graphicFrameChg chg="del">
          <ac:chgData name="Kwon Osub" userId="760dd869e46f08f5" providerId="LiveId" clId="{00BD423F-D098-4D67-ADB9-A212AF861562}" dt="2023-08-25T12:31:16.470" v="201" actId="21"/>
          <ac:graphicFrameMkLst>
            <pc:docMk/>
            <pc:sldMk cId="0" sldId="344"/>
            <ac:graphicFrameMk id="93196" creationId="{4BDD6061-A7C0-431E-9A10-753300EE0685}"/>
          </ac:graphicFrameMkLst>
        </pc:graphicFrameChg>
      </pc:sldChg>
      <pc:sldChg chg="add">
        <pc:chgData name="Kwon Osub" userId="760dd869e46f08f5" providerId="LiveId" clId="{00BD423F-D098-4D67-ADB9-A212AF861562}" dt="2023-08-25T11:27:22.505" v="5"/>
        <pc:sldMkLst>
          <pc:docMk/>
          <pc:sldMk cId="2877213115" sldId="346"/>
        </pc:sldMkLst>
      </pc:sldChg>
      <pc:sldChg chg="del">
        <pc:chgData name="Kwon Osub" userId="760dd869e46f08f5" providerId="LiveId" clId="{00BD423F-D098-4D67-ADB9-A212AF861562}" dt="2023-08-26T06:52:12.717" v="629" actId="47"/>
        <pc:sldMkLst>
          <pc:docMk/>
          <pc:sldMk cId="0" sldId="347"/>
        </pc:sldMkLst>
      </pc:sldChg>
      <pc:sldChg chg="modSp add mod">
        <pc:chgData name="Kwon Osub" userId="760dd869e46f08f5" providerId="LiveId" clId="{00BD423F-D098-4D67-ADB9-A212AF861562}" dt="2023-08-26T05:07:20.422" v="586" actId="1076"/>
        <pc:sldMkLst>
          <pc:docMk/>
          <pc:sldMk cId="2009090555" sldId="348"/>
        </pc:sldMkLst>
        <pc:graphicFrameChg chg="mod">
          <ac:chgData name="Kwon Osub" userId="760dd869e46f08f5" providerId="LiveId" clId="{00BD423F-D098-4D67-ADB9-A212AF861562}" dt="2023-08-26T05:07:20.422" v="586" actId="1076"/>
          <ac:graphicFrameMkLst>
            <pc:docMk/>
            <pc:sldMk cId="2009090555" sldId="348"/>
            <ac:graphicFrameMk id="101382" creationId="{C647E619-79EA-47D2-8A34-DCACA61575FA}"/>
          </ac:graphicFrameMkLst>
        </pc:graphicFrameChg>
      </pc:sldChg>
      <pc:sldChg chg="add del">
        <pc:chgData name="Kwon Osub" userId="760dd869e46f08f5" providerId="LiveId" clId="{00BD423F-D098-4D67-ADB9-A212AF861562}" dt="2023-08-25T12:43:48.491" v="228" actId="2696"/>
        <pc:sldMkLst>
          <pc:docMk/>
          <pc:sldMk cId="2329007429" sldId="348"/>
        </pc:sldMkLst>
      </pc:sldChg>
      <pc:sldChg chg="add del">
        <pc:chgData name="Kwon Osub" userId="760dd869e46f08f5" providerId="LiveId" clId="{00BD423F-D098-4D67-ADB9-A212AF861562}" dt="2023-08-25T12:34:39.063" v="208" actId="2696"/>
        <pc:sldMkLst>
          <pc:docMk/>
          <pc:sldMk cId="3483477923" sldId="348"/>
        </pc:sldMkLst>
      </pc:sldChg>
      <pc:sldChg chg="del">
        <pc:chgData name="Kwon Osub" userId="760dd869e46f08f5" providerId="LiveId" clId="{00BD423F-D098-4D67-ADB9-A212AF861562}" dt="2023-08-26T06:54:22.103" v="660" actId="47"/>
        <pc:sldMkLst>
          <pc:docMk/>
          <pc:sldMk cId="0" sldId="349"/>
        </pc:sldMkLst>
      </pc:sldChg>
      <pc:sldChg chg="del">
        <pc:chgData name="Kwon Osub" userId="760dd869e46f08f5" providerId="LiveId" clId="{00BD423F-D098-4D67-ADB9-A212AF861562}" dt="2023-08-26T06:54:23.284" v="661" actId="47"/>
        <pc:sldMkLst>
          <pc:docMk/>
          <pc:sldMk cId="0" sldId="350"/>
        </pc:sldMkLst>
      </pc:sldChg>
      <pc:sldChg chg="del">
        <pc:chgData name="Kwon Osub" userId="760dd869e46f08f5" providerId="LiveId" clId="{00BD423F-D098-4D67-ADB9-A212AF861562}" dt="2023-08-26T06:53:23.408" v="644" actId="47"/>
        <pc:sldMkLst>
          <pc:docMk/>
          <pc:sldMk cId="0" sldId="356"/>
        </pc:sldMkLst>
      </pc:sldChg>
      <pc:sldChg chg="del">
        <pc:chgData name="Kwon Osub" userId="760dd869e46f08f5" providerId="LiveId" clId="{00BD423F-D098-4D67-ADB9-A212AF861562}" dt="2023-08-26T06:54:09.719" v="654" actId="47"/>
        <pc:sldMkLst>
          <pc:docMk/>
          <pc:sldMk cId="0" sldId="357"/>
        </pc:sldMkLst>
      </pc:sldChg>
      <pc:sldChg chg="del">
        <pc:chgData name="Kwon Osub" userId="760dd869e46f08f5" providerId="LiveId" clId="{00BD423F-D098-4D67-ADB9-A212AF861562}" dt="2023-08-26T06:53:26.334" v="645" actId="47"/>
        <pc:sldMkLst>
          <pc:docMk/>
          <pc:sldMk cId="0" sldId="359"/>
        </pc:sldMkLst>
      </pc:sldChg>
      <pc:sldChg chg="del">
        <pc:chgData name="Kwon Osub" userId="760dd869e46f08f5" providerId="LiveId" clId="{00BD423F-D098-4D67-ADB9-A212AF861562}" dt="2023-08-26T06:53:28.351" v="646" actId="47"/>
        <pc:sldMkLst>
          <pc:docMk/>
          <pc:sldMk cId="0" sldId="360"/>
        </pc:sldMkLst>
      </pc:sldChg>
      <pc:sldChg chg="del">
        <pc:chgData name="Kwon Osub" userId="760dd869e46f08f5" providerId="LiveId" clId="{00BD423F-D098-4D67-ADB9-A212AF861562}" dt="2023-08-26T06:53:34.056" v="648" actId="47"/>
        <pc:sldMkLst>
          <pc:docMk/>
          <pc:sldMk cId="0" sldId="361"/>
        </pc:sldMkLst>
      </pc:sldChg>
      <pc:sldChg chg="del">
        <pc:chgData name="Kwon Osub" userId="760dd869e46f08f5" providerId="LiveId" clId="{00BD423F-D098-4D67-ADB9-A212AF861562}" dt="2023-08-26T06:53:32.993" v="647" actId="47"/>
        <pc:sldMkLst>
          <pc:docMk/>
          <pc:sldMk cId="0" sldId="362"/>
        </pc:sldMkLst>
      </pc:sldChg>
      <pc:sldChg chg="addSp delSp modSp mod">
        <pc:chgData name="Kwon Osub" userId="760dd869e46f08f5" providerId="LiveId" clId="{00BD423F-D098-4D67-ADB9-A212AF861562}" dt="2023-08-26T05:08:19.200" v="597"/>
        <pc:sldMkLst>
          <pc:docMk/>
          <pc:sldMk cId="0" sldId="363"/>
        </pc:sldMkLst>
        <pc:spChg chg="add del mod">
          <ac:chgData name="Kwon Osub" userId="760dd869e46f08f5" providerId="LiveId" clId="{00BD423F-D098-4D67-ADB9-A212AF861562}" dt="2023-08-26T05:08:12.292" v="596"/>
          <ac:spMkLst>
            <pc:docMk/>
            <pc:sldMk cId="0" sldId="363"/>
            <ac:spMk id="2" creationId="{AC72BD0A-D672-119E-3B53-47DF1D6C799F}"/>
          </ac:spMkLst>
        </pc:spChg>
        <pc:spChg chg="mod">
          <ac:chgData name="Kwon Osub" userId="760dd869e46f08f5" providerId="LiveId" clId="{00BD423F-D098-4D67-ADB9-A212AF861562}" dt="2023-08-26T05:08:19.200" v="597"/>
          <ac:spMkLst>
            <pc:docMk/>
            <pc:sldMk cId="0" sldId="363"/>
            <ac:spMk id="123912" creationId="{DEFC630B-DABB-4058-B3B8-340D9BB43496}"/>
          </ac:spMkLst>
        </pc:spChg>
      </pc:sldChg>
      <pc:sldChg chg="ord">
        <pc:chgData name="Kwon Osub" userId="760dd869e46f08f5" providerId="LiveId" clId="{00BD423F-D098-4D67-ADB9-A212AF861562}" dt="2023-08-26T05:09:36.678" v="600"/>
        <pc:sldMkLst>
          <pc:docMk/>
          <pc:sldMk cId="0" sldId="366"/>
        </pc:sldMkLst>
      </pc:sldChg>
      <pc:sldChg chg="modSp del">
        <pc:chgData name="Kwon Osub" userId="760dd869e46f08f5" providerId="LiveId" clId="{00BD423F-D098-4D67-ADB9-A212AF861562}" dt="2023-08-25T12:55:32.118" v="389" actId="47"/>
        <pc:sldMkLst>
          <pc:docMk/>
          <pc:sldMk cId="720188777" sldId="838"/>
        </pc:sldMkLst>
        <pc:spChg chg="mod">
          <ac:chgData name="Kwon Osub" userId="760dd869e46f08f5" providerId="LiveId" clId="{00BD423F-D098-4D67-ADB9-A212AF861562}" dt="2023-08-25T11:49:56.834" v="23"/>
          <ac:spMkLst>
            <pc:docMk/>
            <pc:sldMk cId="720188777" sldId="838"/>
            <ac:spMk id="2" creationId="{00000000-0000-0000-0000-000000000000}"/>
          </ac:spMkLst>
        </pc:spChg>
        <pc:spChg chg="mod">
          <ac:chgData name="Kwon Osub" userId="760dd869e46f08f5" providerId="LiveId" clId="{00BD423F-D098-4D67-ADB9-A212AF861562}" dt="2023-08-25T11:49:56.834" v="23"/>
          <ac:spMkLst>
            <pc:docMk/>
            <pc:sldMk cId="720188777" sldId="838"/>
            <ac:spMk id="3" creationId="{00000000-0000-0000-0000-000000000000}"/>
          </ac:spMkLst>
        </pc:spChg>
      </pc:sldChg>
      <pc:sldChg chg="modSp mod">
        <pc:chgData name="Kwon Osub" userId="760dd869e46f08f5" providerId="LiveId" clId="{00BD423F-D098-4D67-ADB9-A212AF861562}" dt="2023-08-25T12:55:45.274" v="392" actId="20577"/>
        <pc:sldMkLst>
          <pc:docMk/>
          <pc:sldMk cId="0" sldId="839"/>
        </pc:sldMkLst>
        <pc:spChg chg="mod">
          <ac:chgData name="Kwon Osub" userId="760dd869e46f08f5" providerId="LiveId" clId="{00BD423F-D098-4D67-ADB9-A212AF861562}" dt="2023-08-25T12:55:45.274" v="392" actId="20577"/>
          <ac:spMkLst>
            <pc:docMk/>
            <pc:sldMk cId="0" sldId="839"/>
            <ac:spMk id="2102" creationId="{F132C25F-12E3-4792-A569-2769688CF166}"/>
          </ac:spMkLst>
        </pc:spChg>
      </pc:sldChg>
      <pc:sldChg chg="del">
        <pc:chgData name="Kwon Osub" userId="760dd869e46f08f5" providerId="LiveId" clId="{00BD423F-D098-4D67-ADB9-A212AF861562}" dt="2023-08-25T13:09:03.982" v="532" actId="47"/>
        <pc:sldMkLst>
          <pc:docMk/>
          <pc:sldMk cId="0" sldId="840"/>
        </pc:sldMkLst>
      </pc:sldChg>
      <pc:sldChg chg="del">
        <pc:chgData name="Kwon Osub" userId="760dd869e46f08f5" providerId="LiveId" clId="{00BD423F-D098-4D67-ADB9-A212AF861562}" dt="2023-08-25T11:25:30.514" v="2" actId="2696"/>
        <pc:sldMkLst>
          <pc:docMk/>
          <pc:sldMk cId="0" sldId="841"/>
        </pc:sldMkLst>
      </pc:sldChg>
      <pc:sldChg chg="delSp add del modAnim">
        <pc:chgData name="Kwon Osub" userId="760dd869e46f08f5" providerId="LiveId" clId="{00BD423F-D098-4D67-ADB9-A212AF861562}" dt="2023-08-25T12:38:13.916" v="217" actId="47"/>
        <pc:sldMkLst>
          <pc:docMk/>
          <pc:sldMk cId="1418104706" sldId="841"/>
        </pc:sldMkLst>
        <pc:spChg chg="del">
          <ac:chgData name="Kwon Osub" userId="760dd869e46f08f5" providerId="LiveId" clId="{00BD423F-D098-4D67-ADB9-A212AF861562}" dt="2023-08-25T12:37:45.725" v="213" actId="21"/>
          <ac:spMkLst>
            <pc:docMk/>
            <pc:sldMk cId="1418104706" sldId="841"/>
            <ac:spMk id="51245" creationId="{95C5413B-2F62-4781-B5FA-E3177C00073C}"/>
          </ac:spMkLst>
        </pc:spChg>
        <pc:graphicFrameChg chg="del">
          <ac:chgData name="Kwon Osub" userId="760dd869e46f08f5" providerId="LiveId" clId="{00BD423F-D098-4D67-ADB9-A212AF861562}" dt="2023-08-25T12:37:45.725" v="213" actId="21"/>
          <ac:graphicFrameMkLst>
            <pc:docMk/>
            <pc:sldMk cId="1418104706" sldId="841"/>
            <ac:graphicFrameMk id="51242" creationId="{0174B302-750B-4D25-A36F-5302FCF0E4FE}"/>
          </ac:graphicFrameMkLst>
        </pc:graphicFrameChg>
        <pc:graphicFrameChg chg="del">
          <ac:chgData name="Kwon Osub" userId="760dd869e46f08f5" providerId="LiveId" clId="{00BD423F-D098-4D67-ADB9-A212AF861562}" dt="2023-08-25T12:37:45.725" v="213" actId="21"/>
          <ac:graphicFrameMkLst>
            <pc:docMk/>
            <pc:sldMk cId="1418104706" sldId="841"/>
            <ac:graphicFrameMk id="51243" creationId="{166824A6-F466-4E6C-A9A0-6BB5A3C9248C}"/>
          </ac:graphicFrameMkLst>
        </pc:graphicFrameChg>
        <pc:graphicFrameChg chg="del">
          <ac:chgData name="Kwon Osub" userId="760dd869e46f08f5" providerId="LiveId" clId="{00BD423F-D098-4D67-ADB9-A212AF861562}" dt="2023-08-25T12:37:45.725" v="213" actId="21"/>
          <ac:graphicFrameMkLst>
            <pc:docMk/>
            <pc:sldMk cId="1418104706" sldId="841"/>
            <ac:graphicFrameMk id="51244" creationId="{8665CABD-7C8C-48C6-BA90-BA3B9E414838}"/>
          </ac:graphicFrameMkLst>
        </pc:graphicFrameChg>
      </pc:sldChg>
      <pc:sldChg chg="add">
        <pc:chgData name="Kwon Osub" userId="760dd869e46f08f5" providerId="LiveId" clId="{00BD423F-D098-4D67-ADB9-A212AF861562}" dt="2023-08-25T11:25:44.998" v="3"/>
        <pc:sldMkLst>
          <pc:docMk/>
          <pc:sldMk cId="3940074945" sldId="842"/>
        </pc:sldMkLst>
      </pc:sldChg>
      <pc:sldChg chg="add">
        <pc:chgData name="Kwon Osub" userId="760dd869e46f08f5" providerId="LiveId" clId="{00BD423F-D098-4D67-ADB9-A212AF861562}" dt="2023-08-25T11:25:44.998" v="3"/>
        <pc:sldMkLst>
          <pc:docMk/>
          <pc:sldMk cId="2420185866" sldId="843"/>
        </pc:sldMkLst>
      </pc:sldChg>
      <pc:sldChg chg="del">
        <pc:chgData name="Kwon Osub" userId="760dd869e46f08f5" providerId="LiveId" clId="{00BD423F-D098-4D67-ADB9-A212AF861562}" dt="2023-08-26T06:50:58.008" v="611" actId="47"/>
        <pc:sldMkLst>
          <pc:docMk/>
          <pc:sldMk cId="237939433" sldId="844"/>
        </pc:sldMkLst>
      </pc:sldChg>
      <pc:sldChg chg="add">
        <pc:chgData name="Kwon Osub" userId="760dd869e46f08f5" providerId="LiveId" clId="{00BD423F-D098-4D67-ADB9-A212AF861562}" dt="2023-08-25T11:25:44.998" v="3"/>
        <pc:sldMkLst>
          <pc:docMk/>
          <pc:sldMk cId="107840054" sldId="845"/>
        </pc:sldMkLst>
      </pc:sldChg>
      <pc:sldChg chg="del">
        <pc:chgData name="Kwon Osub" userId="760dd869e46f08f5" providerId="LiveId" clId="{00BD423F-D098-4D67-ADB9-A212AF861562}" dt="2023-08-26T06:50:59.840" v="613" actId="47"/>
        <pc:sldMkLst>
          <pc:docMk/>
          <pc:sldMk cId="430357711" sldId="846"/>
        </pc:sldMkLst>
      </pc:sldChg>
      <pc:sldChg chg="modSp mod">
        <pc:chgData name="Kwon Osub" userId="760dd869e46f08f5" providerId="LiveId" clId="{00BD423F-D098-4D67-ADB9-A212AF861562}" dt="2023-08-25T12:53:38.818" v="274" actId="20577"/>
        <pc:sldMkLst>
          <pc:docMk/>
          <pc:sldMk cId="0" sldId="847"/>
        </pc:sldMkLst>
        <pc:spChg chg="mod">
          <ac:chgData name="Kwon Osub" userId="760dd869e46f08f5" providerId="LiveId" clId="{00BD423F-D098-4D67-ADB9-A212AF861562}" dt="2023-08-25T12:53:38.818" v="274" actId="20577"/>
          <ac:spMkLst>
            <pc:docMk/>
            <pc:sldMk cId="0" sldId="847"/>
            <ac:spMk id="75789" creationId="{4C34BEC4-C017-4A64-A9E1-B671855BEC54}"/>
          </ac:spMkLst>
        </pc:spChg>
      </pc:sldChg>
      <pc:sldChg chg="delSp modSp">
        <pc:chgData name="Kwon Osub" userId="760dd869e46f08f5" providerId="LiveId" clId="{00BD423F-D098-4D67-ADB9-A212AF861562}" dt="2023-08-25T13:09:55.281" v="542" actId="1036"/>
        <pc:sldMkLst>
          <pc:docMk/>
          <pc:sldMk cId="0" sldId="849"/>
        </pc:sldMkLst>
        <pc:spChg chg="mod">
          <ac:chgData name="Kwon Osub" userId="760dd869e46f08f5" providerId="LiveId" clId="{00BD423F-D098-4D67-ADB9-A212AF861562}" dt="2023-08-25T13:09:55.281" v="542" actId="1036"/>
          <ac:spMkLst>
            <pc:docMk/>
            <pc:sldMk cId="0" sldId="849"/>
            <ac:spMk id="93186" creationId="{7D8F906D-F67F-42EA-9C9B-A09049163925}"/>
          </ac:spMkLst>
        </pc:spChg>
        <pc:spChg chg="del">
          <ac:chgData name="Kwon Osub" userId="760dd869e46f08f5" providerId="LiveId" clId="{00BD423F-D098-4D67-ADB9-A212AF861562}" dt="2023-08-25T13:09:25.120" v="533" actId="478"/>
          <ac:spMkLst>
            <pc:docMk/>
            <pc:sldMk cId="0" sldId="849"/>
            <ac:spMk id="93189" creationId="{EAC84504-FD26-49ED-9A81-36811790206A}"/>
          </ac:spMkLst>
        </pc:spChg>
        <pc:graphicFrameChg chg="mod">
          <ac:chgData name="Kwon Osub" userId="760dd869e46f08f5" providerId="LiveId" clId="{00BD423F-D098-4D67-ADB9-A212AF861562}" dt="2023-08-25T13:09:55.281" v="542" actId="1036"/>
          <ac:graphicFrameMkLst>
            <pc:docMk/>
            <pc:sldMk cId="0" sldId="849"/>
            <ac:graphicFrameMk id="93187" creationId="{20816BFA-03C8-494C-A22E-6FE8A547425D}"/>
          </ac:graphicFrameMkLst>
        </pc:graphicFrameChg>
        <pc:graphicFrameChg chg="mod">
          <ac:chgData name="Kwon Osub" userId="760dd869e46f08f5" providerId="LiveId" clId="{00BD423F-D098-4D67-ADB9-A212AF861562}" dt="2023-08-25T13:09:55.281" v="542" actId="1036"/>
          <ac:graphicFrameMkLst>
            <pc:docMk/>
            <pc:sldMk cId="0" sldId="849"/>
            <ac:graphicFrameMk id="93188" creationId="{48CECC3F-AF26-4F86-9577-B377659F2B0D}"/>
          </ac:graphicFrameMkLst>
        </pc:graphicFrameChg>
        <pc:graphicFrameChg chg="mod">
          <ac:chgData name="Kwon Osub" userId="760dd869e46f08f5" providerId="LiveId" clId="{00BD423F-D098-4D67-ADB9-A212AF861562}" dt="2023-08-25T13:09:55.281" v="542" actId="1036"/>
          <ac:graphicFrameMkLst>
            <pc:docMk/>
            <pc:sldMk cId="0" sldId="849"/>
            <ac:graphicFrameMk id="93190" creationId="{95654E45-A917-417A-8B07-A560F39D4927}"/>
          </ac:graphicFrameMkLst>
        </pc:graphicFrameChg>
        <pc:graphicFrameChg chg="mod">
          <ac:chgData name="Kwon Osub" userId="760dd869e46f08f5" providerId="LiveId" clId="{00BD423F-D098-4D67-ADB9-A212AF861562}" dt="2023-08-25T13:09:55.281" v="542" actId="1036"/>
          <ac:graphicFrameMkLst>
            <pc:docMk/>
            <pc:sldMk cId="0" sldId="849"/>
            <ac:graphicFrameMk id="93191" creationId="{0C0009F7-FE1F-4643-B04A-54250A57AB26}"/>
          </ac:graphicFrameMkLst>
        </pc:graphicFrameChg>
      </pc:sldChg>
      <pc:sldChg chg="addSp delSp modSp modAnim">
        <pc:chgData name="Kwon Osub" userId="760dd869e46f08f5" providerId="LiveId" clId="{00BD423F-D098-4D67-ADB9-A212AF861562}" dt="2023-08-25T12:53:54.853" v="299" actId="1036"/>
        <pc:sldMkLst>
          <pc:docMk/>
          <pc:sldMk cId="0" sldId="850"/>
        </pc:sldMkLst>
        <pc:spChg chg="add mod">
          <ac:chgData name="Kwon Osub" userId="760dd869e46f08f5" providerId="LiveId" clId="{00BD423F-D098-4D67-ADB9-A212AF861562}" dt="2023-08-25T12:53:54.853" v="299" actId="1036"/>
          <ac:spMkLst>
            <pc:docMk/>
            <pc:sldMk cId="0" sldId="850"/>
            <ac:spMk id="2" creationId="{E6B85EE7-9019-C6B5-989D-38787C25A476}"/>
          </ac:spMkLst>
        </pc:spChg>
        <pc:spChg chg="add mod">
          <ac:chgData name="Kwon Osub" userId="760dd869e46f08f5" providerId="LiveId" clId="{00BD423F-D098-4D67-ADB9-A212AF861562}" dt="2023-08-25T12:53:54.853" v="299" actId="1036"/>
          <ac:spMkLst>
            <pc:docMk/>
            <pc:sldMk cId="0" sldId="850"/>
            <ac:spMk id="3" creationId="{76966FA9-B98F-BB06-C6FA-D6A2B6AD3A2A}"/>
          </ac:spMkLst>
        </pc:spChg>
        <pc:spChg chg="add mod">
          <ac:chgData name="Kwon Osub" userId="760dd869e46f08f5" providerId="LiveId" clId="{00BD423F-D098-4D67-ADB9-A212AF861562}" dt="2023-08-25T12:53:54.853" v="299" actId="1036"/>
          <ac:spMkLst>
            <pc:docMk/>
            <pc:sldMk cId="0" sldId="850"/>
            <ac:spMk id="4" creationId="{65EB971F-FA8A-0F1A-2AE2-599811FFCA85}"/>
          </ac:spMkLst>
        </pc:spChg>
        <pc:spChg chg="mod">
          <ac:chgData name="Kwon Osub" userId="760dd869e46f08f5" providerId="LiveId" clId="{00BD423F-D098-4D67-ADB9-A212AF861562}" dt="2023-08-25T12:53:54.853" v="299" actId="1036"/>
          <ac:spMkLst>
            <pc:docMk/>
            <pc:sldMk cId="0" sldId="850"/>
            <ac:spMk id="6" creationId="{5851F83B-FDEF-F5CD-2965-6A7AB84B3FBC}"/>
          </ac:spMkLst>
        </pc:spChg>
        <pc:spChg chg="mod">
          <ac:chgData name="Kwon Osub" userId="760dd869e46f08f5" providerId="LiveId" clId="{00BD423F-D098-4D67-ADB9-A212AF861562}" dt="2023-08-25T12:53:54.853" v="299" actId="1036"/>
          <ac:spMkLst>
            <pc:docMk/>
            <pc:sldMk cId="0" sldId="850"/>
            <ac:spMk id="7" creationId="{278C2068-99F6-B3D9-E62A-C917F68F4F3E}"/>
          </ac:spMkLst>
        </pc:spChg>
        <pc:spChg chg="mod">
          <ac:chgData name="Kwon Osub" userId="760dd869e46f08f5" providerId="LiveId" clId="{00BD423F-D098-4D67-ADB9-A212AF861562}" dt="2023-08-25T12:53:54.853" v="299" actId="1036"/>
          <ac:spMkLst>
            <pc:docMk/>
            <pc:sldMk cId="0" sldId="850"/>
            <ac:spMk id="9" creationId="{62339E1C-8488-03C4-9842-67CD838472ED}"/>
          </ac:spMkLst>
        </pc:spChg>
        <pc:spChg chg="mod">
          <ac:chgData name="Kwon Osub" userId="760dd869e46f08f5" providerId="LiveId" clId="{00BD423F-D098-4D67-ADB9-A212AF861562}" dt="2023-08-25T12:53:54.853" v="299" actId="1036"/>
          <ac:spMkLst>
            <pc:docMk/>
            <pc:sldMk cId="0" sldId="850"/>
            <ac:spMk id="10" creationId="{CC56E3E9-705C-DC9B-AF40-CFD397B432D4}"/>
          </ac:spMkLst>
        </pc:spChg>
        <pc:spChg chg="mod">
          <ac:chgData name="Kwon Osub" userId="760dd869e46f08f5" providerId="LiveId" clId="{00BD423F-D098-4D67-ADB9-A212AF861562}" dt="2023-08-25T12:53:54.853" v="299" actId="1036"/>
          <ac:spMkLst>
            <pc:docMk/>
            <pc:sldMk cId="0" sldId="850"/>
            <ac:spMk id="12" creationId="{E1238414-80B6-B2EB-4AA7-291C0D41A553}"/>
          </ac:spMkLst>
        </pc:spChg>
        <pc:spChg chg="mod">
          <ac:chgData name="Kwon Osub" userId="760dd869e46f08f5" providerId="LiveId" clId="{00BD423F-D098-4D67-ADB9-A212AF861562}" dt="2023-08-25T12:53:54.853" v="299" actId="1036"/>
          <ac:spMkLst>
            <pc:docMk/>
            <pc:sldMk cId="0" sldId="850"/>
            <ac:spMk id="13" creationId="{2B9D6427-77CE-1715-07FB-97C13646D6F0}"/>
          </ac:spMkLst>
        </pc:spChg>
        <pc:spChg chg="mod">
          <ac:chgData name="Kwon Osub" userId="760dd869e46f08f5" providerId="LiveId" clId="{00BD423F-D098-4D67-ADB9-A212AF861562}" dt="2023-08-25T12:53:54.853" v="299" actId="1036"/>
          <ac:spMkLst>
            <pc:docMk/>
            <pc:sldMk cId="0" sldId="850"/>
            <ac:spMk id="14" creationId="{AF1AC3F4-FAA2-E1BE-BFA8-9FA04A1E3004}"/>
          </ac:spMkLst>
        </pc:spChg>
        <pc:spChg chg="mod">
          <ac:chgData name="Kwon Osub" userId="760dd869e46f08f5" providerId="LiveId" clId="{00BD423F-D098-4D67-ADB9-A212AF861562}" dt="2023-08-25T12:53:54.853" v="299" actId="1036"/>
          <ac:spMkLst>
            <pc:docMk/>
            <pc:sldMk cId="0" sldId="850"/>
            <ac:spMk id="15" creationId="{7EEAFCF8-EFAC-0A51-C940-F9E6A2B7BD8C}"/>
          </ac:spMkLst>
        </pc:spChg>
        <pc:spChg chg="mod">
          <ac:chgData name="Kwon Osub" userId="760dd869e46f08f5" providerId="LiveId" clId="{00BD423F-D098-4D67-ADB9-A212AF861562}" dt="2023-08-25T12:53:54.853" v="299" actId="1036"/>
          <ac:spMkLst>
            <pc:docMk/>
            <pc:sldMk cId="0" sldId="850"/>
            <ac:spMk id="16" creationId="{2A2B2B17-6BA2-3DAC-EE87-1A7D0F9AB630}"/>
          </ac:spMkLst>
        </pc:spChg>
        <pc:spChg chg="mod">
          <ac:chgData name="Kwon Osub" userId="760dd869e46f08f5" providerId="LiveId" clId="{00BD423F-D098-4D67-ADB9-A212AF861562}" dt="2023-08-25T12:53:54.853" v="299" actId="1036"/>
          <ac:spMkLst>
            <pc:docMk/>
            <pc:sldMk cId="0" sldId="850"/>
            <ac:spMk id="18" creationId="{90284A9D-EB66-CFD2-54D0-9AD98F67E5E1}"/>
          </ac:spMkLst>
        </pc:spChg>
        <pc:spChg chg="mod">
          <ac:chgData name="Kwon Osub" userId="760dd869e46f08f5" providerId="LiveId" clId="{00BD423F-D098-4D67-ADB9-A212AF861562}" dt="2023-08-25T12:53:54.853" v="299" actId="1036"/>
          <ac:spMkLst>
            <pc:docMk/>
            <pc:sldMk cId="0" sldId="850"/>
            <ac:spMk id="19" creationId="{A5E50A9E-4D40-C88E-3B54-DAB7D4D37F7A}"/>
          </ac:spMkLst>
        </pc:spChg>
        <pc:spChg chg="mod">
          <ac:chgData name="Kwon Osub" userId="760dd869e46f08f5" providerId="LiveId" clId="{00BD423F-D098-4D67-ADB9-A212AF861562}" dt="2023-08-25T12:53:54.853" v="299" actId="1036"/>
          <ac:spMkLst>
            <pc:docMk/>
            <pc:sldMk cId="0" sldId="850"/>
            <ac:spMk id="21" creationId="{46EE1C7B-BDE3-4F7C-BAD2-457BE98DE043}"/>
          </ac:spMkLst>
        </pc:spChg>
        <pc:spChg chg="mod">
          <ac:chgData name="Kwon Osub" userId="760dd869e46f08f5" providerId="LiveId" clId="{00BD423F-D098-4D67-ADB9-A212AF861562}" dt="2023-08-25T12:53:54.853" v="299" actId="1036"/>
          <ac:spMkLst>
            <pc:docMk/>
            <pc:sldMk cId="0" sldId="850"/>
            <ac:spMk id="22" creationId="{504E8C94-4786-2806-4BC5-55A475823B61}"/>
          </ac:spMkLst>
        </pc:spChg>
        <pc:spChg chg="add del">
          <ac:chgData name="Kwon Osub" userId="760dd869e46f08f5" providerId="LiveId" clId="{00BD423F-D098-4D67-ADB9-A212AF861562}" dt="2023-08-25T12:53:40.324" v="275" actId="21"/>
          <ac:spMkLst>
            <pc:docMk/>
            <pc:sldMk cId="0" sldId="850"/>
            <ac:spMk id="52248" creationId="{3835940A-DE42-4FD8-8455-AD410A8E6FEB}"/>
          </ac:spMkLst>
        </pc:spChg>
        <pc:spChg chg="add del">
          <ac:chgData name="Kwon Osub" userId="760dd869e46f08f5" providerId="LiveId" clId="{00BD423F-D098-4D67-ADB9-A212AF861562}" dt="2023-08-25T12:53:40.324" v="275" actId="21"/>
          <ac:spMkLst>
            <pc:docMk/>
            <pc:sldMk cId="0" sldId="850"/>
            <ac:spMk id="52249" creationId="{28585207-398A-4CDF-BFC5-005455014601}"/>
          </ac:spMkLst>
        </pc:spChg>
        <pc:spChg chg="add del">
          <ac:chgData name="Kwon Osub" userId="760dd869e46f08f5" providerId="LiveId" clId="{00BD423F-D098-4D67-ADB9-A212AF861562}" dt="2023-08-25T12:53:40.324" v="275" actId="21"/>
          <ac:spMkLst>
            <pc:docMk/>
            <pc:sldMk cId="0" sldId="850"/>
            <ac:spMk id="52250" creationId="{AF21D2D3-50DF-4F5F-8897-0A4D7A7D6C34}"/>
          </ac:spMkLst>
        </pc:spChg>
        <pc:grpChg chg="add mod">
          <ac:chgData name="Kwon Osub" userId="760dd869e46f08f5" providerId="LiveId" clId="{00BD423F-D098-4D67-ADB9-A212AF861562}" dt="2023-08-25T12:53:54.853" v="299" actId="1036"/>
          <ac:grpSpMkLst>
            <pc:docMk/>
            <pc:sldMk cId="0" sldId="850"/>
            <ac:grpSpMk id="5" creationId="{F8E35B58-2FEC-8716-C152-2771493248B4}"/>
          </ac:grpSpMkLst>
        </pc:grpChg>
        <pc:grpChg chg="add mod">
          <ac:chgData name="Kwon Osub" userId="760dd869e46f08f5" providerId="LiveId" clId="{00BD423F-D098-4D67-ADB9-A212AF861562}" dt="2023-08-25T12:53:54.853" v="299" actId="1036"/>
          <ac:grpSpMkLst>
            <pc:docMk/>
            <pc:sldMk cId="0" sldId="850"/>
            <ac:grpSpMk id="8" creationId="{2CC64784-C300-F503-7580-1F05418EDCF1}"/>
          </ac:grpSpMkLst>
        </pc:grpChg>
        <pc:grpChg chg="add mod">
          <ac:chgData name="Kwon Osub" userId="760dd869e46f08f5" providerId="LiveId" clId="{00BD423F-D098-4D67-ADB9-A212AF861562}" dt="2023-08-25T12:53:54.853" v="299" actId="1036"/>
          <ac:grpSpMkLst>
            <pc:docMk/>
            <pc:sldMk cId="0" sldId="850"/>
            <ac:grpSpMk id="11" creationId="{18F02457-8AD9-D034-203A-978881111B3D}"/>
          </ac:grpSpMkLst>
        </pc:grpChg>
        <pc:grpChg chg="add mod">
          <ac:chgData name="Kwon Osub" userId="760dd869e46f08f5" providerId="LiveId" clId="{00BD423F-D098-4D67-ADB9-A212AF861562}" dt="2023-08-25T12:53:54.853" v="299" actId="1036"/>
          <ac:grpSpMkLst>
            <pc:docMk/>
            <pc:sldMk cId="0" sldId="850"/>
            <ac:grpSpMk id="17" creationId="{32DD27CA-EA7C-A772-E436-8B1023C10E85}"/>
          </ac:grpSpMkLst>
        </pc:grpChg>
        <pc:grpChg chg="add mod">
          <ac:chgData name="Kwon Osub" userId="760dd869e46f08f5" providerId="LiveId" clId="{00BD423F-D098-4D67-ADB9-A212AF861562}" dt="2023-08-25T12:53:54.853" v="299" actId="1036"/>
          <ac:grpSpMkLst>
            <pc:docMk/>
            <pc:sldMk cId="0" sldId="850"/>
            <ac:grpSpMk id="20" creationId="{63B0D323-F1FF-0F7F-DFED-1E404825F5CC}"/>
          </ac:grpSpMkLst>
        </pc:grpChg>
        <pc:grpChg chg="add del">
          <ac:chgData name="Kwon Osub" userId="760dd869e46f08f5" providerId="LiveId" clId="{00BD423F-D098-4D67-ADB9-A212AF861562}" dt="2023-08-25T12:53:40.324" v="275" actId="21"/>
          <ac:grpSpMkLst>
            <pc:docMk/>
            <pc:sldMk cId="0" sldId="850"/>
            <ac:grpSpMk id="52277" creationId="{6930CDD4-0EC6-4EE3-8603-FC565E46C139}"/>
          </ac:grpSpMkLst>
        </pc:grpChg>
        <pc:grpChg chg="add del">
          <ac:chgData name="Kwon Osub" userId="760dd869e46f08f5" providerId="LiveId" clId="{00BD423F-D098-4D67-ADB9-A212AF861562}" dt="2023-08-25T12:53:40.324" v="275" actId="21"/>
          <ac:grpSpMkLst>
            <pc:docMk/>
            <pc:sldMk cId="0" sldId="850"/>
            <ac:grpSpMk id="52278" creationId="{BC7E337C-2DD6-4159-AA47-76D3265A43CC}"/>
          </ac:grpSpMkLst>
        </pc:grpChg>
        <pc:grpChg chg="add del">
          <ac:chgData name="Kwon Osub" userId="760dd869e46f08f5" providerId="LiveId" clId="{00BD423F-D098-4D67-ADB9-A212AF861562}" dt="2023-08-25T12:53:40.324" v="275" actId="21"/>
          <ac:grpSpMkLst>
            <pc:docMk/>
            <pc:sldMk cId="0" sldId="850"/>
            <ac:grpSpMk id="52281" creationId="{F79303C8-4CEA-4715-B149-06DB7B8CE75D}"/>
          </ac:grpSpMkLst>
        </pc:grpChg>
        <pc:grpChg chg="add del">
          <ac:chgData name="Kwon Osub" userId="760dd869e46f08f5" providerId="LiveId" clId="{00BD423F-D098-4D67-ADB9-A212AF861562}" dt="2023-08-25T12:53:40.324" v="275" actId="21"/>
          <ac:grpSpMkLst>
            <pc:docMk/>
            <pc:sldMk cId="0" sldId="850"/>
            <ac:grpSpMk id="52282" creationId="{C9963562-3829-4044-9E79-1F698FF2C530}"/>
          </ac:grpSpMkLst>
        </pc:grpChg>
        <pc:grpChg chg="add del">
          <ac:chgData name="Kwon Osub" userId="760dd869e46f08f5" providerId="LiveId" clId="{00BD423F-D098-4D67-ADB9-A212AF861562}" dt="2023-08-25T12:53:40.324" v="275" actId="21"/>
          <ac:grpSpMkLst>
            <pc:docMk/>
            <pc:sldMk cId="0" sldId="850"/>
            <ac:grpSpMk id="52283" creationId="{9EB25E7A-4566-46C9-AEEA-C0FA3EAA86CA}"/>
          </ac:grpSpMkLst>
        </pc:grpChg>
      </pc:sldChg>
      <pc:sldChg chg="del">
        <pc:chgData name="Kwon Osub" userId="760dd869e46f08f5" providerId="LiveId" clId="{00BD423F-D098-4D67-ADB9-A212AF861562}" dt="2023-08-26T06:51:53.771" v="625" actId="47"/>
        <pc:sldMkLst>
          <pc:docMk/>
          <pc:sldMk cId="0" sldId="851"/>
        </pc:sldMkLst>
      </pc:sldChg>
      <pc:sldChg chg="del">
        <pc:chgData name="Kwon Osub" userId="760dd869e46f08f5" providerId="LiveId" clId="{00BD423F-D098-4D67-ADB9-A212AF861562}" dt="2023-08-26T06:51:54.451" v="626" actId="47"/>
        <pc:sldMkLst>
          <pc:docMk/>
          <pc:sldMk cId="0" sldId="852"/>
        </pc:sldMkLst>
      </pc:sldChg>
      <pc:sldChg chg="del">
        <pc:chgData name="Kwon Osub" userId="760dd869e46f08f5" providerId="LiveId" clId="{00BD423F-D098-4D67-ADB9-A212AF861562}" dt="2023-08-26T06:51:56.629" v="628" actId="47"/>
        <pc:sldMkLst>
          <pc:docMk/>
          <pc:sldMk cId="0" sldId="853"/>
        </pc:sldMkLst>
      </pc:sldChg>
      <pc:sldChg chg="modSp del">
        <pc:chgData name="Kwon Osub" userId="760dd869e46f08f5" providerId="LiveId" clId="{00BD423F-D098-4D67-ADB9-A212AF861562}" dt="2023-08-25T12:33:46.582" v="206" actId="2696"/>
        <pc:sldMkLst>
          <pc:docMk/>
          <pc:sldMk cId="0" sldId="854"/>
        </pc:sldMkLst>
        <pc:graphicFrameChg chg="mod">
          <ac:chgData name="Kwon Osub" userId="760dd869e46f08f5" providerId="LiveId" clId="{00BD423F-D098-4D67-ADB9-A212AF861562}" dt="2023-08-25T11:50:13.917" v="25"/>
          <ac:graphicFrameMkLst>
            <pc:docMk/>
            <pc:sldMk cId="0" sldId="854"/>
            <ac:graphicFrameMk id="80907" creationId="{6EFB6F01-CF5F-402C-98D3-C4140A48D3F4}"/>
          </ac:graphicFrameMkLst>
        </pc:graphicFrameChg>
        <pc:graphicFrameChg chg="mod">
          <ac:chgData name="Kwon Osub" userId="760dd869e46f08f5" providerId="LiveId" clId="{00BD423F-D098-4D67-ADB9-A212AF861562}" dt="2023-08-25T11:50:13.917" v="25"/>
          <ac:graphicFrameMkLst>
            <pc:docMk/>
            <pc:sldMk cId="0" sldId="854"/>
            <ac:graphicFrameMk id="80909" creationId="{99CC3AE8-C4BA-4576-891A-4FD4ABCE3651}"/>
          </ac:graphicFrameMkLst>
        </pc:graphicFrameChg>
      </pc:sldChg>
      <pc:sldChg chg="add del">
        <pc:chgData name="Kwon Osub" userId="760dd869e46f08f5" providerId="LiveId" clId="{00BD423F-D098-4D67-ADB9-A212AF861562}" dt="2023-08-25T12:39:06.761" v="218" actId="47"/>
        <pc:sldMkLst>
          <pc:docMk/>
          <pc:sldMk cId="2748974469" sldId="854"/>
        </pc:sldMkLst>
      </pc:sldChg>
      <pc:sldChg chg="del">
        <pc:chgData name="Kwon Osub" userId="760dd869e46f08f5" providerId="LiveId" clId="{00BD423F-D098-4D67-ADB9-A212AF861562}" dt="2023-08-25T13:11:05.830" v="543" actId="47"/>
        <pc:sldMkLst>
          <pc:docMk/>
          <pc:sldMk cId="0" sldId="855"/>
        </pc:sldMkLst>
      </pc:sldChg>
      <pc:sldChg chg="del">
        <pc:chgData name="Kwon Osub" userId="760dd869e46f08f5" providerId="LiveId" clId="{00BD423F-D098-4D67-ADB9-A212AF861562}" dt="2023-08-25T13:11:23.674" v="544" actId="47"/>
        <pc:sldMkLst>
          <pc:docMk/>
          <pc:sldMk cId="0" sldId="856"/>
        </pc:sldMkLst>
      </pc:sldChg>
      <pc:sldChg chg="del">
        <pc:chgData name="Kwon Osub" userId="760dd869e46f08f5" providerId="LiveId" clId="{00BD423F-D098-4D67-ADB9-A212AF861562}" dt="2023-08-25T11:27:04.998" v="4" actId="2696"/>
        <pc:sldMkLst>
          <pc:docMk/>
          <pc:sldMk cId="364273147" sldId="857"/>
        </pc:sldMkLst>
        <pc:spChg chg="mod">
          <ac:chgData name="Kwon Osub" userId="760dd869e46f08f5" providerId="LiveId" clId="{00BD423F-D098-4D67-ADB9-A212AF861562}" dt="2023-08-25T13:17:40.655" v="585" actId="20577"/>
          <ac:spMkLst>
            <pc:docMk/>
            <pc:sldMk cId="364273147" sldId="857"/>
            <ac:spMk id="80936" creationId="{DA64752D-C384-487E-B526-FE521A57889A}"/>
          </ac:spMkLst>
        </pc:spChg>
        <pc:spChg chg="mod">
          <ac:chgData name="Kwon Osub" userId="760dd869e46f08f5" providerId="LiveId" clId="{00BD423F-D098-4D67-ADB9-A212AF861562}" dt="2023-08-25T13:17:31.022" v="583" actId="20577"/>
          <ac:spMkLst>
            <pc:docMk/>
            <pc:sldMk cId="364273147" sldId="857"/>
            <ac:spMk id="80937" creationId="{E5FEC534-70E7-43D3-B8FD-7903E53DA96E}"/>
          </ac:spMkLst>
        </pc:spChg>
      </pc:sldChg>
      <pc:sldChg chg="add">
        <pc:chgData name="Kwon Osub" userId="760dd869e46f08f5" providerId="LiveId" clId="{00BD423F-D098-4D67-ADB9-A212AF861562}" dt="2023-08-25T11:27:22.505" v="5"/>
        <pc:sldMkLst>
          <pc:docMk/>
          <pc:sldMk cId="1153343878" sldId="858"/>
        </pc:sldMkLst>
      </pc:sldChg>
      <pc:sldChg chg="add">
        <pc:chgData name="Kwon Osub" userId="760dd869e46f08f5" providerId="LiveId" clId="{00BD423F-D098-4D67-ADB9-A212AF861562}" dt="2023-08-25T13:12:30.635" v="546"/>
        <pc:sldMkLst>
          <pc:docMk/>
          <pc:sldMk cId="795709259" sldId="859"/>
        </pc:sldMkLst>
      </pc:sldChg>
      <pc:sldChg chg="del">
        <pc:chgData name="Kwon Osub" userId="760dd869e46f08f5" providerId="LiveId" clId="{00BD423F-D098-4D67-ADB9-A212AF861562}" dt="2023-08-26T06:52:14.345" v="631" actId="47"/>
        <pc:sldMkLst>
          <pc:docMk/>
          <pc:sldMk cId="0" sldId="860"/>
        </pc:sldMkLst>
      </pc:sldChg>
      <pc:sldChg chg="del">
        <pc:chgData name="Kwon Osub" userId="760dd869e46f08f5" providerId="LiveId" clId="{00BD423F-D098-4D67-ADB9-A212AF861562}" dt="2023-08-26T06:52:15.449" v="632" actId="47"/>
        <pc:sldMkLst>
          <pc:docMk/>
          <pc:sldMk cId="0" sldId="861"/>
        </pc:sldMkLst>
      </pc:sldChg>
      <pc:sldChg chg="del">
        <pc:chgData name="Kwon Osub" userId="760dd869e46f08f5" providerId="LiveId" clId="{00BD423F-D098-4D67-ADB9-A212AF861562}" dt="2023-08-26T06:52:16.262" v="633" actId="47"/>
        <pc:sldMkLst>
          <pc:docMk/>
          <pc:sldMk cId="0" sldId="862"/>
        </pc:sldMkLst>
      </pc:sldChg>
      <pc:sldChg chg="modSp del">
        <pc:chgData name="Kwon Osub" userId="760dd869e46f08f5" providerId="LiveId" clId="{00BD423F-D098-4D67-ADB9-A212AF861562}" dt="2023-08-25T12:30:02.768" v="200" actId="47"/>
        <pc:sldMkLst>
          <pc:docMk/>
          <pc:sldMk cId="0" sldId="863"/>
        </pc:sldMkLst>
        <pc:graphicFrameChg chg="mod">
          <ac:chgData name="Kwon Osub" userId="760dd869e46f08f5" providerId="LiveId" clId="{00BD423F-D098-4D67-ADB9-A212AF861562}" dt="2023-08-25T11:50:18.340" v="26"/>
          <ac:graphicFrameMkLst>
            <pc:docMk/>
            <pc:sldMk cId="0" sldId="863"/>
            <ac:graphicFrameMk id="86040" creationId="{FD612A6E-D454-48EB-B1F7-71FE10CBD7DE}"/>
          </ac:graphicFrameMkLst>
        </pc:graphicFrameChg>
      </pc:sldChg>
      <pc:sldChg chg="delSp modSp del mod">
        <pc:chgData name="Kwon Osub" userId="760dd869e46f08f5" providerId="LiveId" clId="{00BD423F-D098-4D67-ADB9-A212AF861562}" dt="2023-08-26T05:08:22.516" v="598" actId="47"/>
        <pc:sldMkLst>
          <pc:docMk/>
          <pc:sldMk cId="0" sldId="864"/>
        </pc:sldMkLst>
        <pc:spChg chg="del">
          <ac:chgData name="Kwon Osub" userId="760dd869e46f08f5" providerId="LiveId" clId="{00BD423F-D098-4D67-ADB9-A212AF861562}" dt="2023-08-26T05:07:58.385" v="590" actId="478"/>
          <ac:spMkLst>
            <pc:docMk/>
            <pc:sldMk cId="0" sldId="864"/>
            <ac:spMk id="84994" creationId="{25D59E2B-6302-4636-BD89-A24DDF09D633}"/>
          </ac:spMkLst>
        </pc:spChg>
        <pc:spChg chg="del">
          <ac:chgData name="Kwon Osub" userId="760dd869e46f08f5" providerId="LiveId" clId="{00BD423F-D098-4D67-ADB9-A212AF861562}" dt="2023-08-26T05:08:01.339" v="592" actId="478"/>
          <ac:spMkLst>
            <pc:docMk/>
            <pc:sldMk cId="0" sldId="864"/>
            <ac:spMk id="84996" creationId="{94A1731D-5176-4323-8C80-51D6EAB8722E}"/>
          </ac:spMkLst>
        </pc:spChg>
        <pc:spChg chg="del">
          <ac:chgData name="Kwon Osub" userId="760dd869e46f08f5" providerId="LiveId" clId="{00BD423F-D098-4D67-ADB9-A212AF861562}" dt="2023-08-26T05:08:04.711" v="594" actId="478"/>
          <ac:spMkLst>
            <pc:docMk/>
            <pc:sldMk cId="0" sldId="864"/>
            <ac:spMk id="84997" creationId="{A62F1F18-74AD-48B0-BDA0-2F5AE179777F}"/>
          </ac:spMkLst>
        </pc:spChg>
        <pc:spChg chg="del mod">
          <ac:chgData name="Kwon Osub" userId="760dd869e46f08f5" providerId="LiveId" clId="{00BD423F-D098-4D67-ADB9-A212AF861562}" dt="2023-08-26T05:07:55.692" v="589" actId="478"/>
          <ac:spMkLst>
            <pc:docMk/>
            <pc:sldMk cId="0" sldId="864"/>
            <ac:spMk id="84998" creationId="{4549EFFE-09E8-4F00-BAA7-5DC8156A7119}"/>
          </ac:spMkLst>
        </pc:spChg>
        <pc:spChg chg="del">
          <ac:chgData name="Kwon Osub" userId="760dd869e46f08f5" providerId="LiveId" clId="{00BD423F-D098-4D67-ADB9-A212AF861562}" dt="2023-08-26T05:07:53.312" v="587" actId="478"/>
          <ac:spMkLst>
            <pc:docMk/>
            <pc:sldMk cId="0" sldId="864"/>
            <ac:spMk id="85001" creationId="{BA9BF0E4-4E01-4DD8-AF86-4A14778B4687}"/>
          </ac:spMkLst>
        </pc:spChg>
        <pc:spChg chg="del">
          <ac:chgData name="Kwon Osub" userId="760dd869e46f08f5" providerId="LiveId" clId="{00BD423F-D098-4D67-ADB9-A212AF861562}" dt="2023-08-26T05:07:59.459" v="591" actId="478"/>
          <ac:spMkLst>
            <pc:docMk/>
            <pc:sldMk cId="0" sldId="864"/>
            <ac:spMk id="85003" creationId="{8F696333-AD1C-481F-B7C4-3012077DCA71}"/>
          </ac:spMkLst>
        </pc:spChg>
        <pc:spChg chg="del">
          <ac:chgData name="Kwon Osub" userId="760dd869e46f08f5" providerId="LiveId" clId="{00BD423F-D098-4D67-ADB9-A212AF861562}" dt="2023-08-26T05:08:02.666" v="593" actId="478"/>
          <ac:spMkLst>
            <pc:docMk/>
            <pc:sldMk cId="0" sldId="864"/>
            <ac:spMk id="85004" creationId="{8C798D2B-1422-41C6-B775-A21E6FC073C3}"/>
          </ac:spMkLst>
        </pc:spChg>
      </pc:sldChg>
      <pc:sldChg chg="modSp del">
        <pc:chgData name="Kwon Osub" userId="760dd869e46f08f5" providerId="LiveId" clId="{00BD423F-D098-4D67-ADB9-A212AF861562}" dt="2023-08-26T06:52:44.132" v="634" actId="47"/>
        <pc:sldMkLst>
          <pc:docMk/>
          <pc:sldMk cId="0" sldId="865"/>
        </pc:sldMkLst>
        <pc:graphicFrameChg chg="mod">
          <ac:chgData name="Kwon Osub" userId="760dd869e46f08f5" providerId="LiveId" clId="{00BD423F-D098-4D67-ADB9-A212AF861562}" dt="2023-08-25T11:50:22.694" v="27"/>
          <ac:graphicFrameMkLst>
            <pc:docMk/>
            <pc:sldMk cId="0" sldId="865"/>
            <ac:graphicFrameMk id="48174" creationId="{770526D5-0413-45D9-9DCF-AC974C06E2B3}"/>
          </ac:graphicFrameMkLst>
        </pc:graphicFrameChg>
      </pc:sldChg>
      <pc:sldChg chg="del">
        <pc:chgData name="Kwon Osub" userId="760dd869e46f08f5" providerId="LiveId" clId="{00BD423F-D098-4D67-ADB9-A212AF861562}" dt="2023-08-26T06:52:45.653" v="635" actId="47"/>
        <pc:sldMkLst>
          <pc:docMk/>
          <pc:sldMk cId="0" sldId="866"/>
        </pc:sldMkLst>
      </pc:sldChg>
      <pc:sldChg chg="del">
        <pc:chgData name="Kwon Osub" userId="760dd869e46f08f5" providerId="LiveId" clId="{00BD423F-D098-4D67-ADB9-A212AF861562}" dt="2023-08-26T06:52:49.260" v="636" actId="47"/>
        <pc:sldMkLst>
          <pc:docMk/>
          <pc:sldMk cId="0" sldId="867"/>
        </pc:sldMkLst>
      </pc:sldChg>
      <pc:sldChg chg="del">
        <pc:chgData name="Kwon Osub" userId="760dd869e46f08f5" providerId="LiveId" clId="{00BD423F-D098-4D67-ADB9-A212AF861562}" dt="2023-08-26T06:52:51.614" v="637" actId="47"/>
        <pc:sldMkLst>
          <pc:docMk/>
          <pc:sldMk cId="0" sldId="868"/>
        </pc:sldMkLst>
      </pc:sldChg>
      <pc:sldChg chg="del">
        <pc:chgData name="Kwon Osub" userId="760dd869e46f08f5" providerId="LiveId" clId="{00BD423F-D098-4D67-ADB9-A212AF861562}" dt="2023-08-26T06:52:55.044" v="638" actId="47"/>
        <pc:sldMkLst>
          <pc:docMk/>
          <pc:sldMk cId="0" sldId="869"/>
        </pc:sldMkLst>
      </pc:sldChg>
      <pc:sldChg chg="del">
        <pc:chgData name="Kwon Osub" userId="760dd869e46f08f5" providerId="LiveId" clId="{00BD423F-D098-4D67-ADB9-A212AF861562}" dt="2023-08-26T06:53:00.158" v="640" actId="47"/>
        <pc:sldMkLst>
          <pc:docMk/>
          <pc:sldMk cId="0" sldId="870"/>
        </pc:sldMkLst>
      </pc:sldChg>
      <pc:sldChg chg="del">
        <pc:chgData name="Kwon Osub" userId="760dd869e46f08f5" providerId="LiveId" clId="{00BD423F-D098-4D67-ADB9-A212AF861562}" dt="2023-08-26T06:53:02.084" v="641" actId="47"/>
        <pc:sldMkLst>
          <pc:docMk/>
          <pc:sldMk cId="0" sldId="871"/>
        </pc:sldMkLst>
      </pc:sldChg>
      <pc:sldChg chg="del">
        <pc:chgData name="Kwon Osub" userId="760dd869e46f08f5" providerId="LiveId" clId="{00BD423F-D098-4D67-ADB9-A212AF861562}" dt="2023-08-26T06:53:08.195" v="642" actId="47"/>
        <pc:sldMkLst>
          <pc:docMk/>
          <pc:sldMk cId="0" sldId="873"/>
        </pc:sldMkLst>
      </pc:sldChg>
      <pc:sldChg chg="del">
        <pc:chgData name="Kwon Osub" userId="760dd869e46f08f5" providerId="LiveId" clId="{00BD423F-D098-4D67-ADB9-A212AF861562}" dt="2023-08-26T06:53:09.623" v="643" actId="47"/>
        <pc:sldMkLst>
          <pc:docMk/>
          <pc:sldMk cId="0" sldId="874"/>
        </pc:sldMkLst>
      </pc:sldChg>
      <pc:sldChg chg="del">
        <pc:chgData name="Kwon Osub" userId="760dd869e46f08f5" providerId="LiveId" clId="{00BD423F-D098-4D67-ADB9-A212AF861562}" dt="2023-08-26T06:53:38.954" v="649" actId="47"/>
        <pc:sldMkLst>
          <pc:docMk/>
          <pc:sldMk cId="0" sldId="875"/>
        </pc:sldMkLst>
      </pc:sldChg>
      <pc:sldChg chg="del">
        <pc:chgData name="Kwon Osub" userId="760dd869e46f08f5" providerId="LiveId" clId="{00BD423F-D098-4D67-ADB9-A212AF861562}" dt="2023-08-26T06:53:41.823" v="650" actId="47"/>
        <pc:sldMkLst>
          <pc:docMk/>
          <pc:sldMk cId="0" sldId="876"/>
        </pc:sldMkLst>
      </pc:sldChg>
      <pc:sldChg chg="del">
        <pc:chgData name="Kwon Osub" userId="760dd869e46f08f5" providerId="LiveId" clId="{00BD423F-D098-4D67-ADB9-A212AF861562}" dt="2023-08-26T06:53:42.722" v="651" actId="47"/>
        <pc:sldMkLst>
          <pc:docMk/>
          <pc:sldMk cId="0" sldId="877"/>
        </pc:sldMkLst>
      </pc:sldChg>
      <pc:sldChg chg="del">
        <pc:chgData name="Kwon Osub" userId="760dd869e46f08f5" providerId="LiveId" clId="{00BD423F-D098-4D67-ADB9-A212AF861562}" dt="2023-08-26T06:53:43.819" v="652" actId="47"/>
        <pc:sldMkLst>
          <pc:docMk/>
          <pc:sldMk cId="0" sldId="878"/>
        </pc:sldMkLst>
      </pc:sldChg>
      <pc:sldChg chg="del">
        <pc:chgData name="Kwon Osub" userId="760dd869e46f08f5" providerId="LiveId" clId="{00BD423F-D098-4D67-ADB9-A212AF861562}" dt="2023-08-26T06:53:45.434" v="653" actId="47"/>
        <pc:sldMkLst>
          <pc:docMk/>
          <pc:sldMk cId="0" sldId="879"/>
        </pc:sldMkLst>
      </pc:sldChg>
      <pc:sldChg chg="del">
        <pc:chgData name="Kwon Osub" userId="760dd869e46f08f5" providerId="LiveId" clId="{00BD423F-D098-4D67-ADB9-A212AF861562}" dt="2023-08-26T06:54:11.712" v="655" actId="47"/>
        <pc:sldMkLst>
          <pc:docMk/>
          <pc:sldMk cId="0" sldId="883"/>
        </pc:sldMkLst>
      </pc:sldChg>
      <pc:sldChg chg="del">
        <pc:chgData name="Kwon Osub" userId="760dd869e46f08f5" providerId="LiveId" clId="{00BD423F-D098-4D67-ADB9-A212AF861562}" dt="2023-08-26T06:54:16.376" v="656" actId="47"/>
        <pc:sldMkLst>
          <pc:docMk/>
          <pc:sldMk cId="0" sldId="886"/>
        </pc:sldMkLst>
      </pc:sldChg>
      <pc:sldChg chg="del">
        <pc:chgData name="Kwon Osub" userId="760dd869e46f08f5" providerId="LiveId" clId="{00BD423F-D098-4D67-ADB9-A212AF861562}" dt="2023-08-26T06:54:17.522" v="657" actId="47"/>
        <pc:sldMkLst>
          <pc:docMk/>
          <pc:sldMk cId="0" sldId="887"/>
        </pc:sldMkLst>
      </pc:sldChg>
      <pc:sldChg chg="del">
        <pc:chgData name="Kwon Osub" userId="760dd869e46f08f5" providerId="LiveId" clId="{00BD423F-D098-4D67-ADB9-A212AF861562}" dt="2023-08-26T06:54:18.522" v="658" actId="47"/>
        <pc:sldMkLst>
          <pc:docMk/>
          <pc:sldMk cId="0" sldId="888"/>
        </pc:sldMkLst>
      </pc:sldChg>
      <pc:sldChg chg="del">
        <pc:chgData name="Kwon Osub" userId="760dd869e46f08f5" providerId="LiveId" clId="{00BD423F-D098-4D67-ADB9-A212AF861562}" dt="2023-08-26T06:54:20.125" v="659" actId="47"/>
        <pc:sldMkLst>
          <pc:docMk/>
          <pc:sldMk cId="0" sldId="889"/>
        </pc:sldMkLst>
      </pc:sldChg>
      <pc:sldChg chg="modSp">
        <pc:chgData name="Kwon Osub" userId="760dd869e46f08f5" providerId="LiveId" clId="{00BD423F-D098-4D67-ADB9-A212AF861562}" dt="2023-08-25T12:56:20.769" v="397"/>
        <pc:sldMkLst>
          <pc:docMk/>
          <pc:sldMk cId="3369472022" sldId="913"/>
        </pc:sldMkLst>
        <pc:spChg chg="mod">
          <ac:chgData name="Kwon Osub" userId="760dd869e46f08f5" providerId="LiveId" clId="{00BD423F-D098-4D67-ADB9-A212AF861562}" dt="2023-08-25T12:56:20.769" v="397"/>
          <ac:spMkLst>
            <pc:docMk/>
            <pc:sldMk cId="3369472022" sldId="913"/>
            <ac:spMk id="2" creationId="{A299150E-7EF9-44B5-801C-1B2CF8D0E8BF}"/>
          </ac:spMkLst>
        </pc:spChg>
        <pc:spChg chg="mod">
          <ac:chgData name="Kwon Osub" userId="760dd869e46f08f5" providerId="LiveId" clId="{00BD423F-D098-4D67-ADB9-A212AF861562}" dt="2023-08-25T12:56:20.769" v="397"/>
          <ac:spMkLst>
            <pc:docMk/>
            <pc:sldMk cId="3369472022" sldId="913"/>
            <ac:spMk id="3" creationId="{32545949-F443-42FC-BD26-05784DAD490C}"/>
          </ac:spMkLst>
        </pc:spChg>
      </pc:sldChg>
      <pc:sldChg chg="add">
        <pc:chgData name="Kwon Osub" userId="760dd869e46f08f5" providerId="LiveId" clId="{00BD423F-D098-4D67-ADB9-A212AF861562}" dt="2023-08-25T12:45:40.923" v="234"/>
        <pc:sldMkLst>
          <pc:docMk/>
          <pc:sldMk cId="2024626232" sldId="914"/>
        </pc:sldMkLst>
      </pc:sldChg>
      <pc:sldChg chg="addSp modSp new del modAnim">
        <pc:chgData name="Kwon Osub" userId="760dd869e46f08f5" providerId="LiveId" clId="{00BD423F-D098-4D67-ADB9-A212AF861562}" dt="2023-08-25T12:39:44.641" v="219" actId="47"/>
        <pc:sldMkLst>
          <pc:docMk/>
          <pc:sldMk cId="2385594753" sldId="914"/>
        </pc:sldMkLst>
        <pc:spChg chg="mod">
          <ac:chgData name="Kwon Osub" userId="760dd869e46f08f5" providerId="LiveId" clId="{00BD423F-D098-4D67-ADB9-A212AF861562}" dt="2023-08-25T12:32:16.295" v="205"/>
          <ac:spMkLst>
            <pc:docMk/>
            <pc:sldMk cId="2385594753" sldId="914"/>
            <ac:spMk id="7" creationId="{B0373553-798B-A3FB-4786-8002ABE9E4C3}"/>
          </ac:spMkLst>
        </pc:spChg>
        <pc:grpChg chg="add mod">
          <ac:chgData name="Kwon Osub" userId="760dd869e46f08f5" providerId="LiveId" clId="{00BD423F-D098-4D67-ADB9-A212AF861562}" dt="2023-08-25T12:32:16.295" v="205"/>
          <ac:grpSpMkLst>
            <pc:docMk/>
            <pc:sldMk cId="2385594753" sldId="914"/>
            <ac:grpSpMk id="2" creationId="{012BE038-92B8-EFEC-D44D-69146A0488C1}"/>
          </ac:grpSpMkLst>
        </pc:grpChg>
        <pc:grpChg chg="add mod">
          <ac:chgData name="Kwon Osub" userId="760dd869e46f08f5" providerId="LiveId" clId="{00BD423F-D098-4D67-ADB9-A212AF861562}" dt="2023-08-25T12:32:16.295" v="205"/>
          <ac:grpSpMkLst>
            <pc:docMk/>
            <pc:sldMk cId="2385594753" sldId="914"/>
            <ac:grpSpMk id="6" creationId="{436BD7FF-BA0F-9ECA-B71E-4959B536BD0D}"/>
          </ac:grpSpMkLst>
        </pc:grpChg>
        <pc:graphicFrameChg chg="mod">
          <ac:chgData name="Kwon Osub" userId="760dd869e46f08f5" providerId="LiveId" clId="{00BD423F-D098-4D67-ADB9-A212AF861562}" dt="2023-08-25T12:32:16.295" v="205"/>
          <ac:graphicFrameMkLst>
            <pc:docMk/>
            <pc:sldMk cId="2385594753" sldId="914"/>
            <ac:graphicFrameMk id="3" creationId="{0CE7E3C3-D27C-ED99-4EAF-5BE50E2A0185}"/>
          </ac:graphicFrameMkLst>
        </pc:graphicFrameChg>
        <pc:graphicFrameChg chg="mod">
          <ac:chgData name="Kwon Osub" userId="760dd869e46f08f5" providerId="LiveId" clId="{00BD423F-D098-4D67-ADB9-A212AF861562}" dt="2023-08-25T12:32:16.295" v="205"/>
          <ac:graphicFrameMkLst>
            <pc:docMk/>
            <pc:sldMk cId="2385594753" sldId="914"/>
            <ac:graphicFrameMk id="4" creationId="{8718E142-5262-BB47-200D-6004F0080529}"/>
          </ac:graphicFrameMkLst>
        </pc:graphicFrameChg>
        <pc:graphicFrameChg chg="add mod">
          <ac:chgData name="Kwon Osub" userId="760dd869e46f08f5" providerId="LiveId" clId="{00BD423F-D098-4D67-ADB9-A212AF861562}" dt="2023-08-25T12:32:16.295" v="205"/>
          <ac:graphicFrameMkLst>
            <pc:docMk/>
            <pc:sldMk cId="2385594753" sldId="914"/>
            <ac:graphicFrameMk id="5" creationId="{EF55FEC8-FDE6-3FD9-7F34-09F1EB3DFF0C}"/>
          </ac:graphicFrameMkLst>
        </pc:graphicFrameChg>
        <pc:graphicFrameChg chg="mod">
          <ac:chgData name="Kwon Osub" userId="760dd869e46f08f5" providerId="LiveId" clId="{00BD423F-D098-4D67-ADB9-A212AF861562}" dt="2023-08-25T12:32:16.295" v="205"/>
          <ac:graphicFrameMkLst>
            <pc:docMk/>
            <pc:sldMk cId="2385594753" sldId="914"/>
            <ac:graphicFrameMk id="8" creationId="{2409B387-5C52-96A1-0ED1-060098B70368}"/>
          </ac:graphicFrameMkLst>
        </pc:graphicFrameChg>
      </pc:sldChg>
      <pc:sldChg chg="add del">
        <pc:chgData name="Kwon Osub" userId="760dd869e46f08f5" providerId="LiveId" clId="{00BD423F-D098-4D67-ADB9-A212AF861562}" dt="2023-08-25T12:45:00.353" v="233"/>
        <pc:sldMkLst>
          <pc:docMk/>
          <pc:sldMk cId="3086556500" sldId="914"/>
        </pc:sldMkLst>
      </pc:sldChg>
      <pc:sldChg chg="add del">
        <pc:chgData name="Kwon Osub" userId="760dd869e46f08f5" providerId="LiveId" clId="{00BD423F-D098-4D67-ADB9-A212AF861562}" dt="2023-08-25T12:44:48.445" v="231"/>
        <pc:sldMkLst>
          <pc:docMk/>
          <pc:sldMk cId="4202345340" sldId="914"/>
        </pc:sldMkLst>
      </pc:sldChg>
      <pc:sldChg chg="add">
        <pc:chgData name="Kwon Osub" userId="760dd869e46f08f5" providerId="LiveId" clId="{00BD423F-D098-4D67-ADB9-A212AF861562}" dt="2023-08-25T12:55:06.061" v="388"/>
        <pc:sldMkLst>
          <pc:docMk/>
          <pc:sldMk cId="1021164321" sldId="915"/>
        </pc:sldMkLst>
      </pc:sldChg>
      <pc:sldChg chg="addSp modSp new del modAnim">
        <pc:chgData name="Kwon Osub" userId="760dd869e46f08f5" providerId="LiveId" clId="{00BD423F-D098-4D67-ADB9-A212AF861562}" dt="2023-08-25T12:54:57.562" v="387" actId="2696"/>
        <pc:sldMkLst>
          <pc:docMk/>
          <pc:sldMk cId="1484451155" sldId="915"/>
        </pc:sldMkLst>
        <pc:spChg chg="add mod">
          <ac:chgData name="Kwon Osub" userId="760dd869e46f08f5" providerId="LiveId" clId="{00BD423F-D098-4D67-ADB9-A212AF861562}" dt="2023-08-25T12:54:40.377" v="386" actId="1036"/>
          <ac:spMkLst>
            <pc:docMk/>
            <pc:sldMk cId="1484451155" sldId="915"/>
            <ac:spMk id="2" creationId="{2BF35C4F-CA70-26EF-0387-1F433FFD2447}"/>
          </ac:spMkLst>
        </pc:spChg>
        <pc:spChg chg="add mod">
          <ac:chgData name="Kwon Osub" userId="760dd869e46f08f5" providerId="LiveId" clId="{00BD423F-D098-4D67-ADB9-A212AF861562}" dt="2023-08-25T12:54:40.377" v="386" actId="1036"/>
          <ac:spMkLst>
            <pc:docMk/>
            <pc:sldMk cId="1484451155" sldId="915"/>
            <ac:spMk id="3" creationId="{A58F1CDE-C1FA-517C-AF8C-201A9234AAF2}"/>
          </ac:spMkLst>
        </pc:spChg>
        <pc:spChg chg="add mod">
          <ac:chgData name="Kwon Osub" userId="760dd869e46f08f5" providerId="LiveId" clId="{00BD423F-D098-4D67-ADB9-A212AF861562}" dt="2023-08-25T12:54:40.377" v="386" actId="1036"/>
          <ac:spMkLst>
            <pc:docMk/>
            <pc:sldMk cId="1484451155" sldId="915"/>
            <ac:spMk id="4" creationId="{B72270C5-F9B4-AAC3-31B5-3DF5C4135EEC}"/>
          </ac:spMkLst>
        </pc:spChg>
        <pc:spChg chg="mod">
          <ac:chgData name="Kwon Osub" userId="760dd869e46f08f5" providerId="LiveId" clId="{00BD423F-D098-4D67-ADB9-A212AF861562}" dt="2023-08-25T12:54:40.377" v="386" actId="1036"/>
          <ac:spMkLst>
            <pc:docMk/>
            <pc:sldMk cId="1484451155" sldId="915"/>
            <ac:spMk id="6" creationId="{35B5015F-487E-3437-4F0A-ADA47122E0F4}"/>
          </ac:spMkLst>
        </pc:spChg>
        <pc:spChg chg="mod">
          <ac:chgData name="Kwon Osub" userId="760dd869e46f08f5" providerId="LiveId" clId="{00BD423F-D098-4D67-ADB9-A212AF861562}" dt="2023-08-25T12:54:40.377" v="386" actId="1036"/>
          <ac:spMkLst>
            <pc:docMk/>
            <pc:sldMk cId="1484451155" sldId="915"/>
            <ac:spMk id="7" creationId="{17C92C7A-6845-828D-159D-BE92B49BE310}"/>
          </ac:spMkLst>
        </pc:spChg>
        <pc:spChg chg="mod">
          <ac:chgData name="Kwon Osub" userId="760dd869e46f08f5" providerId="LiveId" clId="{00BD423F-D098-4D67-ADB9-A212AF861562}" dt="2023-08-25T12:54:40.377" v="386" actId="1036"/>
          <ac:spMkLst>
            <pc:docMk/>
            <pc:sldMk cId="1484451155" sldId="915"/>
            <ac:spMk id="9" creationId="{3E8A19B7-7C2C-AC28-8D49-F71700C0FB46}"/>
          </ac:spMkLst>
        </pc:spChg>
        <pc:spChg chg="mod">
          <ac:chgData name="Kwon Osub" userId="760dd869e46f08f5" providerId="LiveId" clId="{00BD423F-D098-4D67-ADB9-A212AF861562}" dt="2023-08-25T12:54:40.377" v="386" actId="1036"/>
          <ac:spMkLst>
            <pc:docMk/>
            <pc:sldMk cId="1484451155" sldId="915"/>
            <ac:spMk id="10" creationId="{6CDE7354-D385-942B-0905-57AEEB7ACDC1}"/>
          </ac:spMkLst>
        </pc:spChg>
        <pc:spChg chg="mod">
          <ac:chgData name="Kwon Osub" userId="760dd869e46f08f5" providerId="LiveId" clId="{00BD423F-D098-4D67-ADB9-A212AF861562}" dt="2023-08-25T12:54:40.377" v="386" actId="1036"/>
          <ac:spMkLst>
            <pc:docMk/>
            <pc:sldMk cId="1484451155" sldId="915"/>
            <ac:spMk id="12" creationId="{FCFE6951-352A-D818-2AE4-926AE7475171}"/>
          </ac:spMkLst>
        </pc:spChg>
        <pc:spChg chg="mod">
          <ac:chgData name="Kwon Osub" userId="760dd869e46f08f5" providerId="LiveId" clId="{00BD423F-D098-4D67-ADB9-A212AF861562}" dt="2023-08-25T12:54:40.377" v="386" actId="1036"/>
          <ac:spMkLst>
            <pc:docMk/>
            <pc:sldMk cId="1484451155" sldId="915"/>
            <ac:spMk id="13" creationId="{E9319D43-557C-C251-B2F2-9A8DE2210152}"/>
          </ac:spMkLst>
        </pc:spChg>
        <pc:spChg chg="mod">
          <ac:chgData name="Kwon Osub" userId="760dd869e46f08f5" providerId="LiveId" clId="{00BD423F-D098-4D67-ADB9-A212AF861562}" dt="2023-08-25T12:54:40.377" v="386" actId="1036"/>
          <ac:spMkLst>
            <pc:docMk/>
            <pc:sldMk cId="1484451155" sldId="915"/>
            <ac:spMk id="14" creationId="{039058AE-983D-031B-5E60-A88904611FA7}"/>
          </ac:spMkLst>
        </pc:spChg>
        <pc:spChg chg="mod">
          <ac:chgData name="Kwon Osub" userId="760dd869e46f08f5" providerId="LiveId" clId="{00BD423F-D098-4D67-ADB9-A212AF861562}" dt="2023-08-25T12:54:40.377" v="386" actId="1036"/>
          <ac:spMkLst>
            <pc:docMk/>
            <pc:sldMk cId="1484451155" sldId="915"/>
            <ac:spMk id="15" creationId="{7427EE12-1659-7E38-4570-17FE7DB60F35}"/>
          </ac:spMkLst>
        </pc:spChg>
        <pc:spChg chg="mod">
          <ac:chgData name="Kwon Osub" userId="760dd869e46f08f5" providerId="LiveId" clId="{00BD423F-D098-4D67-ADB9-A212AF861562}" dt="2023-08-25T12:54:40.377" v="386" actId="1036"/>
          <ac:spMkLst>
            <pc:docMk/>
            <pc:sldMk cId="1484451155" sldId="915"/>
            <ac:spMk id="16" creationId="{36D2CF77-3928-30F5-6196-BA31E43A1DB2}"/>
          </ac:spMkLst>
        </pc:spChg>
        <pc:spChg chg="mod">
          <ac:chgData name="Kwon Osub" userId="760dd869e46f08f5" providerId="LiveId" clId="{00BD423F-D098-4D67-ADB9-A212AF861562}" dt="2023-08-25T12:54:40.377" v="386" actId="1036"/>
          <ac:spMkLst>
            <pc:docMk/>
            <pc:sldMk cId="1484451155" sldId="915"/>
            <ac:spMk id="18" creationId="{EC05493E-1CAB-75C8-5F51-AFAD34CBCC99}"/>
          </ac:spMkLst>
        </pc:spChg>
        <pc:spChg chg="mod">
          <ac:chgData name="Kwon Osub" userId="760dd869e46f08f5" providerId="LiveId" clId="{00BD423F-D098-4D67-ADB9-A212AF861562}" dt="2023-08-25T12:54:40.377" v="386" actId="1036"/>
          <ac:spMkLst>
            <pc:docMk/>
            <pc:sldMk cId="1484451155" sldId="915"/>
            <ac:spMk id="19" creationId="{F4F4ABA0-797A-9D1F-563B-0FDB2E3F75E6}"/>
          </ac:spMkLst>
        </pc:spChg>
        <pc:spChg chg="mod">
          <ac:chgData name="Kwon Osub" userId="760dd869e46f08f5" providerId="LiveId" clId="{00BD423F-D098-4D67-ADB9-A212AF861562}" dt="2023-08-25T12:54:40.377" v="386" actId="1036"/>
          <ac:spMkLst>
            <pc:docMk/>
            <pc:sldMk cId="1484451155" sldId="915"/>
            <ac:spMk id="21" creationId="{45E4B6AC-40BB-AA46-9BEB-3DB9B01E2EA6}"/>
          </ac:spMkLst>
        </pc:spChg>
        <pc:spChg chg="mod">
          <ac:chgData name="Kwon Osub" userId="760dd869e46f08f5" providerId="LiveId" clId="{00BD423F-D098-4D67-ADB9-A212AF861562}" dt="2023-08-25T12:54:40.377" v="386" actId="1036"/>
          <ac:spMkLst>
            <pc:docMk/>
            <pc:sldMk cId="1484451155" sldId="915"/>
            <ac:spMk id="22" creationId="{43F486E2-AF68-D02A-5C93-7B58D1B6FCB3}"/>
          </ac:spMkLst>
        </pc:spChg>
        <pc:grpChg chg="add mod">
          <ac:chgData name="Kwon Osub" userId="760dd869e46f08f5" providerId="LiveId" clId="{00BD423F-D098-4D67-ADB9-A212AF861562}" dt="2023-08-25T12:54:40.377" v="386" actId="1036"/>
          <ac:grpSpMkLst>
            <pc:docMk/>
            <pc:sldMk cId="1484451155" sldId="915"/>
            <ac:grpSpMk id="5" creationId="{C1EAC11E-07B8-325C-EA73-C0D3E4DD13E6}"/>
          </ac:grpSpMkLst>
        </pc:grpChg>
        <pc:grpChg chg="add mod">
          <ac:chgData name="Kwon Osub" userId="760dd869e46f08f5" providerId="LiveId" clId="{00BD423F-D098-4D67-ADB9-A212AF861562}" dt="2023-08-25T12:54:40.377" v="386" actId="1036"/>
          <ac:grpSpMkLst>
            <pc:docMk/>
            <pc:sldMk cId="1484451155" sldId="915"/>
            <ac:grpSpMk id="8" creationId="{F1052A00-6051-9F48-5CD5-188DC36E775A}"/>
          </ac:grpSpMkLst>
        </pc:grpChg>
        <pc:grpChg chg="add mod">
          <ac:chgData name="Kwon Osub" userId="760dd869e46f08f5" providerId="LiveId" clId="{00BD423F-D098-4D67-ADB9-A212AF861562}" dt="2023-08-25T12:54:40.377" v="386" actId="1036"/>
          <ac:grpSpMkLst>
            <pc:docMk/>
            <pc:sldMk cId="1484451155" sldId="915"/>
            <ac:grpSpMk id="11" creationId="{3B69BE39-DFED-CD84-8884-18EF0C33CF10}"/>
          </ac:grpSpMkLst>
        </pc:grpChg>
        <pc:grpChg chg="add mod">
          <ac:chgData name="Kwon Osub" userId="760dd869e46f08f5" providerId="LiveId" clId="{00BD423F-D098-4D67-ADB9-A212AF861562}" dt="2023-08-25T12:54:40.377" v="386" actId="1036"/>
          <ac:grpSpMkLst>
            <pc:docMk/>
            <pc:sldMk cId="1484451155" sldId="915"/>
            <ac:grpSpMk id="17" creationId="{7AC3B8A2-EED2-3F1D-450A-907EB964C49A}"/>
          </ac:grpSpMkLst>
        </pc:grpChg>
        <pc:grpChg chg="add mod">
          <ac:chgData name="Kwon Osub" userId="760dd869e46f08f5" providerId="LiveId" clId="{00BD423F-D098-4D67-ADB9-A212AF861562}" dt="2023-08-25T12:54:40.377" v="386" actId="1036"/>
          <ac:grpSpMkLst>
            <pc:docMk/>
            <pc:sldMk cId="1484451155" sldId="915"/>
            <ac:grpSpMk id="20" creationId="{5FC554F6-B651-5992-EB3C-A1C4350B4595}"/>
          </ac:grpSpMkLst>
        </pc:grpChg>
      </pc:sldChg>
      <pc:sldChg chg="add del">
        <pc:chgData name="Kwon Osub" userId="760dd869e46f08f5" providerId="LiveId" clId="{00BD423F-D098-4D67-ADB9-A212AF861562}" dt="2023-08-25T12:56:11.682" v="394"/>
        <pc:sldMkLst>
          <pc:docMk/>
          <pc:sldMk cId="387439884" sldId="916"/>
        </pc:sldMkLst>
      </pc:sldChg>
      <pc:sldChg chg="modSp add mod">
        <pc:chgData name="Kwon Osub" userId="760dd869e46f08f5" providerId="LiveId" clId="{00BD423F-D098-4D67-ADB9-A212AF861562}" dt="2023-08-25T12:56:37.869" v="408" actId="14100"/>
        <pc:sldMkLst>
          <pc:docMk/>
          <pc:sldMk cId="3301834675" sldId="916"/>
        </pc:sldMkLst>
        <pc:spChg chg="mod">
          <ac:chgData name="Kwon Osub" userId="760dd869e46f08f5" providerId="LiveId" clId="{00BD423F-D098-4D67-ADB9-A212AF861562}" dt="2023-08-25T12:56:37.869" v="408" actId="14100"/>
          <ac:spMkLst>
            <pc:docMk/>
            <pc:sldMk cId="3301834675" sldId="916"/>
            <ac:spMk id="2" creationId="{2B615096-90B1-D12A-A1DD-38E708C444CA}"/>
          </ac:spMkLst>
        </pc:spChg>
        <pc:spChg chg="mod">
          <ac:chgData name="Kwon Osub" userId="760dd869e46f08f5" providerId="LiveId" clId="{00BD423F-D098-4D67-ADB9-A212AF861562}" dt="2023-08-25T12:56:20.769" v="397"/>
          <ac:spMkLst>
            <pc:docMk/>
            <pc:sldMk cId="3301834675" sldId="916"/>
            <ac:spMk id="3" creationId="{E06C4FB6-781C-A967-44E6-15DD17E0DD5C}"/>
          </ac:spMkLst>
        </pc:spChg>
      </pc:sldChg>
      <pc:sldChg chg="modSp add mod">
        <pc:chgData name="Kwon Osub" userId="760dd869e46f08f5" providerId="LiveId" clId="{00BD423F-D098-4D67-ADB9-A212AF861562}" dt="2023-08-25T13:00:48.111" v="446" actId="20577"/>
        <pc:sldMkLst>
          <pc:docMk/>
          <pc:sldMk cId="2640055691" sldId="917"/>
        </pc:sldMkLst>
        <pc:spChg chg="mod">
          <ac:chgData name="Kwon Osub" userId="760dd869e46f08f5" providerId="LiveId" clId="{00BD423F-D098-4D67-ADB9-A212AF861562}" dt="2023-08-25T13:00:40.195" v="432" actId="20577"/>
          <ac:spMkLst>
            <pc:docMk/>
            <pc:sldMk cId="2640055691" sldId="917"/>
            <ac:spMk id="75779" creationId="{6BAB82FB-9285-4084-B323-CC2A7BDFDC82}"/>
          </ac:spMkLst>
        </pc:spChg>
        <pc:spChg chg="mod">
          <ac:chgData name="Kwon Osub" userId="760dd869e46f08f5" providerId="LiveId" clId="{00BD423F-D098-4D67-ADB9-A212AF861562}" dt="2023-08-25T13:00:43.858" v="439" actId="20577"/>
          <ac:spMkLst>
            <pc:docMk/>
            <pc:sldMk cId="2640055691" sldId="917"/>
            <ac:spMk id="75780" creationId="{210E9C38-23D6-4CE1-8F93-01B35F802891}"/>
          </ac:spMkLst>
        </pc:spChg>
        <pc:spChg chg="mod">
          <ac:chgData name="Kwon Osub" userId="760dd869e46f08f5" providerId="LiveId" clId="{00BD423F-D098-4D67-ADB9-A212AF861562}" dt="2023-08-25T13:00:36.437" v="425" actId="20577"/>
          <ac:spMkLst>
            <pc:docMk/>
            <pc:sldMk cId="2640055691" sldId="917"/>
            <ac:spMk id="75781" creationId="{83B6274D-E518-4F4C-8981-D5F4D55D3C53}"/>
          </ac:spMkLst>
        </pc:spChg>
        <pc:spChg chg="mod">
          <ac:chgData name="Kwon Osub" userId="760dd869e46f08f5" providerId="LiveId" clId="{00BD423F-D098-4D67-ADB9-A212AF861562}" dt="2023-08-25T13:00:48.111" v="446" actId="20577"/>
          <ac:spMkLst>
            <pc:docMk/>
            <pc:sldMk cId="2640055691" sldId="917"/>
            <ac:spMk id="75782" creationId="{60034C44-66E6-432F-ABDA-5A665D2F0A4A}"/>
          </ac:spMkLst>
        </pc:spChg>
        <pc:spChg chg="mod">
          <ac:chgData name="Kwon Osub" userId="760dd869e46f08f5" providerId="LiveId" clId="{00BD423F-D098-4D67-ADB9-A212AF861562}" dt="2023-08-25T13:00:32.254" v="418" actId="20577"/>
          <ac:spMkLst>
            <pc:docMk/>
            <pc:sldMk cId="2640055691" sldId="917"/>
            <ac:spMk id="75783" creationId="{1D71F2B5-6B6B-4920-B1AA-58597CB93984}"/>
          </ac:spMkLst>
        </pc:spChg>
      </pc:sldChg>
      <pc:sldChg chg="new del">
        <pc:chgData name="Kwon Osub" userId="760dd869e46f08f5" providerId="LiveId" clId="{00BD423F-D098-4D67-ADB9-A212AF861562}" dt="2023-08-25T13:02:31.474" v="449" actId="47"/>
        <pc:sldMkLst>
          <pc:docMk/>
          <pc:sldMk cId="153181547" sldId="918"/>
        </pc:sldMkLst>
      </pc:sldChg>
      <pc:sldChg chg="modSp add del mod">
        <pc:chgData name="Kwon Osub" userId="760dd869e46f08f5" providerId="LiveId" clId="{00BD423F-D098-4D67-ADB9-A212AF861562}" dt="2023-08-25T13:04:58.432" v="494" actId="2696"/>
        <pc:sldMkLst>
          <pc:docMk/>
          <pc:sldMk cId="923084039" sldId="919"/>
        </pc:sldMkLst>
        <pc:spChg chg="mod">
          <ac:chgData name="Kwon Osub" userId="760dd869e46f08f5" providerId="LiveId" clId="{00BD423F-D098-4D67-ADB9-A212AF861562}" dt="2023-08-25T13:02:42.128" v="493" actId="20577"/>
          <ac:spMkLst>
            <pc:docMk/>
            <pc:sldMk cId="923084039" sldId="919"/>
            <ac:spMk id="4" creationId="{A71550BE-3B38-D0B2-A44D-82782E2454FA}"/>
          </ac:spMkLst>
        </pc:spChg>
      </pc:sldChg>
      <pc:sldChg chg="modSp add mod ord">
        <pc:chgData name="Kwon Osub" userId="760dd869e46f08f5" providerId="LiveId" clId="{00BD423F-D098-4D67-ADB9-A212AF861562}" dt="2023-08-25T13:14:41.343" v="575"/>
        <pc:sldMkLst>
          <pc:docMk/>
          <pc:sldMk cId="972022724" sldId="919"/>
        </pc:sldMkLst>
        <pc:spChg chg="mod">
          <ac:chgData name="Kwon Osub" userId="760dd869e46f08f5" providerId="LiveId" clId="{00BD423F-D098-4D67-ADB9-A212AF861562}" dt="2023-08-25T13:14:37.046" v="573" actId="20577"/>
          <ac:spMkLst>
            <pc:docMk/>
            <pc:sldMk cId="972022724" sldId="919"/>
            <ac:spMk id="4" creationId="{A71550BE-3B38-D0B2-A44D-82782E2454FA}"/>
          </ac:spMkLst>
        </pc:spChg>
      </pc:sldChg>
      <pc:sldChg chg="addSp delSp modSp add mod delAnim modAnim">
        <pc:chgData name="Kwon Osub" userId="760dd869e46f08f5" providerId="LiveId" clId="{00BD423F-D098-4D67-ADB9-A212AF861562}" dt="2023-08-25T13:14:06.399" v="569" actId="1076"/>
        <pc:sldMkLst>
          <pc:docMk/>
          <pc:sldMk cId="2800001881" sldId="920"/>
        </pc:sldMkLst>
        <pc:spChg chg="mod">
          <ac:chgData name="Kwon Osub" userId="760dd869e46f08f5" providerId="LiveId" clId="{00BD423F-D098-4D67-ADB9-A212AF861562}" dt="2023-08-25T13:13:34.736" v="565" actId="20577"/>
          <ac:spMkLst>
            <pc:docMk/>
            <pc:sldMk cId="2800001881" sldId="920"/>
            <ac:spMk id="87050" creationId="{C3D3245F-5D25-4660-9625-ACA7F8588CFC}"/>
          </ac:spMkLst>
        </pc:spChg>
        <pc:graphicFrameChg chg="add mod">
          <ac:chgData name="Kwon Osub" userId="760dd869e46f08f5" providerId="LiveId" clId="{00BD423F-D098-4D67-ADB9-A212AF861562}" dt="2023-08-25T13:14:06.399" v="569" actId="1076"/>
          <ac:graphicFrameMkLst>
            <pc:docMk/>
            <pc:sldMk cId="2800001881" sldId="920"/>
            <ac:graphicFrameMk id="2" creationId="{EBC868AC-910A-93F4-A622-CB482D9DF9C0}"/>
          </ac:graphicFrameMkLst>
        </pc:graphicFrameChg>
        <pc:graphicFrameChg chg="add mod">
          <ac:chgData name="Kwon Osub" userId="760dd869e46f08f5" providerId="LiveId" clId="{00BD423F-D098-4D67-ADB9-A212AF861562}" dt="2023-08-25T13:14:06.399" v="569" actId="1076"/>
          <ac:graphicFrameMkLst>
            <pc:docMk/>
            <pc:sldMk cId="2800001881" sldId="920"/>
            <ac:graphicFrameMk id="3" creationId="{82D36692-FEF9-4DD4-30A6-BAFDE88F7710}"/>
          </ac:graphicFrameMkLst>
        </pc:graphicFrameChg>
        <pc:graphicFrameChg chg="add mod">
          <ac:chgData name="Kwon Osub" userId="760dd869e46f08f5" providerId="LiveId" clId="{00BD423F-D098-4D67-ADB9-A212AF861562}" dt="2023-08-25T13:14:06.399" v="569" actId="1076"/>
          <ac:graphicFrameMkLst>
            <pc:docMk/>
            <pc:sldMk cId="2800001881" sldId="920"/>
            <ac:graphicFrameMk id="4" creationId="{E99B4CDE-3B46-8DF6-FCAB-426C560A2C7E}"/>
          </ac:graphicFrameMkLst>
        </pc:graphicFrameChg>
        <pc:graphicFrameChg chg="del">
          <ac:chgData name="Kwon Osub" userId="760dd869e46f08f5" providerId="LiveId" clId="{00BD423F-D098-4D67-ADB9-A212AF861562}" dt="2023-08-25T13:13:39.375" v="566" actId="478"/>
          <ac:graphicFrameMkLst>
            <pc:docMk/>
            <pc:sldMk cId="2800001881" sldId="920"/>
            <ac:graphicFrameMk id="87043" creationId="{6ACEA8FA-27C3-48F2-A82E-0F6D9064B0C0}"/>
          </ac:graphicFrameMkLst>
        </pc:graphicFrameChg>
        <pc:graphicFrameChg chg="del">
          <ac:chgData name="Kwon Osub" userId="760dd869e46f08f5" providerId="LiveId" clId="{00BD423F-D098-4D67-ADB9-A212AF861562}" dt="2023-08-25T13:13:39.375" v="566" actId="478"/>
          <ac:graphicFrameMkLst>
            <pc:docMk/>
            <pc:sldMk cId="2800001881" sldId="920"/>
            <ac:graphicFrameMk id="87045" creationId="{A569388D-3342-42FD-9AB9-2E2BB36F2277}"/>
          </ac:graphicFrameMkLst>
        </pc:graphicFrameChg>
        <pc:graphicFrameChg chg="del">
          <ac:chgData name="Kwon Osub" userId="760dd869e46f08f5" providerId="LiveId" clId="{00BD423F-D098-4D67-ADB9-A212AF861562}" dt="2023-08-25T13:13:39.375" v="566" actId="478"/>
          <ac:graphicFrameMkLst>
            <pc:docMk/>
            <pc:sldMk cId="2800001881" sldId="920"/>
            <ac:graphicFrameMk id="87049" creationId="{ADC0D94B-B6B5-42E7-B947-CA83CE6A843B}"/>
          </ac:graphicFrameMkLst>
        </pc:graphicFrameChg>
      </pc:sldChg>
      <pc:sldMasterChg chg="modSldLayout">
        <pc:chgData name="Kwon Osub" userId="760dd869e46f08f5" providerId="LiveId" clId="{00BD423F-D098-4D67-ADB9-A212AF861562}" dt="2023-08-25T12:56:20.769" v="397"/>
        <pc:sldMasterMkLst>
          <pc:docMk/>
          <pc:sldMasterMk cId="478365373" sldId="2147483792"/>
        </pc:sldMasterMkLst>
        <pc:sldLayoutChg chg="addSp">
          <pc:chgData name="Kwon Osub" userId="760dd869e46f08f5" providerId="LiveId" clId="{00BD423F-D098-4D67-ADB9-A212AF861562}" dt="2023-08-25T12:56:20.769" v="397"/>
          <pc:sldLayoutMkLst>
            <pc:docMk/>
            <pc:sldMasterMk cId="478365373" sldId="2147483792"/>
            <pc:sldLayoutMk cId="1056403456" sldId="2147483794"/>
          </pc:sldLayoutMkLst>
          <pc:spChg chg="add">
            <ac:chgData name="Kwon Osub" userId="760dd869e46f08f5" providerId="LiveId" clId="{00BD423F-D098-4D67-ADB9-A212AF861562}" dt="2023-08-25T12:56:20.769" v="397"/>
            <ac:spMkLst>
              <pc:docMk/>
              <pc:sldMasterMk cId="478365373" sldId="2147483792"/>
              <pc:sldLayoutMk cId="1056403456" sldId="2147483794"/>
              <ac:spMk id="7" creationId="{7AECF7C0-57AF-8644-B69B-5B1790AF75A3}"/>
            </ac:spMkLst>
          </pc:spChg>
          <pc:spChg chg="add">
            <ac:chgData name="Kwon Osub" userId="760dd869e46f08f5" providerId="LiveId" clId="{00BD423F-D098-4D67-ADB9-A212AF861562}" dt="2023-08-25T12:56:20.769" v="397"/>
            <ac:spMkLst>
              <pc:docMk/>
              <pc:sldMasterMk cId="478365373" sldId="2147483792"/>
              <pc:sldLayoutMk cId="1056403456" sldId="2147483794"/>
              <ac:spMk id="8" creationId="{09FD1359-43A4-B53B-3593-1F3E54B9606D}"/>
            </ac:spMkLst>
          </pc:spChg>
          <pc:spChg chg="add">
            <ac:chgData name="Kwon Osub" userId="760dd869e46f08f5" providerId="LiveId" clId="{00BD423F-D098-4D67-ADB9-A212AF861562}" dt="2023-08-25T12:56:20.769" v="397"/>
            <ac:spMkLst>
              <pc:docMk/>
              <pc:sldMasterMk cId="478365373" sldId="2147483792"/>
              <pc:sldLayoutMk cId="1056403456" sldId="2147483794"/>
              <ac:spMk id="9" creationId="{28A0E6E0-C486-4983-4D86-75228A88B20A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10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964" y="10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r">
              <a:defRPr sz="1300"/>
            </a:lvl1pPr>
          </a:lstStyle>
          <a:p>
            <a:pPr>
              <a:defRPr/>
            </a:pPr>
            <a:fld id="{DA3D764E-19C3-41DE-A35F-97EDED34B456}" type="datetimeFigureOut">
              <a:rPr lang="en-US"/>
              <a:pPr>
                <a:defRPr/>
              </a:pPr>
              <a:t>8/27/2023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432316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964" y="9432316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r">
              <a:defRPr sz="1300"/>
            </a:lvl1pPr>
          </a:lstStyle>
          <a:p>
            <a:pPr>
              <a:defRPr/>
            </a:pPr>
            <a:fld id="{5E0A104A-38CE-4E5D-981C-A40D9DDDC8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38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10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964" y="10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A4AEA9D-6950-49D4-BBB7-F42AD80E3570}" type="datetimeFigureOut">
              <a:rPr lang="en-US"/>
              <a:pPr>
                <a:defRPr/>
              </a:pPr>
              <a:t>8/27/2023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88" tIns="46545" rIns="93088" bIns="46545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002"/>
            <a:ext cx="5438140" cy="4467397"/>
          </a:xfrm>
          <a:prstGeom prst="rect">
            <a:avLst/>
          </a:prstGeom>
        </p:spPr>
        <p:txBody>
          <a:bodyPr vert="horz" lIns="93088" tIns="46545" rIns="93088" bIns="46545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" y="9432316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964" y="9432316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42F86C9-3A2C-4AAE-971D-0C5590090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3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B2D1-EBFD-03F8-F63B-BCDD8F556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FDA96-821B-0A69-D02E-5D0C9F2DA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B6E12-485E-415E-9538-EEDBCB03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2F36-8F98-4CFE-95DE-84D6F067E62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51EDC-2B76-AAE7-86A9-AACFA934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770E-5923-C02B-4274-45437E5C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724A-56CC-4A38-9CB7-6ADF8194C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6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AD20-2E6B-6310-3DEF-DA87E881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1143C-33A5-6E70-F39E-B76257A1F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FC725-C214-2064-B120-47A25F99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4F475-8AD8-0B41-2D14-82E2CBF3D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93847-A13F-CA2B-6F83-A0DA58BB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55A4AB-3D04-464D-B457-1E39ABCF0FF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4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1BB91-88ED-7E7A-0BFD-AB6BB0459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E2DE5-3220-8F39-FC47-38032DEEE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07532-7E1E-1E64-5ADD-ABFE6991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DCD29-09C3-AA85-B8C3-474EBC8D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9B916-032B-7238-27EC-1EF81B8B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02D26E-3576-4ACB-8D97-45055ECABE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43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34" charset="0"/>
              </a:rPr>
              <a:t>Vu Pham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4958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4800" y="6477000"/>
            <a:ext cx="5029199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1148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5800" y="6488113"/>
            <a:ext cx="3124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400" b="1" baseline="0" dirty="0">
                <a:solidFill>
                  <a:schemeClr val="bg1"/>
                </a:solidFill>
                <a:latin typeface="Calibri" pitchFamily="34" charset="0"/>
              </a:rPr>
              <a:t>Ziliang Yu (Nankai University)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4114800" y="6477000"/>
            <a:ext cx="480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 b="1" dirty="0">
                <a:solidFill>
                  <a:schemeClr val="bg1"/>
                </a:solidFill>
                <a:latin typeface="Calibri" pitchFamily="34" charset="0"/>
              </a:rPr>
              <a:t>《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34" charset="0"/>
              </a:rPr>
              <a:t>概率论</a:t>
            </a:r>
            <a:r>
              <a:rPr lang="en-US" altLang="zh-CN" sz="1400" b="1" dirty="0">
                <a:solidFill>
                  <a:schemeClr val="bg1"/>
                </a:solidFill>
                <a:latin typeface="Calibri" pitchFamily="34" charset="0"/>
              </a:rPr>
              <a:t>》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 userDrawn="1"/>
        </p:nvSpPr>
        <p:spPr bwMode="auto">
          <a:xfrm>
            <a:off x="76200" y="64770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F276F96A-7985-4F74-86A8-5BC31624091E}" type="datetime1">
              <a:rPr lang="en-US" sz="1400" b="1" smtClean="0">
                <a:solidFill>
                  <a:schemeClr val="bg1"/>
                </a:solidFill>
                <a:latin typeface="Calibri" pitchFamily="34" charset="0"/>
              </a:rPr>
              <a:pPr eaLnBrk="1" hangingPunct="1">
                <a:defRPr/>
              </a:pPr>
              <a:t>8/27/2023</a:t>
            </a:fld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TextBox 14"/>
          <p:cNvSpPr txBox="1">
            <a:spLocks noChangeArrowheads="1"/>
          </p:cNvSpPr>
          <p:nvPr userDrawn="1"/>
        </p:nvSpPr>
        <p:spPr bwMode="auto">
          <a:xfrm>
            <a:off x="7543800" y="647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86D05839-CA61-4EF3-9209-EF31A1A8F821}" type="slidenum">
              <a:rPr lang="en-US" sz="1400" b="1" smtClean="0">
                <a:solidFill>
                  <a:schemeClr val="bg1"/>
                </a:solidFill>
                <a:latin typeface="Calibri" pitchFamily="34" charset="0"/>
              </a:rPr>
              <a:pPr algn="r" eaLnBrk="1" hangingPunct="1">
                <a:defRPr/>
              </a:pPr>
              <a:t>‹#›</a:t>
            </a:fld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Clr>
                <a:srgbClr val="3333B2"/>
              </a:buClr>
              <a:buSzPct val="100000"/>
              <a:buFont typeface="Calibri" pitchFamily="34" charset="0"/>
              <a:buChar char="•"/>
              <a:defRPr sz="2800"/>
            </a:lvl1pPr>
            <a:lvl2pPr>
              <a:buClr>
                <a:srgbClr val="3333B2"/>
              </a:buClr>
              <a:buSzPct val="100000"/>
              <a:buFont typeface="Arial" pitchFamily="34" charset="0"/>
              <a:buChar char="•"/>
              <a:defRPr sz="2400"/>
            </a:lvl2pPr>
            <a:lvl3pPr>
              <a:buClr>
                <a:srgbClr val="3333B2"/>
              </a:buClr>
              <a:buFont typeface="Calibri" pitchFamily="34" charset="0"/>
              <a:buChar char="–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34" charset="0"/>
              </a:rPr>
              <a:t>Vu Pham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B325C75-A1E9-4CE4-85DF-2DD5EEF631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34" charset="0"/>
              </a:rPr>
              <a:t>Vu Pham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9F14D8-69A1-4ACB-9A96-E7897C3196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noFill/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4227ACE-35AE-4D20-B813-188232E255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2EF19-EC3D-4FE5-A70A-A22EAE927755}"/>
              </a:ext>
            </a:extLst>
          </p:cNvPr>
          <p:cNvSpPr/>
          <p:nvPr/>
        </p:nvSpPr>
        <p:spPr>
          <a:xfrm>
            <a:off x="4114800" y="6477000"/>
            <a:ext cx="50292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73010C-963D-42AB-8F66-A556CC0BFC7B}"/>
              </a:ext>
            </a:extLst>
          </p:cNvPr>
          <p:cNvSpPr/>
          <p:nvPr/>
        </p:nvSpPr>
        <p:spPr>
          <a:xfrm>
            <a:off x="0" y="6477000"/>
            <a:ext cx="41148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E709D5-12EB-4385-8EF3-4F47133F4552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EB4C0-FE68-4982-887E-F608F4D31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488113"/>
            <a:ext cx="3124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alibri" pitchFamily="34" charset="0"/>
              </a:rPr>
              <a:t>Ziliang Yu (Nankai University)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B101631B-1DAC-441B-9263-F156C32479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14800" y="6477000"/>
            <a:ext cx="480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 b="1" dirty="0">
                <a:solidFill>
                  <a:schemeClr val="bg1"/>
                </a:solidFill>
                <a:latin typeface="Calibri" pitchFamily="34" charset="0"/>
              </a:rPr>
              <a:t>《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34" charset="0"/>
              </a:rPr>
              <a:t>概率论</a:t>
            </a:r>
            <a:r>
              <a:rPr lang="en-US" altLang="zh-CN" sz="1400" b="1" dirty="0">
                <a:solidFill>
                  <a:schemeClr val="bg1"/>
                </a:solidFill>
                <a:latin typeface="Calibri" pitchFamily="34" charset="0"/>
              </a:rPr>
              <a:t>》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C485072A-17A1-4374-854C-94D81AF54F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200" y="64770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F276F96A-7985-4F74-86A8-5BC31624091E}" type="datetime1">
              <a:rPr lang="en-US" sz="1400" b="1" smtClean="0">
                <a:solidFill>
                  <a:schemeClr val="bg1"/>
                </a:solidFill>
                <a:latin typeface="Calibri" pitchFamily="34" charset="0"/>
              </a:rPr>
              <a:pPr eaLnBrk="1" hangingPunct="1">
                <a:defRPr/>
              </a:pPr>
              <a:t>8/27/2023</a:t>
            </a:fld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3885BAE7-CF91-402A-BBCA-60450BC889B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43800" y="647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B983ADF5-9E0B-434E-A1D7-864C10B26CBD}" type="slidenum">
              <a:rPr lang="en-US" sz="1400" b="1" smtClean="0">
                <a:solidFill>
                  <a:schemeClr val="bg1"/>
                </a:solidFill>
                <a:latin typeface="Calibri" pitchFamily="34" charset="0"/>
              </a:rPr>
              <a:pPr algn="r" eaLnBrk="1" hangingPunct="1">
                <a:defRPr/>
              </a:pPr>
              <a:t>‹#›</a:t>
            </a:fld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Clr>
                <a:srgbClr val="3333B2"/>
              </a:buClr>
              <a:buSzPct val="100000"/>
              <a:buFont typeface="Calibri" pitchFamily="34" charset="0"/>
              <a:buChar char="•"/>
              <a:defRPr sz="2800"/>
            </a:lvl1pPr>
            <a:lvl2pPr>
              <a:buClr>
                <a:srgbClr val="3333B2"/>
              </a:buClr>
              <a:buSzPct val="100000"/>
              <a:buFont typeface="Arial" pitchFamily="34" charset="0"/>
              <a:buChar char="•"/>
              <a:defRPr sz="2400"/>
            </a:lvl2pPr>
            <a:lvl3pPr>
              <a:buClr>
                <a:srgbClr val="3333B2"/>
              </a:buClr>
              <a:buFont typeface="Calibri" pitchFamily="34" charset="0"/>
              <a:buChar char="–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90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E75E-DDA8-6788-68DA-0E791F80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D49DD-64A0-6422-F09C-DD443482B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F0F47-ED8E-7F4C-C23A-EB76AB82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2F36-8F98-4CFE-95DE-84D6F067E62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4EC9E-FA63-6E46-1CCD-390336B8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B5E86-0088-B944-BC5D-30000233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724A-56CC-4A38-9CB7-6ADF8194C0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7AECF7C0-57AF-8644-B69B-5B1790AF75A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14800" y="6477000"/>
            <a:ext cx="480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 b="1" dirty="0">
                <a:solidFill>
                  <a:schemeClr val="bg1"/>
                </a:solidFill>
                <a:latin typeface="Calibri" pitchFamily="34" charset="0"/>
              </a:rPr>
              <a:t>《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34" charset="0"/>
              </a:rPr>
              <a:t>概率论</a:t>
            </a:r>
            <a:r>
              <a:rPr lang="en-US" altLang="zh-CN" sz="1400" b="1" dirty="0">
                <a:solidFill>
                  <a:schemeClr val="bg1"/>
                </a:solidFill>
                <a:latin typeface="Calibri" pitchFamily="34" charset="0"/>
              </a:rPr>
              <a:t>》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09FD1359-43A4-B53B-3593-1F3E54B9606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200" y="64770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F276F96A-7985-4F74-86A8-5BC31624091E}" type="datetime1">
              <a:rPr lang="en-US" sz="1400" b="1" smtClean="0">
                <a:solidFill>
                  <a:schemeClr val="bg1"/>
                </a:solidFill>
                <a:latin typeface="Calibri" pitchFamily="34" charset="0"/>
              </a:rPr>
              <a:pPr eaLnBrk="1" hangingPunct="1">
                <a:defRPr/>
              </a:pPr>
              <a:t>8/27/2023</a:t>
            </a:fld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28A0E6E0-C486-4983-4D86-75228A88B2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43800" y="647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86D05839-CA61-4EF3-9209-EF31A1A8F821}" type="slidenum">
              <a:rPr lang="en-US" sz="1400" b="1" smtClean="0">
                <a:solidFill>
                  <a:schemeClr val="bg1"/>
                </a:solidFill>
                <a:latin typeface="Calibri" pitchFamily="34" charset="0"/>
              </a:rPr>
              <a:pPr algn="r" eaLnBrk="1" hangingPunct="1">
                <a:defRPr/>
              </a:pPr>
              <a:t>‹#›</a:t>
            </a:fld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40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9EB9-F163-B0D9-A64A-A5CF53DE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658F4-20C7-DA8A-02C3-211CF7BFA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2C749-0325-2ECB-11D3-D80A1523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2E489-B31C-D3E4-7A80-FABC6DFE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11E08-4660-FCAA-3270-BAFA3F27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B0DB2-16EF-4F9E-922B-3AD9D60AACF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6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A0DF-B6EC-A0B5-2F75-E869BA05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DFDA-0C51-5274-125B-CDDAEDC84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86A34-2635-8DD0-CFE4-10C836BCE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68BBF-D673-34EF-A069-3B71CC85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0B772-4FC9-7070-AF42-1CCED3F0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0B0D2-C6A2-677C-AA7C-F74EE200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25C75-A1E9-4CE4-85DF-2DD5EEF6312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8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8BF4-E93F-7E44-7E8A-5BBC1B30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68C35-7198-55B9-94FC-0C6D86506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FC1EF-1234-E3C7-8049-FA5AC162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2D2D4-5742-FFAA-E076-DD0BBBA09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EB6F1-A1CE-970E-CE61-7C2B1086C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BF250-0231-75BA-DA82-A53132F3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9EF5C-EF11-DB2B-94DC-2D812ADE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CA4194-96C6-B909-05AD-BA402334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F14D8-69A1-4ACB-9A96-E7897C3196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8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B978-F65F-483A-EEF7-DB04EF9B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E2CE3-85E7-5894-41B9-836ECF93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CB018-33A2-2E88-F57C-C6DAA5EF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66370-A005-BBCB-BC58-DDBC2C07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DC6D7-C710-4A38-B74D-737B84F57C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5102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ADCF8-C83A-163E-6D70-A4381FA0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2520F-C9DC-D219-DD84-A6A86D66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35544-408C-D59C-5B6D-C63F8C6A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DC6D7-C710-4A38-B74D-737B84F57C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340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BB94-BFE7-A7E4-2EED-38B0A3B2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9688-E3C8-C582-FCB8-E493C3DC8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1A288-C7A6-0301-4F3B-411FED72B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2945A-B957-680E-ED7F-A65E6088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FDF03-0C95-ADA8-3861-ADAC3BD1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69953-3727-1965-ED5E-2E818BCE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8430F5-0D25-4D90-8F63-9BAF1307D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5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D527-FDF3-46AB-56D4-602A2585A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1ED8B-7694-74F5-EEA9-F74DCFC12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A2DCC-5157-0E7D-B301-FF4789C55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228C8-014D-DABC-5F93-E2C4C179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251C2-4A22-A5D2-CC67-585EC2C0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707CA-33AC-29AF-86EB-2A7F864F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26CA7-4742-4833-8789-B74E63C4D3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27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9F090B-0F7A-6461-4A25-BB99F4C1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8EADB-80F5-8EBB-17CB-D3AD9F6CE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CF332-E2F2-00ED-214C-231C2F6AF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71415-98BB-CD60-3E33-88795B9B4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8C090-FD00-CE3C-840E-79DC42341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68DC6D7-C710-4A38-B74D-737B84F57C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6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89" r:id="rId1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4.wmf"/><Relationship Id="rId18" Type="http://schemas.openxmlformats.org/officeDocument/2006/relationships/oleObject" Target="../embeddings/oleObject46.bin"/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46.wmf"/><Relationship Id="rId2" Type="http://schemas.openxmlformats.org/officeDocument/2006/relationships/oleObject" Target="../embeddings/oleObject38.bin"/><Relationship Id="rId16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47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4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emf"/><Relationship Id="rId4" Type="http://schemas.openxmlformats.org/officeDocument/2006/relationships/oleObject" Target="../embeddings/oleObject5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59.bin"/><Relationship Id="rId3" Type="http://schemas.openxmlformats.org/officeDocument/2006/relationships/image" Target="../media/image52.wmf"/><Relationship Id="rId21" Type="http://schemas.openxmlformats.org/officeDocument/2006/relationships/image" Target="../media/image59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57.wmf"/><Relationship Id="rId2" Type="http://schemas.openxmlformats.org/officeDocument/2006/relationships/oleObject" Target="../embeddings/oleObject51.bin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4.wmf"/><Relationship Id="rId5" Type="http://schemas.openxmlformats.org/officeDocument/2006/relationships/image" Target="../media/image53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58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57.bin"/><Relationship Id="rId22" Type="http://schemas.openxmlformats.org/officeDocument/2006/relationships/oleObject" Target="../embeddings/oleObject6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emf"/><Relationship Id="rId4" Type="http://schemas.openxmlformats.org/officeDocument/2006/relationships/oleObject" Target="../embeddings/oleObject6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64.w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image" Target="../media/image66.emf"/><Relationship Id="rId7" Type="http://schemas.openxmlformats.org/officeDocument/2006/relationships/image" Target="../media/image68.e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0.wmf"/><Relationship Id="rId5" Type="http://schemas.openxmlformats.org/officeDocument/2006/relationships/image" Target="../media/image67.e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69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image" Target="../media/image72.wmf"/><Relationship Id="rId7" Type="http://schemas.openxmlformats.org/officeDocument/2006/relationships/image" Target="../media/image74.w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image" Target="../media/image77.emf"/><Relationship Id="rId7" Type="http://schemas.openxmlformats.org/officeDocument/2006/relationships/image" Target="../media/image79.w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78.e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image" Target="../media/image81.wmf"/><Relationship Id="rId7" Type="http://schemas.openxmlformats.org/officeDocument/2006/relationships/image" Target="../media/image83.w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85.wmf"/><Relationship Id="rId5" Type="http://schemas.openxmlformats.org/officeDocument/2006/relationships/image" Target="../media/image82.wmf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8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7.emf"/><Relationship Id="rId4" Type="http://schemas.openxmlformats.org/officeDocument/2006/relationships/oleObject" Target="../embeddings/oleObject8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oleObject" Target="../embeddings/oleObject9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9.wmf"/><Relationship Id="rId4" Type="http://schemas.openxmlformats.org/officeDocument/2006/relationships/oleObject" Target="../embeddings/oleObject9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7" Type="http://schemas.openxmlformats.org/officeDocument/2006/relationships/image" Target="../media/image93.wmf"/><Relationship Id="rId2" Type="http://schemas.openxmlformats.org/officeDocument/2006/relationships/oleObject" Target="../embeddings/oleObject9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5.bin"/><Relationship Id="rId5" Type="http://schemas.openxmlformats.org/officeDocument/2006/relationships/image" Target="../media/image92.wmf"/><Relationship Id="rId4" Type="http://schemas.openxmlformats.org/officeDocument/2006/relationships/oleObject" Target="../embeddings/oleObject9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image" Target="../media/image94.wmf"/><Relationship Id="rId7" Type="http://schemas.openxmlformats.org/officeDocument/2006/relationships/image" Target="../media/image96.wmf"/><Relationship Id="rId2" Type="http://schemas.openxmlformats.org/officeDocument/2006/relationships/oleObject" Target="../embeddings/oleObject9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95.wmf"/><Relationship Id="rId4" Type="http://schemas.openxmlformats.org/officeDocument/2006/relationships/oleObject" Target="../embeddings/oleObject97.bin"/><Relationship Id="rId9" Type="http://schemas.openxmlformats.org/officeDocument/2006/relationships/image" Target="../media/image9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9.emf"/><Relationship Id="rId4" Type="http://schemas.openxmlformats.org/officeDocument/2006/relationships/oleObject" Target="../embeddings/oleObject10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105.wmf"/><Relationship Id="rId3" Type="http://schemas.openxmlformats.org/officeDocument/2006/relationships/image" Target="../media/image100.emf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107.bin"/><Relationship Id="rId2" Type="http://schemas.openxmlformats.org/officeDocument/2006/relationships/oleObject" Target="../embeddings/oleObject10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04.wmf"/><Relationship Id="rId5" Type="http://schemas.openxmlformats.org/officeDocument/2006/relationships/image" Target="../media/image101.emf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0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oleObject" Target="../embeddings/oleObject108.bin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7" Type="http://schemas.openxmlformats.org/officeDocument/2006/relationships/image" Target="../media/image109.wmf"/><Relationship Id="rId2" Type="http://schemas.openxmlformats.org/officeDocument/2006/relationships/oleObject" Target="../embeddings/oleObject10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1.bin"/><Relationship Id="rId5" Type="http://schemas.openxmlformats.org/officeDocument/2006/relationships/image" Target="../media/image108.emf"/><Relationship Id="rId4" Type="http://schemas.openxmlformats.org/officeDocument/2006/relationships/oleObject" Target="../embeddings/oleObject11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7" Type="http://schemas.openxmlformats.org/officeDocument/2006/relationships/image" Target="../media/image112.emf"/><Relationship Id="rId2" Type="http://schemas.openxmlformats.org/officeDocument/2006/relationships/oleObject" Target="../embeddings/oleObject1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4.bin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113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image" Target="../media/image113.wmf"/><Relationship Id="rId7" Type="http://schemas.openxmlformats.org/officeDocument/2006/relationships/image" Target="../media/image115.emf"/><Relationship Id="rId2" Type="http://schemas.openxmlformats.org/officeDocument/2006/relationships/oleObject" Target="../embeddings/oleObject1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7.bin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1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3" Type="http://schemas.openxmlformats.org/officeDocument/2006/relationships/image" Target="../media/image117.wmf"/><Relationship Id="rId7" Type="http://schemas.openxmlformats.org/officeDocument/2006/relationships/image" Target="../media/image119.wmf"/><Relationship Id="rId2" Type="http://schemas.openxmlformats.org/officeDocument/2006/relationships/oleObject" Target="../embeddings/oleObject1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21.emf"/><Relationship Id="rId5" Type="http://schemas.openxmlformats.org/officeDocument/2006/relationships/image" Target="../media/image118.wmf"/><Relationship Id="rId10" Type="http://schemas.openxmlformats.org/officeDocument/2006/relationships/oleObject" Target="../embeddings/oleObject123.bin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20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127.wmf"/><Relationship Id="rId3" Type="http://schemas.openxmlformats.org/officeDocument/2006/relationships/image" Target="../media/image122.wmf"/><Relationship Id="rId7" Type="http://schemas.openxmlformats.org/officeDocument/2006/relationships/image" Target="../media/image124.wmf"/><Relationship Id="rId12" Type="http://schemas.openxmlformats.org/officeDocument/2006/relationships/oleObject" Target="../embeddings/oleObject129.bin"/><Relationship Id="rId2" Type="http://schemas.openxmlformats.org/officeDocument/2006/relationships/oleObject" Target="../embeddings/oleObject1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26.emf"/><Relationship Id="rId5" Type="http://schemas.openxmlformats.org/officeDocument/2006/relationships/image" Target="../media/image123.wmf"/><Relationship Id="rId15" Type="http://schemas.openxmlformats.org/officeDocument/2006/relationships/image" Target="../media/image128.wmf"/><Relationship Id="rId10" Type="http://schemas.openxmlformats.org/officeDocument/2006/relationships/oleObject" Target="../embeddings/oleObject128.bin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25.emf"/><Relationship Id="rId14" Type="http://schemas.openxmlformats.org/officeDocument/2006/relationships/oleObject" Target="../embeddings/oleObject13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oleObject" Target="../embeddings/oleObject131.bin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oleObject" Target="../embeddings/oleObject132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1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3" Type="http://schemas.openxmlformats.org/officeDocument/2006/relationships/image" Target="../media/image132.wmf"/><Relationship Id="rId7" Type="http://schemas.openxmlformats.org/officeDocument/2006/relationships/image" Target="../media/image134.wmf"/><Relationship Id="rId2" Type="http://schemas.openxmlformats.org/officeDocument/2006/relationships/oleObject" Target="../embeddings/oleObject13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36.wmf"/><Relationship Id="rId5" Type="http://schemas.openxmlformats.org/officeDocument/2006/relationships/image" Target="../media/image133.wmf"/><Relationship Id="rId10" Type="http://schemas.openxmlformats.org/officeDocument/2006/relationships/oleObject" Target="../embeddings/oleObject137.bin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35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142.wmf"/><Relationship Id="rId18" Type="http://schemas.openxmlformats.org/officeDocument/2006/relationships/oleObject" Target="../embeddings/oleObject146.bin"/><Relationship Id="rId3" Type="http://schemas.openxmlformats.org/officeDocument/2006/relationships/image" Target="../media/image137.wmf"/><Relationship Id="rId21" Type="http://schemas.openxmlformats.org/officeDocument/2006/relationships/image" Target="../media/image146.wmf"/><Relationship Id="rId7" Type="http://schemas.openxmlformats.org/officeDocument/2006/relationships/image" Target="../media/image139.wmf"/><Relationship Id="rId12" Type="http://schemas.openxmlformats.org/officeDocument/2006/relationships/oleObject" Target="../embeddings/oleObject143.bin"/><Relationship Id="rId17" Type="http://schemas.openxmlformats.org/officeDocument/2006/relationships/image" Target="../media/image144.wmf"/><Relationship Id="rId2" Type="http://schemas.openxmlformats.org/officeDocument/2006/relationships/oleObject" Target="../embeddings/oleObject138.bin"/><Relationship Id="rId16" Type="http://schemas.openxmlformats.org/officeDocument/2006/relationships/oleObject" Target="../embeddings/oleObject145.bin"/><Relationship Id="rId20" Type="http://schemas.openxmlformats.org/officeDocument/2006/relationships/oleObject" Target="../embeddings/oleObject14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141.wmf"/><Relationship Id="rId5" Type="http://schemas.openxmlformats.org/officeDocument/2006/relationships/image" Target="../media/image138.wmf"/><Relationship Id="rId15" Type="http://schemas.openxmlformats.org/officeDocument/2006/relationships/image" Target="../media/image143.wmf"/><Relationship Id="rId23" Type="http://schemas.openxmlformats.org/officeDocument/2006/relationships/image" Target="../media/image147.wmf"/><Relationship Id="rId10" Type="http://schemas.openxmlformats.org/officeDocument/2006/relationships/oleObject" Target="../embeddings/oleObject142.bin"/><Relationship Id="rId19" Type="http://schemas.openxmlformats.org/officeDocument/2006/relationships/image" Target="../media/image145.wmf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40.wmf"/><Relationship Id="rId14" Type="http://schemas.openxmlformats.org/officeDocument/2006/relationships/oleObject" Target="../embeddings/oleObject144.bin"/><Relationship Id="rId22" Type="http://schemas.openxmlformats.org/officeDocument/2006/relationships/oleObject" Target="../embeddings/oleObject14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3" Type="http://schemas.openxmlformats.org/officeDocument/2006/relationships/image" Target="../media/image148.emf"/><Relationship Id="rId7" Type="http://schemas.openxmlformats.org/officeDocument/2006/relationships/image" Target="../media/image150.wmf"/><Relationship Id="rId2" Type="http://schemas.openxmlformats.org/officeDocument/2006/relationships/oleObject" Target="../embeddings/oleObject14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1.bin"/><Relationship Id="rId11" Type="http://schemas.openxmlformats.org/officeDocument/2006/relationships/image" Target="../media/image152.wmf"/><Relationship Id="rId5" Type="http://schemas.openxmlformats.org/officeDocument/2006/relationships/image" Target="../media/image149.wmf"/><Relationship Id="rId10" Type="http://schemas.openxmlformats.org/officeDocument/2006/relationships/oleObject" Target="../embeddings/oleObject153.bin"/><Relationship Id="rId4" Type="http://schemas.openxmlformats.org/officeDocument/2006/relationships/oleObject" Target="../embeddings/oleObject150.bin"/><Relationship Id="rId9" Type="http://schemas.openxmlformats.org/officeDocument/2006/relationships/image" Target="../media/image151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image" Target="../media/image141.wmf"/><Relationship Id="rId18" Type="http://schemas.openxmlformats.org/officeDocument/2006/relationships/oleObject" Target="../embeddings/oleObject162.bin"/><Relationship Id="rId26" Type="http://schemas.openxmlformats.org/officeDocument/2006/relationships/oleObject" Target="../embeddings/oleObject166.bin"/><Relationship Id="rId3" Type="http://schemas.openxmlformats.org/officeDocument/2006/relationships/image" Target="../media/image153.emf"/><Relationship Id="rId21" Type="http://schemas.openxmlformats.org/officeDocument/2006/relationships/image" Target="../media/image159.wmf"/><Relationship Id="rId7" Type="http://schemas.openxmlformats.org/officeDocument/2006/relationships/image" Target="../media/image155.wmf"/><Relationship Id="rId12" Type="http://schemas.openxmlformats.org/officeDocument/2006/relationships/oleObject" Target="../embeddings/oleObject159.bin"/><Relationship Id="rId17" Type="http://schemas.openxmlformats.org/officeDocument/2006/relationships/image" Target="../media/image157.wmf"/><Relationship Id="rId25" Type="http://schemas.openxmlformats.org/officeDocument/2006/relationships/image" Target="../media/image161.wmf"/><Relationship Id="rId2" Type="http://schemas.openxmlformats.org/officeDocument/2006/relationships/oleObject" Target="../embeddings/oleObject154.bin"/><Relationship Id="rId16" Type="http://schemas.openxmlformats.org/officeDocument/2006/relationships/oleObject" Target="../embeddings/oleObject161.bin"/><Relationship Id="rId20" Type="http://schemas.openxmlformats.org/officeDocument/2006/relationships/oleObject" Target="../embeddings/oleObject163.bin"/><Relationship Id="rId29" Type="http://schemas.openxmlformats.org/officeDocument/2006/relationships/image" Target="../media/image16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6.bin"/><Relationship Id="rId11" Type="http://schemas.openxmlformats.org/officeDocument/2006/relationships/image" Target="../media/image140.wmf"/><Relationship Id="rId24" Type="http://schemas.openxmlformats.org/officeDocument/2006/relationships/oleObject" Target="../embeddings/oleObject165.bin"/><Relationship Id="rId5" Type="http://schemas.openxmlformats.org/officeDocument/2006/relationships/image" Target="../media/image154.wmf"/><Relationship Id="rId15" Type="http://schemas.openxmlformats.org/officeDocument/2006/relationships/image" Target="../media/image142.wmf"/><Relationship Id="rId23" Type="http://schemas.openxmlformats.org/officeDocument/2006/relationships/image" Target="../media/image160.wmf"/><Relationship Id="rId28" Type="http://schemas.openxmlformats.org/officeDocument/2006/relationships/oleObject" Target="../embeddings/oleObject167.bin"/><Relationship Id="rId10" Type="http://schemas.openxmlformats.org/officeDocument/2006/relationships/oleObject" Target="../embeddings/oleObject158.bin"/><Relationship Id="rId19" Type="http://schemas.openxmlformats.org/officeDocument/2006/relationships/image" Target="../media/image158.wmf"/><Relationship Id="rId31" Type="http://schemas.openxmlformats.org/officeDocument/2006/relationships/image" Target="../media/image164.wmf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56.wmf"/><Relationship Id="rId14" Type="http://schemas.openxmlformats.org/officeDocument/2006/relationships/oleObject" Target="../embeddings/oleObject160.bin"/><Relationship Id="rId22" Type="http://schemas.openxmlformats.org/officeDocument/2006/relationships/oleObject" Target="../embeddings/oleObject164.bin"/><Relationship Id="rId27" Type="http://schemas.openxmlformats.org/officeDocument/2006/relationships/image" Target="../media/image162.wmf"/><Relationship Id="rId30" Type="http://schemas.openxmlformats.org/officeDocument/2006/relationships/oleObject" Target="../embeddings/oleObject168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13" Type="http://schemas.openxmlformats.org/officeDocument/2006/relationships/image" Target="../media/image170.wmf"/><Relationship Id="rId3" Type="http://schemas.openxmlformats.org/officeDocument/2006/relationships/image" Target="../media/image165.wmf"/><Relationship Id="rId7" Type="http://schemas.openxmlformats.org/officeDocument/2006/relationships/image" Target="../media/image167.wmf"/><Relationship Id="rId12" Type="http://schemas.openxmlformats.org/officeDocument/2006/relationships/oleObject" Target="../embeddings/oleObject174.bin"/><Relationship Id="rId17" Type="http://schemas.openxmlformats.org/officeDocument/2006/relationships/image" Target="../media/image172.wmf"/><Relationship Id="rId2" Type="http://schemas.openxmlformats.org/officeDocument/2006/relationships/oleObject" Target="../embeddings/oleObject169.bin"/><Relationship Id="rId16" Type="http://schemas.openxmlformats.org/officeDocument/2006/relationships/oleObject" Target="../embeddings/oleObject17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1.bin"/><Relationship Id="rId11" Type="http://schemas.openxmlformats.org/officeDocument/2006/relationships/image" Target="../media/image169.wmf"/><Relationship Id="rId5" Type="http://schemas.openxmlformats.org/officeDocument/2006/relationships/image" Target="../media/image166.wmf"/><Relationship Id="rId15" Type="http://schemas.openxmlformats.org/officeDocument/2006/relationships/image" Target="../media/image171.wmf"/><Relationship Id="rId10" Type="http://schemas.openxmlformats.org/officeDocument/2006/relationships/oleObject" Target="../embeddings/oleObject173.bin"/><Relationship Id="rId4" Type="http://schemas.openxmlformats.org/officeDocument/2006/relationships/oleObject" Target="../embeddings/oleObject170.bin"/><Relationship Id="rId9" Type="http://schemas.openxmlformats.org/officeDocument/2006/relationships/image" Target="../media/image168.wmf"/><Relationship Id="rId14" Type="http://schemas.openxmlformats.org/officeDocument/2006/relationships/oleObject" Target="../embeddings/oleObject175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3" Type="http://schemas.openxmlformats.org/officeDocument/2006/relationships/image" Target="../media/image173.wmf"/><Relationship Id="rId7" Type="http://schemas.openxmlformats.org/officeDocument/2006/relationships/image" Target="../media/image175.wmf"/><Relationship Id="rId2" Type="http://schemas.openxmlformats.org/officeDocument/2006/relationships/oleObject" Target="../embeddings/oleObject17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9.bin"/><Relationship Id="rId5" Type="http://schemas.openxmlformats.org/officeDocument/2006/relationships/image" Target="../media/image174.wmf"/><Relationship Id="rId4" Type="http://schemas.openxmlformats.org/officeDocument/2006/relationships/oleObject" Target="../embeddings/oleObject178.bin"/><Relationship Id="rId9" Type="http://schemas.openxmlformats.org/officeDocument/2006/relationships/image" Target="../media/image17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13" Type="http://schemas.openxmlformats.org/officeDocument/2006/relationships/image" Target="../media/image182.wmf"/><Relationship Id="rId18" Type="http://schemas.openxmlformats.org/officeDocument/2006/relationships/oleObject" Target="../embeddings/oleObject189.bin"/><Relationship Id="rId3" Type="http://schemas.openxmlformats.org/officeDocument/2006/relationships/image" Target="../media/image177.emf"/><Relationship Id="rId21" Type="http://schemas.openxmlformats.org/officeDocument/2006/relationships/image" Target="../media/image186.wmf"/><Relationship Id="rId7" Type="http://schemas.openxmlformats.org/officeDocument/2006/relationships/image" Target="../media/image179.wmf"/><Relationship Id="rId12" Type="http://schemas.openxmlformats.org/officeDocument/2006/relationships/oleObject" Target="../embeddings/oleObject186.bin"/><Relationship Id="rId17" Type="http://schemas.openxmlformats.org/officeDocument/2006/relationships/image" Target="../media/image184.wmf"/><Relationship Id="rId2" Type="http://schemas.openxmlformats.org/officeDocument/2006/relationships/oleObject" Target="../embeddings/oleObject181.bin"/><Relationship Id="rId16" Type="http://schemas.openxmlformats.org/officeDocument/2006/relationships/oleObject" Target="../embeddings/oleObject188.bin"/><Relationship Id="rId20" Type="http://schemas.openxmlformats.org/officeDocument/2006/relationships/oleObject" Target="../embeddings/oleObject19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3.bin"/><Relationship Id="rId11" Type="http://schemas.openxmlformats.org/officeDocument/2006/relationships/image" Target="../media/image181.wmf"/><Relationship Id="rId5" Type="http://schemas.openxmlformats.org/officeDocument/2006/relationships/image" Target="../media/image178.wmf"/><Relationship Id="rId15" Type="http://schemas.openxmlformats.org/officeDocument/2006/relationships/image" Target="../media/image183.wmf"/><Relationship Id="rId10" Type="http://schemas.openxmlformats.org/officeDocument/2006/relationships/oleObject" Target="../embeddings/oleObject185.bin"/><Relationship Id="rId19" Type="http://schemas.openxmlformats.org/officeDocument/2006/relationships/image" Target="../media/image185.wmf"/><Relationship Id="rId4" Type="http://schemas.openxmlformats.org/officeDocument/2006/relationships/oleObject" Target="../embeddings/oleObject182.bin"/><Relationship Id="rId9" Type="http://schemas.openxmlformats.org/officeDocument/2006/relationships/image" Target="../media/image180.wmf"/><Relationship Id="rId14" Type="http://schemas.openxmlformats.org/officeDocument/2006/relationships/oleObject" Target="../embeddings/oleObject187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3" Type="http://schemas.openxmlformats.org/officeDocument/2006/relationships/image" Target="../media/image187.wmf"/><Relationship Id="rId7" Type="http://schemas.openxmlformats.org/officeDocument/2006/relationships/image" Target="../media/image189.emf"/><Relationship Id="rId2" Type="http://schemas.openxmlformats.org/officeDocument/2006/relationships/oleObject" Target="../embeddings/oleObject19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3.bin"/><Relationship Id="rId5" Type="http://schemas.openxmlformats.org/officeDocument/2006/relationships/image" Target="../media/image188.wmf"/><Relationship Id="rId4" Type="http://schemas.openxmlformats.org/officeDocument/2006/relationships/oleObject" Target="../embeddings/oleObject192.bin"/><Relationship Id="rId9" Type="http://schemas.openxmlformats.org/officeDocument/2006/relationships/image" Target="../media/image190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13" Type="http://schemas.openxmlformats.org/officeDocument/2006/relationships/image" Target="../media/image196.emf"/><Relationship Id="rId3" Type="http://schemas.openxmlformats.org/officeDocument/2006/relationships/image" Target="../media/image191.wmf"/><Relationship Id="rId7" Type="http://schemas.openxmlformats.org/officeDocument/2006/relationships/image" Target="../media/image193.wmf"/><Relationship Id="rId12" Type="http://schemas.openxmlformats.org/officeDocument/2006/relationships/oleObject" Target="../embeddings/oleObject200.bin"/><Relationship Id="rId2" Type="http://schemas.openxmlformats.org/officeDocument/2006/relationships/oleObject" Target="../embeddings/oleObject19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7.bin"/><Relationship Id="rId11" Type="http://schemas.openxmlformats.org/officeDocument/2006/relationships/image" Target="../media/image195.wmf"/><Relationship Id="rId5" Type="http://schemas.openxmlformats.org/officeDocument/2006/relationships/image" Target="../media/image192.emf"/><Relationship Id="rId15" Type="http://schemas.openxmlformats.org/officeDocument/2006/relationships/image" Target="../media/image197.emf"/><Relationship Id="rId10" Type="http://schemas.openxmlformats.org/officeDocument/2006/relationships/oleObject" Target="../embeddings/oleObject199.bin"/><Relationship Id="rId4" Type="http://schemas.openxmlformats.org/officeDocument/2006/relationships/oleObject" Target="../embeddings/oleObject196.bin"/><Relationship Id="rId9" Type="http://schemas.openxmlformats.org/officeDocument/2006/relationships/image" Target="../media/image194.emf"/><Relationship Id="rId14" Type="http://schemas.openxmlformats.org/officeDocument/2006/relationships/oleObject" Target="../embeddings/oleObject201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5.bin"/><Relationship Id="rId3" Type="http://schemas.openxmlformats.org/officeDocument/2006/relationships/image" Target="../media/image132.wmf"/><Relationship Id="rId7" Type="http://schemas.openxmlformats.org/officeDocument/2006/relationships/image" Target="../media/image199.wmf"/><Relationship Id="rId2" Type="http://schemas.openxmlformats.org/officeDocument/2006/relationships/oleObject" Target="../embeddings/oleObject20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04.bin"/><Relationship Id="rId11" Type="http://schemas.openxmlformats.org/officeDocument/2006/relationships/image" Target="../media/image200.wmf"/><Relationship Id="rId5" Type="http://schemas.openxmlformats.org/officeDocument/2006/relationships/image" Target="../media/image198.wmf"/><Relationship Id="rId10" Type="http://schemas.openxmlformats.org/officeDocument/2006/relationships/oleObject" Target="../embeddings/oleObject206.bin"/><Relationship Id="rId4" Type="http://schemas.openxmlformats.org/officeDocument/2006/relationships/oleObject" Target="../embeddings/oleObject203.bin"/><Relationship Id="rId9" Type="http://schemas.openxmlformats.org/officeDocument/2006/relationships/image" Target="../media/image135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emf"/><Relationship Id="rId7" Type="http://schemas.openxmlformats.org/officeDocument/2006/relationships/image" Target="../media/image203.emf"/><Relationship Id="rId2" Type="http://schemas.openxmlformats.org/officeDocument/2006/relationships/oleObject" Target="../embeddings/oleObject20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9.bin"/><Relationship Id="rId5" Type="http://schemas.openxmlformats.org/officeDocument/2006/relationships/image" Target="../media/image202.emf"/><Relationship Id="rId4" Type="http://schemas.openxmlformats.org/officeDocument/2006/relationships/oleObject" Target="../embeddings/oleObject208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4.emf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3.bin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0.bin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5.bin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5.wmf"/><Relationship Id="rId2" Type="http://schemas.openxmlformats.org/officeDocument/2006/relationships/oleObject" Target="../embeddings/oleObject27.bin"/><Relationship Id="rId16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5096-90B1-D12A-A1DD-38E708C44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162800" cy="23876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lt"/>
              </a:rPr>
              <a:t>第</a:t>
            </a:r>
            <a:r>
              <a:rPr lang="en-US" altLang="zh-CN" sz="4000" dirty="0">
                <a:latin typeface="+mn-lt"/>
              </a:rPr>
              <a:t>3</a:t>
            </a:r>
            <a:r>
              <a:rPr lang="zh-CN" altLang="en-US" sz="4000" dirty="0">
                <a:latin typeface="+mn-lt"/>
              </a:rPr>
              <a:t>章</a:t>
            </a:r>
            <a:r>
              <a:rPr lang="en-US" sz="4000" dirty="0">
                <a:latin typeface="+mn-lt"/>
              </a:rPr>
              <a:t> </a:t>
            </a:r>
            <a:r>
              <a:rPr lang="zh-CN" altLang="en-US" sz="4000" dirty="0">
                <a:latin typeface="+mn-lt"/>
              </a:rPr>
              <a:t>：多维随机变量及其分布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C4FB6-781C-A967-44E6-15DD17E0D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南开大学金融学院</a:t>
            </a:r>
            <a:endParaRPr lang="en-US" altLang="zh-CN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权五燮</a:t>
            </a:r>
            <a:endParaRPr lang="en-US" altLang="zh-CN" sz="105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3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>
            <a:extLst>
              <a:ext uri="{FF2B5EF4-FFF2-40B4-BE49-F238E27FC236}">
                <a16:creationId xmlns:a16="http://schemas.microsoft.com/office/drawing/2014/main" id="{6BAB82FB-9285-4084-B323-CC2A7BDFD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0480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二、离散型随机变量的边缘分布律  </a:t>
            </a:r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210E9C38-23D6-4CE1-8F93-01B35F802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783013"/>
            <a:ext cx="63960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三、离散型随机变量的条件分布律</a:t>
            </a:r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83B6274D-E518-4F4C-8981-D5F4D55D3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286000"/>
            <a:ext cx="5105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一、二维离散型随机变量  </a:t>
            </a:r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60034C44-66E6-432F-ABDA-5A665D2F0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572000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四、离散型随机变量的相互独立型</a:t>
            </a:r>
          </a:p>
        </p:txBody>
      </p:sp>
      <p:sp>
        <p:nvSpPr>
          <p:cNvPr id="75783" name="Rectangle 7">
            <a:extLst>
              <a:ext uri="{FF2B5EF4-FFF2-40B4-BE49-F238E27FC236}">
                <a16:creationId xmlns:a16="http://schemas.microsoft.com/office/drawing/2014/main" id="{1D71F2B5-6B6B-4920-B1AA-58597CB93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34492"/>
            <a:ext cx="8229600" cy="769441"/>
          </a:xfrm>
          <a:noFill/>
          <a:ln/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二维离散型随机变量</a:t>
            </a:r>
          </a:p>
        </p:txBody>
      </p:sp>
      <p:sp>
        <p:nvSpPr>
          <p:cNvPr id="75786" name="AutoShape 10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0048577D-AAD2-4A06-8AE1-1955AABF5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977555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>
            <a:extLst>
              <a:ext uri="{FF2B5EF4-FFF2-40B4-BE49-F238E27FC236}">
                <a16:creationId xmlns:a16="http://schemas.microsoft.com/office/drawing/2014/main" id="{800672C4-7DB8-4381-BC02-E5B8E03D8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8738"/>
            <a:ext cx="768985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若二维随机变量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所取的可能值是有限对或无限可列多对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则称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为二维离散型随机变量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.</a:t>
            </a:r>
          </a:p>
        </p:txBody>
      </p:sp>
      <p:sp>
        <p:nvSpPr>
          <p:cNvPr id="7197" name="Rectangle 29">
            <a:extLst>
              <a:ext uri="{FF2B5EF4-FFF2-40B4-BE49-F238E27FC236}">
                <a16:creationId xmlns:a16="http://schemas.microsoft.com/office/drawing/2014/main" id="{CC1254CC-3B4D-4E91-B6A3-9578B212F3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636042"/>
            <a:ext cx="7772400" cy="769441"/>
          </a:xfrm>
          <a:noFill/>
          <a:ln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二维离散型随机变量   </a:t>
            </a:r>
          </a:p>
        </p:txBody>
      </p:sp>
      <p:sp>
        <p:nvSpPr>
          <p:cNvPr id="7200" name="Rectangle 32">
            <a:extLst>
              <a:ext uri="{FF2B5EF4-FFF2-40B4-BE49-F238E27FC236}">
                <a16:creationId xmlns:a16="http://schemas.microsoft.com/office/drawing/2014/main" id="{B6A8B64B-F788-4CFE-BB86-113347327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628775"/>
            <a:ext cx="1508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1.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定义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2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9ED2DDA7-D7F4-4699-9713-5E7EC704C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795338"/>
            <a:ext cx="6681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2.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二维离散型随机变量的分布律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</a:t>
            </a:r>
          </a:p>
        </p:txBody>
      </p:sp>
      <p:graphicFrame>
        <p:nvGraphicFramePr>
          <p:cNvPr id="119812" name="Object 4">
            <a:extLst>
              <a:ext uri="{FF2B5EF4-FFF2-40B4-BE49-F238E27FC236}">
                <a16:creationId xmlns:a16="http://schemas.microsoft.com/office/drawing/2014/main" id="{CFAA0F12-6FB4-46BC-BD58-EFBAE3F3AD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2000" y="4724400"/>
          <a:ext cx="3860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60640" imgH="990360" progId="Equation.3">
                  <p:embed/>
                </p:oleObj>
              </mc:Choice>
              <mc:Fallback>
                <p:oleObj name="Equation" r:id="rId2" imgW="3860640" imgH="990360" progId="Equation.3">
                  <p:embed/>
                  <p:pic>
                    <p:nvPicPr>
                      <p:cNvPr id="119812" name="Object 4">
                        <a:extLst>
                          <a:ext uri="{FF2B5EF4-FFF2-40B4-BE49-F238E27FC236}">
                            <a16:creationId xmlns:a16="http://schemas.microsoft.com/office/drawing/2014/main" id="{CFAA0F12-6FB4-46BC-BD58-EFBAE3F3AD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4724400"/>
                        <a:ext cx="3860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3" name="Object 5">
            <a:extLst>
              <a:ext uri="{FF2B5EF4-FFF2-40B4-BE49-F238E27FC236}">
                <a16:creationId xmlns:a16="http://schemas.microsoft.com/office/drawing/2014/main" id="{94E9FA41-FCF8-45DB-A913-04B4131E64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828800"/>
          <a:ext cx="78613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60960" imgH="2717640" progId="Equation.3">
                  <p:embed/>
                </p:oleObj>
              </mc:Choice>
              <mc:Fallback>
                <p:oleObj name="Equation" r:id="rId4" imgW="7860960" imgH="2717640" progId="Equation.3">
                  <p:embed/>
                  <p:pic>
                    <p:nvPicPr>
                      <p:cNvPr id="119813" name="Object 5">
                        <a:extLst>
                          <a:ext uri="{FF2B5EF4-FFF2-40B4-BE49-F238E27FC236}">
                            <a16:creationId xmlns:a16="http://schemas.microsoft.com/office/drawing/2014/main" id="{94E9FA41-FCF8-45DB-A913-04B4131E64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78613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5">
            <a:extLst>
              <a:ext uri="{FF2B5EF4-FFF2-40B4-BE49-F238E27FC236}">
                <a16:creationId xmlns:a16="http://schemas.microsoft.com/office/drawing/2014/main" id="{DFBE39DE-8C3C-48B3-8F42-6FE9740D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6678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二维随机变量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的分布律也可表示为</a:t>
            </a:r>
          </a:p>
        </p:txBody>
      </p:sp>
      <p:grpSp>
        <p:nvGrpSpPr>
          <p:cNvPr id="67612" name="Group 28">
            <a:extLst>
              <a:ext uri="{FF2B5EF4-FFF2-40B4-BE49-F238E27FC236}">
                <a16:creationId xmlns:a16="http://schemas.microsoft.com/office/drawing/2014/main" id="{6A57C07B-C1FA-4935-94A4-169AAC6AE3A2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286000"/>
            <a:ext cx="3429000" cy="1981200"/>
            <a:chOff x="576" y="1824"/>
            <a:chExt cx="2160" cy="1248"/>
          </a:xfrm>
        </p:grpSpPr>
        <p:sp>
          <p:nvSpPr>
            <p:cNvPr id="67610" name="Line 26">
              <a:extLst>
                <a:ext uri="{FF2B5EF4-FFF2-40B4-BE49-F238E27FC236}">
                  <a16:creationId xmlns:a16="http://schemas.microsoft.com/office/drawing/2014/main" id="{1BE98EC7-FC48-4D5F-BEB1-EC7E1B2E8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784"/>
              <a:ext cx="216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611" name="Line 27">
              <a:extLst>
                <a:ext uri="{FF2B5EF4-FFF2-40B4-BE49-F238E27FC236}">
                  <a16:creationId xmlns:a16="http://schemas.microsoft.com/office/drawing/2014/main" id="{1E4D7B89-6A61-4204-B11D-253E94389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824"/>
              <a:ext cx="0" cy="1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7620" name="Group 36">
            <a:extLst>
              <a:ext uri="{FF2B5EF4-FFF2-40B4-BE49-F238E27FC236}">
                <a16:creationId xmlns:a16="http://schemas.microsoft.com/office/drawing/2014/main" id="{D907203A-BBAC-49A5-9307-16C6AE230C31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209800"/>
            <a:ext cx="5029200" cy="2895600"/>
            <a:chOff x="864" y="1296"/>
            <a:chExt cx="3168" cy="1824"/>
          </a:xfrm>
        </p:grpSpPr>
        <p:sp>
          <p:nvSpPr>
            <p:cNvPr id="67613" name="Line 29">
              <a:extLst>
                <a:ext uri="{FF2B5EF4-FFF2-40B4-BE49-F238E27FC236}">
                  <a16:creationId xmlns:a16="http://schemas.microsoft.com/office/drawing/2014/main" id="{B093FF0D-9313-4B74-8911-6FC33153D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928"/>
              <a:ext cx="31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614" name="Line 30">
              <a:extLst>
                <a:ext uri="{FF2B5EF4-FFF2-40B4-BE49-F238E27FC236}">
                  <a16:creationId xmlns:a16="http://schemas.microsoft.com/office/drawing/2014/main" id="{3EFD8E6F-CBE9-4572-89BD-D2E620842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296"/>
              <a:ext cx="0" cy="18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7626" name="Group 42">
            <a:extLst>
              <a:ext uri="{FF2B5EF4-FFF2-40B4-BE49-F238E27FC236}">
                <a16:creationId xmlns:a16="http://schemas.microsoft.com/office/drawing/2014/main" id="{E02B0889-8016-4584-A17D-D05648901380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209800"/>
            <a:ext cx="6477000" cy="3219450"/>
            <a:chOff x="912" y="1392"/>
            <a:chExt cx="4080" cy="2028"/>
          </a:xfrm>
        </p:grpSpPr>
        <p:sp>
          <p:nvSpPr>
            <p:cNvPr id="67592" name="Line 8">
              <a:extLst>
                <a:ext uri="{FF2B5EF4-FFF2-40B4-BE49-F238E27FC236}">
                  <a16:creationId xmlns:a16="http://schemas.microsoft.com/office/drawing/2014/main" id="{9D2C868A-2E5F-4E5A-A745-244906AC8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392"/>
              <a:ext cx="40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593" name="Line 9">
              <a:extLst>
                <a:ext uri="{FF2B5EF4-FFF2-40B4-BE49-F238E27FC236}">
                  <a16:creationId xmlns:a16="http://schemas.microsoft.com/office/drawing/2014/main" id="{626B97B1-9CF0-419F-BA94-7B1CADADC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872"/>
              <a:ext cx="40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594" name="Line 10">
              <a:extLst>
                <a:ext uri="{FF2B5EF4-FFF2-40B4-BE49-F238E27FC236}">
                  <a16:creationId xmlns:a16="http://schemas.microsoft.com/office/drawing/2014/main" id="{FDB6291F-86F8-4EDF-A6EC-17458C91E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408"/>
              <a:ext cx="4080" cy="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595" name="Line 11">
              <a:extLst>
                <a:ext uri="{FF2B5EF4-FFF2-40B4-BE49-F238E27FC236}">
                  <a16:creationId xmlns:a16="http://schemas.microsoft.com/office/drawing/2014/main" id="{81C0510E-D907-4938-B42B-8F139EE2E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392"/>
              <a:ext cx="0" cy="20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596" name="Line 12">
              <a:extLst>
                <a:ext uri="{FF2B5EF4-FFF2-40B4-BE49-F238E27FC236}">
                  <a16:creationId xmlns:a16="http://schemas.microsoft.com/office/drawing/2014/main" id="{3CC668BB-4C9A-440F-A155-09D6779DD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884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597" name="Line 13">
              <a:extLst>
                <a:ext uri="{FF2B5EF4-FFF2-40B4-BE49-F238E27FC236}">
                  <a16:creationId xmlns:a16="http://schemas.microsoft.com/office/drawing/2014/main" id="{0C5EE0CA-97A1-4A0B-8829-D8050B27E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392"/>
              <a:ext cx="720" cy="48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7598" name="Object 14">
              <a:extLst>
                <a:ext uri="{FF2B5EF4-FFF2-40B4-BE49-F238E27FC236}">
                  <a16:creationId xmlns:a16="http://schemas.microsoft.com/office/drawing/2014/main" id="{707C7AF2-5779-4167-B19E-14F46D0C66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1440"/>
            <a:ext cx="23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68280" imgH="317160" progId="Equation.3">
                    <p:embed/>
                  </p:oleObj>
                </mc:Choice>
                <mc:Fallback>
                  <p:oleObj name="Equation" r:id="rId2" imgW="368280" imgH="317160" progId="Equation.3">
                    <p:embed/>
                    <p:pic>
                      <p:nvPicPr>
                        <p:cNvPr id="67598" name="Object 14">
                          <a:extLst>
                            <a:ext uri="{FF2B5EF4-FFF2-40B4-BE49-F238E27FC236}">
                              <a16:creationId xmlns:a16="http://schemas.microsoft.com/office/drawing/2014/main" id="{707C7AF2-5779-4167-B19E-14F46D0C66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440"/>
                          <a:ext cx="232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9" name="Object 15">
              <a:extLst>
                <a:ext uri="{FF2B5EF4-FFF2-40B4-BE49-F238E27FC236}">
                  <a16:creationId xmlns:a16="http://schemas.microsoft.com/office/drawing/2014/main" id="{E751B2E7-E317-4658-B292-F9F544266E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1632"/>
            <a:ext cx="183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91960" imgH="317160" progId="Equation.3">
                    <p:embed/>
                  </p:oleObj>
                </mc:Choice>
                <mc:Fallback>
                  <p:oleObj name="Equation" r:id="rId4" imgW="291960" imgH="317160" progId="Equation.3">
                    <p:embed/>
                    <p:pic>
                      <p:nvPicPr>
                        <p:cNvPr id="67599" name="Object 15">
                          <a:extLst>
                            <a:ext uri="{FF2B5EF4-FFF2-40B4-BE49-F238E27FC236}">
                              <a16:creationId xmlns:a16="http://schemas.microsoft.com/office/drawing/2014/main" id="{E751B2E7-E317-4658-B292-F9F544266E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632"/>
                          <a:ext cx="183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0" name="Object 16">
              <a:extLst>
                <a:ext uri="{FF2B5EF4-FFF2-40B4-BE49-F238E27FC236}">
                  <a16:creationId xmlns:a16="http://schemas.microsoft.com/office/drawing/2014/main" id="{8EAE1031-67BE-40F7-83C9-5D69C75E22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1536"/>
            <a:ext cx="2607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720960" imgH="431640" progId="Equation.3">
                    <p:embed/>
                  </p:oleObj>
                </mc:Choice>
                <mc:Fallback>
                  <p:oleObj name="Equation" r:id="rId6" imgW="3720960" imgH="431640" progId="Equation.3">
                    <p:embed/>
                    <p:pic>
                      <p:nvPicPr>
                        <p:cNvPr id="67600" name="Object 16">
                          <a:extLst>
                            <a:ext uri="{FF2B5EF4-FFF2-40B4-BE49-F238E27FC236}">
                              <a16:creationId xmlns:a16="http://schemas.microsoft.com/office/drawing/2014/main" id="{8EAE1031-67BE-40F7-83C9-5D69C75E22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536"/>
                          <a:ext cx="2607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1" name="Object 17">
              <a:extLst>
                <a:ext uri="{FF2B5EF4-FFF2-40B4-BE49-F238E27FC236}">
                  <a16:creationId xmlns:a16="http://schemas.microsoft.com/office/drawing/2014/main" id="{CE4E72F6-E47D-4C80-A4E4-600D2AC200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0" y="1960"/>
            <a:ext cx="239" cy="1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80880" imgH="2552400" progId="Equation.3">
                    <p:embed/>
                  </p:oleObj>
                </mc:Choice>
                <mc:Fallback>
                  <p:oleObj name="Equation" r:id="rId8" imgW="380880" imgH="2552400" progId="Equation.3">
                    <p:embed/>
                    <p:pic>
                      <p:nvPicPr>
                        <p:cNvPr id="67601" name="Object 17">
                          <a:extLst>
                            <a:ext uri="{FF2B5EF4-FFF2-40B4-BE49-F238E27FC236}">
                              <a16:creationId xmlns:a16="http://schemas.microsoft.com/office/drawing/2014/main" id="{CE4E72F6-E47D-4C80-A4E4-600D2AC200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0" y="1960"/>
                          <a:ext cx="239" cy="1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2" name="Object 18">
              <a:extLst>
                <a:ext uri="{FF2B5EF4-FFF2-40B4-BE49-F238E27FC236}">
                  <a16:creationId xmlns:a16="http://schemas.microsoft.com/office/drawing/2014/main" id="{2EF0A9ED-35AA-41F3-836D-584A81E9A9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6" y="1927"/>
            <a:ext cx="2676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619440" imgH="431640" progId="Equation.3">
                    <p:embed/>
                  </p:oleObj>
                </mc:Choice>
                <mc:Fallback>
                  <p:oleObj name="Equation" r:id="rId10" imgW="3619440" imgH="431640" progId="Equation.3">
                    <p:embed/>
                    <p:pic>
                      <p:nvPicPr>
                        <p:cNvPr id="67602" name="Object 18">
                          <a:extLst>
                            <a:ext uri="{FF2B5EF4-FFF2-40B4-BE49-F238E27FC236}">
                              <a16:creationId xmlns:a16="http://schemas.microsoft.com/office/drawing/2014/main" id="{2EF0A9ED-35AA-41F3-836D-584A81E9A9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6" y="1927"/>
                          <a:ext cx="2676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3" name="Object 19">
              <a:extLst>
                <a:ext uri="{FF2B5EF4-FFF2-40B4-BE49-F238E27FC236}">
                  <a16:creationId xmlns:a16="http://schemas.microsoft.com/office/drawing/2014/main" id="{A9CEF855-7694-4F18-8E9F-9DED583522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17" y="2262"/>
            <a:ext cx="269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644640" imgH="431640" progId="Equation.3">
                    <p:embed/>
                  </p:oleObj>
                </mc:Choice>
                <mc:Fallback>
                  <p:oleObj name="Equation" r:id="rId12" imgW="3644640" imgH="431640" progId="Equation.3">
                    <p:embed/>
                    <p:pic>
                      <p:nvPicPr>
                        <p:cNvPr id="67603" name="Object 19">
                          <a:extLst>
                            <a:ext uri="{FF2B5EF4-FFF2-40B4-BE49-F238E27FC236}">
                              <a16:creationId xmlns:a16="http://schemas.microsoft.com/office/drawing/2014/main" id="{A9CEF855-7694-4F18-8E9F-9DED583522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7" y="2262"/>
                          <a:ext cx="2696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4" name="Object 20">
              <a:extLst>
                <a:ext uri="{FF2B5EF4-FFF2-40B4-BE49-F238E27FC236}">
                  <a16:creationId xmlns:a16="http://schemas.microsoft.com/office/drawing/2014/main" id="{9D2A9D30-C76D-4678-8FE1-CF244CA8AD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7" y="2560"/>
            <a:ext cx="180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257120" imgH="419040" progId="Equation.3">
                    <p:embed/>
                  </p:oleObj>
                </mc:Choice>
                <mc:Fallback>
                  <p:oleObj name="Equation" r:id="rId14" imgW="1257120" imgH="419040" progId="Equation.3">
                    <p:embed/>
                    <p:pic>
                      <p:nvPicPr>
                        <p:cNvPr id="67604" name="Object 20">
                          <a:extLst>
                            <a:ext uri="{FF2B5EF4-FFF2-40B4-BE49-F238E27FC236}">
                              <a16:creationId xmlns:a16="http://schemas.microsoft.com/office/drawing/2014/main" id="{9D2A9D30-C76D-4678-8FE1-CF244CA8AD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7" y="2560"/>
                          <a:ext cx="180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5" name="Object 21">
              <a:extLst>
                <a:ext uri="{FF2B5EF4-FFF2-40B4-BE49-F238E27FC236}">
                  <a16:creationId xmlns:a16="http://schemas.microsoft.com/office/drawing/2014/main" id="{188E1CC1-C9B5-4D7B-B09A-17CDCFA43C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1" y="2866"/>
            <a:ext cx="266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606480" imgH="469800" progId="Equation.3">
                    <p:embed/>
                  </p:oleObj>
                </mc:Choice>
                <mc:Fallback>
                  <p:oleObj name="Equation" r:id="rId16" imgW="3606480" imgH="469800" progId="Equation.3">
                    <p:embed/>
                    <p:pic>
                      <p:nvPicPr>
                        <p:cNvPr id="67605" name="Object 21">
                          <a:extLst>
                            <a:ext uri="{FF2B5EF4-FFF2-40B4-BE49-F238E27FC236}">
                              <a16:creationId xmlns:a16="http://schemas.microsoft.com/office/drawing/2014/main" id="{188E1CC1-C9B5-4D7B-B09A-17CDCFA43C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1" y="2866"/>
                          <a:ext cx="266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6" name="Object 22">
              <a:extLst>
                <a:ext uri="{FF2B5EF4-FFF2-40B4-BE49-F238E27FC236}">
                  <a16:creationId xmlns:a16="http://schemas.microsoft.com/office/drawing/2014/main" id="{5EA8C07E-EF97-406A-B8D6-876F3119B9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3120"/>
            <a:ext cx="187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57120" imgH="419040" progId="Equation.3">
                    <p:embed/>
                  </p:oleObj>
                </mc:Choice>
                <mc:Fallback>
                  <p:oleObj name="Equation" r:id="rId18" imgW="1257120" imgH="419040" progId="Equation.3">
                    <p:embed/>
                    <p:pic>
                      <p:nvPicPr>
                        <p:cNvPr id="67606" name="Object 22">
                          <a:extLst>
                            <a:ext uri="{FF2B5EF4-FFF2-40B4-BE49-F238E27FC236}">
                              <a16:creationId xmlns:a16="http://schemas.microsoft.com/office/drawing/2014/main" id="{5EA8C07E-EF97-406A-B8D6-876F3119B9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120"/>
                          <a:ext cx="1873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16" name="Line 32">
              <a:extLst>
                <a:ext uri="{FF2B5EF4-FFF2-40B4-BE49-F238E27FC236}">
                  <a16:creationId xmlns:a16="http://schemas.microsoft.com/office/drawing/2014/main" id="{E1213D47-6D69-41B4-9FD7-F9E4ACCDF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392"/>
              <a:ext cx="0" cy="20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617" name="Line 33">
              <a:extLst>
                <a:ext uri="{FF2B5EF4-FFF2-40B4-BE49-F238E27FC236}">
                  <a16:creationId xmlns:a16="http://schemas.microsoft.com/office/drawing/2014/main" id="{D9D6DA74-A3CD-4009-A605-7065BA796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392"/>
              <a:ext cx="0" cy="20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62" name="Object 2">
            <a:extLst>
              <a:ext uri="{FF2B5EF4-FFF2-40B4-BE49-F238E27FC236}">
                <a16:creationId xmlns:a16="http://schemas.microsoft.com/office/drawing/2014/main" id="{EDA81074-7F73-4B8E-B660-887BF4AB2A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2550" y="3352800"/>
          <a:ext cx="3124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24080" imgH="825480" progId="Equation.3">
                  <p:embed/>
                </p:oleObj>
              </mc:Choice>
              <mc:Fallback>
                <p:oleObj name="Equation" r:id="rId2" imgW="3124080" imgH="825480" progId="Equation.3">
                  <p:embed/>
                  <p:pic>
                    <p:nvPicPr>
                      <p:cNvPr id="117762" name="Object 2">
                        <a:extLst>
                          <a:ext uri="{FF2B5EF4-FFF2-40B4-BE49-F238E27FC236}">
                            <a16:creationId xmlns:a16="http://schemas.microsoft.com/office/drawing/2014/main" id="{EDA81074-7F73-4B8E-B660-887BF4AB2A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3352800"/>
                        <a:ext cx="3124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4" name="Text Box 4">
            <a:extLst>
              <a:ext uri="{FF2B5EF4-FFF2-40B4-BE49-F238E27FC236}">
                <a16:creationId xmlns:a16="http://schemas.microsoft.com/office/drawing/2014/main" id="{B06B5820-8F1F-48F1-B75A-CE13AA2CD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16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说明</a:t>
            </a:r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02842E08-3109-49C0-84AE-C5FDE2D33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86000"/>
            <a:ext cx="6767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离散型随机变量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,Y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的分布函数归纳为</a:t>
            </a:r>
          </a:p>
        </p:txBody>
      </p:sp>
      <p:graphicFrame>
        <p:nvGraphicFramePr>
          <p:cNvPr id="117766" name="Object 6">
            <a:extLst>
              <a:ext uri="{FF2B5EF4-FFF2-40B4-BE49-F238E27FC236}">
                <a16:creationId xmlns:a16="http://schemas.microsoft.com/office/drawing/2014/main" id="{8FA40B21-EB63-43B0-BCA6-49DE8E6575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5825" y="4408488"/>
          <a:ext cx="751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518240" imgH="482400" progId="Equation.3">
                  <p:embed/>
                </p:oleObj>
              </mc:Choice>
              <mc:Fallback>
                <p:oleObj name="公式" r:id="rId4" imgW="7518240" imgH="482400" progId="Equation.3">
                  <p:embed/>
                  <p:pic>
                    <p:nvPicPr>
                      <p:cNvPr id="117766" name="Object 6">
                        <a:extLst>
                          <a:ext uri="{FF2B5EF4-FFF2-40B4-BE49-F238E27FC236}">
                            <a16:creationId xmlns:a16="http://schemas.microsoft.com/office/drawing/2014/main" id="{8FA40B21-EB63-43B0-BCA6-49DE8E6575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4408488"/>
                        <a:ext cx="7518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37AD5A71-9E33-46FA-8874-33B9CE54CB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600200"/>
          <a:ext cx="7594600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29320" imgH="4356000" progId="Equation.3">
                  <p:embed/>
                </p:oleObj>
              </mc:Choice>
              <mc:Fallback>
                <p:oleObj name="Equation" r:id="rId2" imgW="7429320" imgH="4356000" progId="Equation.3">
                  <p:embed/>
                  <p:pic>
                    <p:nvPicPr>
                      <p:cNvPr id="27652" name="Object 4">
                        <a:extLst>
                          <a:ext uri="{FF2B5EF4-FFF2-40B4-BE49-F238E27FC236}">
                            <a16:creationId xmlns:a16="http://schemas.microsoft.com/office/drawing/2014/main" id="{37AD5A71-9E33-46FA-8874-33B9CE54CB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594600" cy="431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2" name="Object 24">
            <a:extLst>
              <a:ext uri="{FF2B5EF4-FFF2-40B4-BE49-F238E27FC236}">
                <a16:creationId xmlns:a16="http://schemas.microsoft.com/office/drawing/2014/main" id="{682F37F3-F993-4198-8A3B-A4C030C88E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600200"/>
          <a:ext cx="7572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560" imgH="380880" progId="Equation.3">
                  <p:embed/>
                </p:oleObj>
              </mc:Choice>
              <mc:Fallback>
                <p:oleObj name="Equation" r:id="rId4" imgW="736560" imgH="380880" progId="Equation.3">
                  <p:embed/>
                  <p:pic>
                    <p:nvPicPr>
                      <p:cNvPr id="27672" name="Object 24">
                        <a:extLst>
                          <a:ext uri="{FF2B5EF4-FFF2-40B4-BE49-F238E27FC236}">
                            <a16:creationId xmlns:a16="http://schemas.microsoft.com/office/drawing/2014/main" id="{682F37F3-F993-4198-8A3B-A4C030C88E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572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9" name="Rectangle 31">
            <a:extLst>
              <a:ext uri="{FF2B5EF4-FFF2-40B4-BE49-F238E27FC236}">
                <a16:creationId xmlns:a16="http://schemas.microsoft.com/office/drawing/2014/main" id="{9AAC446C-6439-4823-ADF9-9012140FB8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666559"/>
            <a:ext cx="7993062" cy="590931"/>
          </a:xfrm>
          <a:noFill/>
          <a:ln/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黑体" panose="02010609060101010101" pitchFamily="49" charset="-122"/>
              </a:rPr>
              <a:t>离散型随机变量的边缘分布律 </a:t>
            </a:r>
          </a:p>
        </p:txBody>
      </p:sp>
    </p:spTree>
    <p:extLst>
      <p:ext uri="{BB962C8B-B14F-4D97-AF65-F5344CB8AC3E}">
        <p14:creationId xmlns:p14="http://schemas.microsoft.com/office/powerpoint/2010/main" val="249357954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6" name="Object 1028">
            <a:extLst>
              <a:ext uri="{FF2B5EF4-FFF2-40B4-BE49-F238E27FC236}">
                <a16:creationId xmlns:a16="http://schemas.microsoft.com/office/drawing/2014/main" id="{E611D1BD-AA0A-4A2D-8C01-C6B3FEFDC2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1425" y="4149725"/>
          <a:ext cx="42211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94160" imgH="990360" progId="Equation.3">
                  <p:embed/>
                </p:oleObj>
              </mc:Choice>
              <mc:Fallback>
                <p:oleObj name="Equation" r:id="rId2" imgW="4394160" imgH="990360" progId="Equation.3">
                  <p:embed/>
                  <p:pic>
                    <p:nvPicPr>
                      <p:cNvPr id="90116" name="Object 1028">
                        <a:extLst>
                          <a:ext uri="{FF2B5EF4-FFF2-40B4-BE49-F238E27FC236}">
                            <a16:creationId xmlns:a16="http://schemas.microsoft.com/office/drawing/2014/main" id="{E611D1BD-AA0A-4A2D-8C01-C6B3FEFDC2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4149725"/>
                        <a:ext cx="4221163" cy="838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Rectangle 1031">
            <a:extLst>
              <a:ext uri="{FF2B5EF4-FFF2-40B4-BE49-F238E27FC236}">
                <a16:creationId xmlns:a16="http://schemas.microsoft.com/office/drawing/2014/main" id="{1760831B-3E7A-4658-888E-BEB4D604C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598613"/>
            <a:ext cx="762000" cy="2438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0120" name="Object 1032">
            <a:extLst>
              <a:ext uri="{FF2B5EF4-FFF2-40B4-BE49-F238E27FC236}">
                <a16:creationId xmlns:a16="http://schemas.microsoft.com/office/drawing/2014/main" id="{08EED4E3-1578-4D73-A167-1A8801608E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1425" y="5083175"/>
          <a:ext cx="38052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56000" imgH="952200" progId="Equation.3">
                  <p:embed/>
                </p:oleObj>
              </mc:Choice>
              <mc:Fallback>
                <p:oleObj name="Equation" r:id="rId4" imgW="4356000" imgH="952200" progId="Equation.3">
                  <p:embed/>
                  <p:pic>
                    <p:nvPicPr>
                      <p:cNvPr id="90120" name="Object 1032">
                        <a:extLst>
                          <a:ext uri="{FF2B5EF4-FFF2-40B4-BE49-F238E27FC236}">
                            <a16:creationId xmlns:a16="http://schemas.microsoft.com/office/drawing/2014/main" id="{08EED4E3-1578-4D73-A167-1A8801608E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5083175"/>
                        <a:ext cx="3805238" cy="838200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1" name="Rectangle 1033">
            <a:extLst>
              <a:ext uri="{FF2B5EF4-FFF2-40B4-BE49-F238E27FC236}">
                <a16:creationId xmlns:a16="http://schemas.microsoft.com/office/drawing/2014/main" id="{6EDB1FDA-957D-44ED-A528-7ED0091F5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122613"/>
            <a:ext cx="4572000" cy="685800"/>
          </a:xfrm>
          <a:prstGeom prst="rect">
            <a:avLst/>
          </a:prstGeom>
          <a:solidFill>
            <a:srgbClr val="99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0150" name="Group 1062">
            <a:extLst>
              <a:ext uri="{FF2B5EF4-FFF2-40B4-BE49-F238E27FC236}">
                <a16:creationId xmlns:a16="http://schemas.microsoft.com/office/drawing/2014/main" id="{B468DA48-12D7-4353-9AAB-1982CB38607E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836613"/>
            <a:ext cx="6477000" cy="3276600"/>
            <a:chOff x="864" y="1104"/>
            <a:chExt cx="4080" cy="2064"/>
          </a:xfrm>
        </p:grpSpPr>
        <p:sp>
          <p:nvSpPr>
            <p:cNvPr id="90123" name="Line 1035">
              <a:extLst>
                <a:ext uri="{FF2B5EF4-FFF2-40B4-BE49-F238E27FC236}">
                  <a16:creationId xmlns:a16="http://schemas.microsoft.com/office/drawing/2014/main" id="{737443FA-D1EF-4357-AFE6-7153EF1E4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104"/>
              <a:ext cx="40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124" name="Line 1036">
              <a:extLst>
                <a:ext uri="{FF2B5EF4-FFF2-40B4-BE49-F238E27FC236}">
                  <a16:creationId xmlns:a16="http://schemas.microsoft.com/office/drawing/2014/main" id="{9D2112AD-70AE-47CC-9582-3A2950923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584"/>
              <a:ext cx="40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126" name="Line 1038">
              <a:extLst>
                <a:ext uri="{FF2B5EF4-FFF2-40B4-BE49-F238E27FC236}">
                  <a16:creationId xmlns:a16="http://schemas.microsoft.com/office/drawing/2014/main" id="{E3985DCC-5B7D-48D6-BCB8-54037AC5B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104"/>
              <a:ext cx="0" cy="20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127" name="Line 1039">
              <a:extLst>
                <a:ext uri="{FF2B5EF4-FFF2-40B4-BE49-F238E27FC236}">
                  <a16:creationId xmlns:a16="http://schemas.microsoft.com/office/drawing/2014/main" id="{773C9B3C-A0F1-4329-B464-12A4E22A2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596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128" name="Line 1040">
              <a:extLst>
                <a:ext uri="{FF2B5EF4-FFF2-40B4-BE49-F238E27FC236}">
                  <a16:creationId xmlns:a16="http://schemas.microsoft.com/office/drawing/2014/main" id="{54C6B0D2-032F-432D-BFFF-06D5B202E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104"/>
              <a:ext cx="720" cy="48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90129" name="Object 1041">
              <a:extLst>
                <a:ext uri="{FF2B5EF4-FFF2-40B4-BE49-F238E27FC236}">
                  <a16:creationId xmlns:a16="http://schemas.microsoft.com/office/drawing/2014/main" id="{53B2209F-6BE2-4DEB-AD74-31812CF496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1152"/>
            <a:ext cx="23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68280" imgH="317160" progId="Equation.3">
                    <p:embed/>
                  </p:oleObj>
                </mc:Choice>
                <mc:Fallback>
                  <p:oleObj name="Equation" r:id="rId6" imgW="368280" imgH="317160" progId="Equation.3">
                    <p:embed/>
                    <p:pic>
                      <p:nvPicPr>
                        <p:cNvPr id="90129" name="Object 1041">
                          <a:extLst>
                            <a:ext uri="{FF2B5EF4-FFF2-40B4-BE49-F238E27FC236}">
                              <a16:creationId xmlns:a16="http://schemas.microsoft.com/office/drawing/2014/main" id="{53B2209F-6BE2-4DEB-AD74-31812CF496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152"/>
                          <a:ext cx="232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30" name="Object 1042">
              <a:extLst>
                <a:ext uri="{FF2B5EF4-FFF2-40B4-BE49-F238E27FC236}">
                  <a16:creationId xmlns:a16="http://schemas.microsoft.com/office/drawing/2014/main" id="{F566DFBB-C931-43C2-90AD-6FCB57A7E3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1344"/>
            <a:ext cx="183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91960" imgH="317160" progId="Equation.3">
                    <p:embed/>
                  </p:oleObj>
                </mc:Choice>
                <mc:Fallback>
                  <p:oleObj name="Equation" r:id="rId8" imgW="291960" imgH="317160" progId="Equation.3">
                    <p:embed/>
                    <p:pic>
                      <p:nvPicPr>
                        <p:cNvPr id="90130" name="Object 1042">
                          <a:extLst>
                            <a:ext uri="{FF2B5EF4-FFF2-40B4-BE49-F238E27FC236}">
                              <a16:creationId xmlns:a16="http://schemas.microsoft.com/office/drawing/2014/main" id="{F566DFBB-C931-43C2-90AD-6FCB57A7E3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344"/>
                          <a:ext cx="183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31" name="Object 1043">
              <a:extLst>
                <a:ext uri="{FF2B5EF4-FFF2-40B4-BE49-F238E27FC236}">
                  <a16:creationId xmlns:a16="http://schemas.microsoft.com/office/drawing/2014/main" id="{330B9D17-9418-4BE6-84A1-16090E0E60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04" y="1240"/>
            <a:ext cx="2472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530520" imgH="431640" progId="Equation.3">
                    <p:embed/>
                  </p:oleObj>
                </mc:Choice>
                <mc:Fallback>
                  <p:oleObj name="Equation" r:id="rId10" imgW="3530520" imgH="431640" progId="Equation.3">
                    <p:embed/>
                    <p:pic>
                      <p:nvPicPr>
                        <p:cNvPr id="90131" name="Object 1043">
                          <a:extLst>
                            <a:ext uri="{FF2B5EF4-FFF2-40B4-BE49-F238E27FC236}">
                              <a16:creationId xmlns:a16="http://schemas.microsoft.com/office/drawing/2014/main" id="{330B9D17-9418-4BE6-84A1-16090E0E60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4" y="1240"/>
                          <a:ext cx="2472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32" name="Object 1044">
              <a:extLst>
                <a:ext uri="{FF2B5EF4-FFF2-40B4-BE49-F238E27FC236}">
                  <a16:creationId xmlns:a16="http://schemas.microsoft.com/office/drawing/2014/main" id="{77D26568-CCF3-4076-8B60-720D78D199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1622"/>
            <a:ext cx="255" cy="1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06080" imgH="2730240" progId="Equation.3">
                    <p:embed/>
                  </p:oleObj>
                </mc:Choice>
                <mc:Fallback>
                  <p:oleObj name="Equation" r:id="rId12" imgW="406080" imgH="2730240" progId="Equation.3">
                    <p:embed/>
                    <p:pic>
                      <p:nvPicPr>
                        <p:cNvPr id="90132" name="Object 1044">
                          <a:extLst>
                            <a:ext uri="{FF2B5EF4-FFF2-40B4-BE49-F238E27FC236}">
                              <a16:creationId xmlns:a16="http://schemas.microsoft.com/office/drawing/2014/main" id="{77D26568-CCF3-4076-8B60-720D78D199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622"/>
                          <a:ext cx="255" cy="1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33" name="Object 1045">
              <a:extLst>
                <a:ext uri="{FF2B5EF4-FFF2-40B4-BE49-F238E27FC236}">
                  <a16:creationId xmlns:a16="http://schemas.microsoft.com/office/drawing/2014/main" id="{6A1489F3-5A81-4F60-B45D-9B315267A8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1632"/>
            <a:ext cx="2592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504960" imgH="457200" progId="Equation.3">
                    <p:embed/>
                  </p:oleObj>
                </mc:Choice>
                <mc:Fallback>
                  <p:oleObj name="Equation" r:id="rId14" imgW="3504960" imgH="457200" progId="Equation.3">
                    <p:embed/>
                    <p:pic>
                      <p:nvPicPr>
                        <p:cNvPr id="90133" name="Object 1045">
                          <a:extLst>
                            <a:ext uri="{FF2B5EF4-FFF2-40B4-BE49-F238E27FC236}">
                              <a16:creationId xmlns:a16="http://schemas.microsoft.com/office/drawing/2014/main" id="{6A1489F3-5A81-4F60-B45D-9B315267A8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632"/>
                          <a:ext cx="2592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34" name="Object 1046">
              <a:extLst>
                <a:ext uri="{FF2B5EF4-FFF2-40B4-BE49-F238E27FC236}">
                  <a16:creationId xmlns:a16="http://schemas.microsoft.com/office/drawing/2014/main" id="{D1661527-44D8-4001-BA5C-033FB656C2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11" y="1967"/>
            <a:ext cx="261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530520" imgH="457200" progId="Equation.3">
                    <p:embed/>
                  </p:oleObj>
                </mc:Choice>
                <mc:Fallback>
                  <p:oleObj name="Equation" r:id="rId16" imgW="3530520" imgH="457200" progId="Equation.3">
                    <p:embed/>
                    <p:pic>
                      <p:nvPicPr>
                        <p:cNvPr id="90134" name="Object 1046">
                          <a:extLst>
                            <a:ext uri="{FF2B5EF4-FFF2-40B4-BE49-F238E27FC236}">
                              <a16:creationId xmlns:a16="http://schemas.microsoft.com/office/drawing/2014/main" id="{D1661527-44D8-4001-BA5C-033FB656C2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1" y="1967"/>
                          <a:ext cx="261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35" name="Object 1047">
              <a:extLst>
                <a:ext uri="{FF2B5EF4-FFF2-40B4-BE49-F238E27FC236}">
                  <a16:creationId xmlns:a16="http://schemas.microsoft.com/office/drawing/2014/main" id="{D093C0D7-C5BB-4C10-A023-75843F0E35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269"/>
            <a:ext cx="1900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320480" imgH="431640" progId="Equation.3">
                    <p:embed/>
                  </p:oleObj>
                </mc:Choice>
                <mc:Fallback>
                  <p:oleObj name="Equation" r:id="rId18" imgW="1320480" imgH="431640" progId="Equation.3">
                    <p:embed/>
                    <p:pic>
                      <p:nvPicPr>
                        <p:cNvPr id="90135" name="Object 1047">
                          <a:extLst>
                            <a:ext uri="{FF2B5EF4-FFF2-40B4-BE49-F238E27FC236}">
                              <a16:creationId xmlns:a16="http://schemas.microsoft.com/office/drawing/2014/main" id="{D093C0D7-C5BB-4C10-A023-75843F0E35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269"/>
                          <a:ext cx="1900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36" name="Object 1048">
              <a:extLst>
                <a:ext uri="{FF2B5EF4-FFF2-40B4-BE49-F238E27FC236}">
                  <a16:creationId xmlns:a16="http://schemas.microsoft.com/office/drawing/2014/main" id="{2E48F9BD-89CB-46B6-B9A7-BE90D030BE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2571"/>
            <a:ext cx="259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504960" imgH="495000" progId="Equation.3">
                    <p:embed/>
                  </p:oleObj>
                </mc:Choice>
                <mc:Fallback>
                  <p:oleObj name="Equation" r:id="rId20" imgW="3504960" imgH="495000" progId="Equation.3">
                    <p:embed/>
                    <p:pic>
                      <p:nvPicPr>
                        <p:cNvPr id="90136" name="Object 1048">
                          <a:extLst>
                            <a:ext uri="{FF2B5EF4-FFF2-40B4-BE49-F238E27FC236}">
                              <a16:creationId xmlns:a16="http://schemas.microsoft.com/office/drawing/2014/main" id="{2E48F9BD-89CB-46B6-B9A7-BE90D030BE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571"/>
                          <a:ext cx="259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37" name="Object 1049">
              <a:extLst>
                <a:ext uri="{FF2B5EF4-FFF2-40B4-BE49-F238E27FC236}">
                  <a16:creationId xmlns:a16="http://schemas.microsoft.com/office/drawing/2014/main" id="{F3B476BA-D46A-4881-97A0-E06AEF43A6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2832"/>
            <a:ext cx="196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320480" imgH="431640" progId="Equation.3">
                    <p:embed/>
                  </p:oleObj>
                </mc:Choice>
                <mc:Fallback>
                  <p:oleObj name="Equation" r:id="rId22" imgW="1320480" imgH="431640" progId="Equation.3">
                    <p:embed/>
                    <p:pic>
                      <p:nvPicPr>
                        <p:cNvPr id="90137" name="Object 1049">
                          <a:extLst>
                            <a:ext uri="{FF2B5EF4-FFF2-40B4-BE49-F238E27FC236}">
                              <a16:creationId xmlns:a16="http://schemas.microsoft.com/office/drawing/2014/main" id="{F3B476BA-D46A-4881-97A0-E06AEF43A6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832"/>
                          <a:ext cx="196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38" name="Line 1050">
              <a:extLst>
                <a:ext uri="{FF2B5EF4-FFF2-40B4-BE49-F238E27FC236}">
                  <a16:creationId xmlns:a16="http://schemas.microsoft.com/office/drawing/2014/main" id="{497293E8-233D-468E-94D2-549B3C34D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104"/>
              <a:ext cx="0" cy="20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139" name="Line 1051">
              <a:extLst>
                <a:ext uri="{FF2B5EF4-FFF2-40B4-BE49-F238E27FC236}">
                  <a16:creationId xmlns:a16="http://schemas.microsoft.com/office/drawing/2014/main" id="{3AB54784-A8FE-473E-A516-A510F6622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104"/>
              <a:ext cx="0" cy="20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149" name="Line 1061">
              <a:extLst>
                <a:ext uri="{FF2B5EF4-FFF2-40B4-BE49-F238E27FC236}">
                  <a16:creationId xmlns:a16="http://schemas.microsoft.com/office/drawing/2014/main" id="{EB6B5578-E6C1-4E47-9BE1-25665D07D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120"/>
              <a:ext cx="408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18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5" name="Object 3">
            <a:extLst>
              <a:ext uri="{FF2B5EF4-FFF2-40B4-BE49-F238E27FC236}">
                <a16:creationId xmlns:a16="http://schemas.microsoft.com/office/drawing/2014/main" id="{E30C5E1A-2A03-44FE-95CC-4D82FCDC61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133600"/>
          <a:ext cx="4165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65560" imgH="952200" progId="Equation.3">
                  <p:embed/>
                </p:oleObj>
              </mc:Choice>
              <mc:Fallback>
                <p:oleObj name="Equation" r:id="rId2" imgW="4165560" imgH="952200" progId="Equation.3">
                  <p:embed/>
                  <p:pic>
                    <p:nvPicPr>
                      <p:cNvPr id="28675" name="Object 3">
                        <a:extLst>
                          <a:ext uri="{FF2B5EF4-FFF2-40B4-BE49-F238E27FC236}">
                            <a16:creationId xmlns:a16="http://schemas.microsoft.com/office/drawing/2014/main" id="{E30C5E1A-2A03-44FE-95CC-4D82FCDC61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33600"/>
                        <a:ext cx="4165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2ABF88E3-21AA-4342-BCCC-AA6A519745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505200"/>
          <a:ext cx="4114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14800" imgH="977760" progId="Equation.3">
                  <p:embed/>
                </p:oleObj>
              </mc:Choice>
              <mc:Fallback>
                <p:oleObj name="Equation" r:id="rId4" imgW="4114800" imgH="977760" progId="Equation.3">
                  <p:embed/>
                  <p:pic>
                    <p:nvPicPr>
                      <p:cNvPr id="28676" name="Object 4">
                        <a:extLst>
                          <a:ext uri="{FF2B5EF4-FFF2-40B4-BE49-F238E27FC236}">
                            <a16:creationId xmlns:a16="http://schemas.microsoft.com/office/drawing/2014/main" id="{2ABF88E3-21AA-4342-BCCC-AA6A519745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05200"/>
                        <a:ext cx="4114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4" name="Rectangle 2">
            <a:extLst>
              <a:ext uri="{FF2B5EF4-FFF2-40B4-BE49-F238E27FC236}">
                <a16:creationId xmlns:a16="http://schemas.microsoft.com/office/drawing/2014/main" id="{DC101464-6DDB-4B21-AE41-1BDDE39D1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765175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因此得离散型随机变量关于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的边缘分布函数分别为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ext Box 29">
            <a:extLst>
              <a:ext uri="{FF2B5EF4-FFF2-40B4-BE49-F238E27FC236}">
                <a16:creationId xmlns:a16="http://schemas.microsoft.com/office/drawing/2014/main" id="{BD12A620-FB6B-E1A0-6D18-2F218E10A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6482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注意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Rectangle 30">
            <a:extLst>
              <a:ext uri="{FF2B5EF4-FFF2-40B4-BE49-F238E27FC236}">
                <a16:creationId xmlns:a16="http://schemas.microsoft.com/office/drawing/2014/main" id="{F03DF049-08CA-0919-9D77-A1006D0B4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2578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联合分布</a:t>
            </a:r>
          </a:p>
        </p:txBody>
      </p:sp>
      <p:sp>
        <p:nvSpPr>
          <p:cNvPr id="4" name="Line 31">
            <a:extLst>
              <a:ext uri="{FF2B5EF4-FFF2-40B4-BE49-F238E27FC236}">
                <a16:creationId xmlns:a16="http://schemas.microsoft.com/office/drawing/2014/main" id="{7E2EA0FC-BEC1-EC2B-F234-F2895CBB66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4864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FF2BE58E-385F-0FEF-392C-11D84245B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2578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边缘分布</a:t>
            </a:r>
          </a:p>
        </p:txBody>
      </p:sp>
      <p:grpSp>
        <p:nvGrpSpPr>
          <p:cNvPr id="6" name="Group 35">
            <a:extLst>
              <a:ext uri="{FF2B5EF4-FFF2-40B4-BE49-F238E27FC236}">
                <a16:creationId xmlns:a16="http://schemas.microsoft.com/office/drawing/2014/main" id="{6ABCCF33-F634-54AA-85EA-8107B642A53A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5486400"/>
            <a:ext cx="1981200" cy="304800"/>
            <a:chOff x="1968" y="3216"/>
            <a:chExt cx="1248" cy="192"/>
          </a:xfrm>
        </p:grpSpPr>
        <p:sp>
          <p:nvSpPr>
            <p:cNvPr id="7" name="Line 33">
              <a:extLst>
                <a:ext uri="{FF2B5EF4-FFF2-40B4-BE49-F238E27FC236}">
                  <a16:creationId xmlns:a16="http://schemas.microsoft.com/office/drawing/2014/main" id="{9EE10202-AC23-06B7-D9E1-ECD4BEB55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3312"/>
              <a:ext cx="124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Line 34">
              <a:extLst>
                <a:ext uri="{FF2B5EF4-FFF2-40B4-BE49-F238E27FC236}">
                  <a16:creationId xmlns:a16="http://schemas.microsoft.com/office/drawing/2014/main" id="{A3C9B224-726F-37B0-13F0-B0DD7B8D7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216"/>
              <a:ext cx="43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977075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6" name="Rectangle 12">
            <a:extLst>
              <a:ext uri="{FF2B5EF4-FFF2-40B4-BE49-F238E27FC236}">
                <a16:creationId xmlns:a16="http://schemas.microsoft.com/office/drawing/2014/main" id="{0A392149-71F2-4297-B853-C1851EC9D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577305"/>
            <a:ext cx="7772400" cy="769441"/>
          </a:xfrm>
          <a:noFill/>
          <a:ln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离散型随机变量的条件分布  </a:t>
            </a:r>
          </a:p>
        </p:txBody>
      </p:sp>
      <p:graphicFrame>
        <p:nvGraphicFramePr>
          <p:cNvPr id="2" name="Object 42">
            <a:extLst>
              <a:ext uri="{FF2B5EF4-FFF2-40B4-BE49-F238E27FC236}">
                <a16:creationId xmlns:a16="http://schemas.microsoft.com/office/drawing/2014/main" id="{D39632E2-CD61-DC98-43FD-A2A8D8E776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763083"/>
              </p:ext>
            </p:extLst>
          </p:nvPr>
        </p:nvGraphicFramePr>
        <p:xfrm>
          <a:off x="762000" y="1524000"/>
          <a:ext cx="773430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734240" imgH="2781000" progId="Equation.3">
                  <p:embed/>
                </p:oleObj>
              </mc:Choice>
              <mc:Fallback>
                <p:oleObj name="公式" r:id="rId2" imgW="7734240" imgH="2781000" progId="Equation.3">
                  <p:embed/>
                  <p:pic>
                    <p:nvPicPr>
                      <p:cNvPr id="2" name="Object 42">
                        <a:extLst>
                          <a:ext uri="{FF2B5EF4-FFF2-40B4-BE49-F238E27FC236}">
                            <a16:creationId xmlns:a16="http://schemas.microsoft.com/office/drawing/2014/main" id="{D39632E2-CD61-DC98-43FD-A2A8D8E776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7734300" cy="278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3">
            <a:extLst>
              <a:ext uri="{FF2B5EF4-FFF2-40B4-BE49-F238E27FC236}">
                <a16:creationId xmlns:a16="http://schemas.microsoft.com/office/drawing/2014/main" id="{1AA03BB8-AA30-F080-8D22-A9EC0F15F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047123"/>
              </p:ext>
            </p:extLst>
          </p:nvPr>
        </p:nvGraphicFramePr>
        <p:xfrm>
          <a:off x="746125" y="4303713"/>
          <a:ext cx="68834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883200" imgH="2095200" progId="Equation.3">
                  <p:embed/>
                </p:oleObj>
              </mc:Choice>
              <mc:Fallback>
                <p:oleObj name="公式" r:id="rId4" imgW="6883200" imgH="2095200" progId="Equation.3">
                  <p:embed/>
                  <p:pic>
                    <p:nvPicPr>
                      <p:cNvPr id="3" name="Object 43">
                        <a:extLst>
                          <a:ext uri="{FF2B5EF4-FFF2-40B4-BE49-F238E27FC236}">
                            <a16:creationId xmlns:a16="http://schemas.microsoft.com/office/drawing/2014/main" id="{1AA03BB8-AA30-F080-8D22-A9EC0F15FA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4303713"/>
                        <a:ext cx="68834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4">
            <a:extLst>
              <a:ext uri="{FF2B5EF4-FFF2-40B4-BE49-F238E27FC236}">
                <a16:creationId xmlns:a16="http://schemas.microsoft.com/office/drawing/2014/main" id="{B8F1089F-7B63-23D6-5E1F-AECD766989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8023"/>
              </p:ext>
            </p:extLst>
          </p:nvPr>
        </p:nvGraphicFramePr>
        <p:xfrm>
          <a:off x="747712" y="6419850"/>
          <a:ext cx="251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514600" imgH="431640" progId="Equation.3">
                  <p:embed/>
                </p:oleObj>
              </mc:Choice>
              <mc:Fallback>
                <p:oleObj name="公式" r:id="rId6" imgW="2514600" imgH="431640" progId="Equation.3">
                  <p:embed/>
                  <p:pic>
                    <p:nvPicPr>
                      <p:cNvPr id="4" name="Object 44">
                        <a:extLst>
                          <a:ext uri="{FF2B5EF4-FFF2-40B4-BE49-F238E27FC236}">
                            <a16:creationId xmlns:a16="http://schemas.microsoft.com/office/drawing/2014/main" id="{B8F1089F-7B63-23D6-5E1F-AECD766989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2" y="6419850"/>
                        <a:ext cx="251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5">
            <a:extLst>
              <a:ext uri="{FF2B5EF4-FFF2-40B4-BE49-F238E27FC236}">
                <a16:creationId xmlns:a16="http://schemas.microsoft.com/office/drawing/2014/main" id="{0838497B-F049-8D68-EE2D-E3A3B6A62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43668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37514316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>
            <a:extLst>
              <a:ext uri="{FF2B5EF4-FFF2-40B4-BE49-F238E27FC236}">
                <a16:creationId xmlns:a16="http://schemas.microsoft.com/office/drawing/2014/main" id="{2BF35C4F-CA70-26EF-0387-1F433FFD2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66803"/>
            <a:ext cx="180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说明</a:t>
            </a:r>
          </a:p>
        </p:txBody>
      </p:sp>
      <p:sp>
        <p:nvSpPr>
          <p:cNvPr id="3" name="Rectangle 25">
            <a:extLst>
              <a:ext uri="{FF2B5EF4-FFF2-40B4-BE49-F238E27FC236}">
                <a16:creationId xmlns:a16="http://schemas.microsoft.com/office/drawing/2014/main" id="{A58F1CDE-C1FA-517C-AF8C-201A9234A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558940"/>
            <a:ext cx="6970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联合分布、边缘分布、条件分布的关系如下</a:t>
            </a:r>
          </a:p>
        </p:txBody>
      </p:sp>
      <p:sp>
        <p:nvSpPr>
          <p:cNvPr id="4" name="Rectangle 26">
            <a:extLst>
              <a:ext uri="{FF2B5EF4-FFF2-40B4-BE49-F238E27FC236}">
                <a16:creationId xmlns:a16="http://schemas.microsoft.com/office/drawing/2014/main" id="{B72270C5-F9B4-AAC3-31B5-3DF5C413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547953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联合分布</a:t>
            </a:r>
          </a:p>
        </p:txBody>
      </p:sp>
      <p:grpSp>
        <p:nvGrpSpPr>
          <p:cNvPr id="5" name="Group 58">
            <a:extLst>
              <a:ext uri="{FF2B5EF4-FFF2-40B4-BE49-F238E27FC236}">
                <a16:creationId xmlns:a16="http://schemas.microsoft.com/office/drawing/2014/main" id="{C1EAC11E-07B8-325C-EA73-C0D3E4DD13E6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2143140"/>
            <a:ext cx="2647950" cy="519113"/>
            <a:chOff x="1882" y="2766"/>
            <a:chExt cx="1668" cy="327"/>
          </a:xfrm>
        </p:grpSpPr>
        <p:sp>
          <p:nvSpPr>
            <p:cNvPr id="6" name="Rectangle 27">
              <a:extLst>
                <a:ext uri="{FF2B5EF4-FFF2-40B4-BE49-F238E27FC236}">
                  <a16:creationId xmlns:a16="http://schemas.microsoft.com/office/drawing/2014/main" id="{35B5015F-487E-3437-4F0A-ADA47122E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2766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边缘分布</a:t>
              </a:r>
            </a:p>
          </p:txBody>
        </p:sp>
        <p:sp>
          <p:nvSpPr>
            <p:cNvPr id="7" name="Line 49">
              <a:extLst>
                <a:ext uri="{FF2B5EF4-FFF2-40B4-BE49-F238E27FC236}">
                  <a16:creationId xmlns:a16="http://schemas.microsoft.com/office/drawing/2014/main" id="{17C92C7A-6845-828D-159D-BE92B49BE3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400000">
              <a:off x="1882" y="3067"/>
              <a:ext cx="726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Group 59">
            <a:extLst>
              <a:ext uri="{FF2B5EF4-FFF2-40B4-BE49-F238E27FC236}">
                <a16:creationId xmlns:a16="http://schemas.microsoft.com/office/drawing/2014/main" id="{F1052A00-6051-9F48-5CD5-188DC36E775A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2938478"/>
            <a:ext cx="2654300" cy="519112"/>
            <a:chOff x="1882" y="3267"/>
            <a:chExt cx="1672" cy="327"/>
          </a:xfrm>
        </p:grpSpPr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E8A19B7-7C2C-AC28-8D49-F71700C0F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3267"/>
              <a:ext cx="10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条件分布</a:t>
              </a:r>
            </a:p>
          </p:txBody>
        </p:sp>
        <p:sp>
          <p:nvSpPr>
            <p:cNvPr id="10" name="Line 50">
              <a:extLst>
                <a:ext uri="{FF2B5EF4-FFF2-40B4-BE49-F238E27FC236}">
                  <a16:creationId xmlns:a16="http://schemas.microsoft.com/office/drawing/2014/main" id="{6CDE7354-D385-942B-0905-57AEEB7ACD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00000">
              <a:off x="1882" y="3330"/>
              <a:ext cx="726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Group 57">
            <a:extLst>
              <a:ext uri="{FF2B5EF4-FFF2-40B4-BE49-F238E27FC236}">
                <a16:creationId xmlns:a16="http://schemas.microsoft.com/office/drawing/2014/main" id="{3B69BE39-DFED-CD84-8884-18EF0C33CF10}"/>
              </a:ext>
            </a:extLst>
          </p:cNvPr>
          <p:cNvGrpSpPr>
            <a:grpSpLocks/>
          </p:cNvGrpSpPr>
          <p:nvPr/>
        </p:nvGrpSpPr>
        <p:grpSpPr bwMode="auto">
          <a:xfrm>
            <a:off x="5608638" y="2371740"/>
            <a:ext cx="2419350" cy="914400"/>
            <a:chOff x="3533" y="2910"/>
            <a:chExt cx="1524" cy="576"/>
          </a:xfrm>
        </p:grpSpPr>
        <p:sp>
          <p:nvSpPr>
            <p:cNvPr id="12" name="Line 38">
              <a:extLst>
                <a:ext uri="{FF2B5EF4-FFF2-40B4-BE49-F238E27FC236}">
                  <a16:creationId xmlns:a16="http://schemas.microsoft.com/office/drawing/2014/main" id="{FCFE6951-352A-D818-2AE4-926AE74751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4" y="2910"/>
              <a:ext cx="0" cy="576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40">
              <a:extLst>
                <a:ext uri="{FF2B5EF4-FFF2-40B4-BE49-F238E27FC236}">
                  <a16:creationId xmlns:a16="http://schemas.microsoft.com/office/drawing/2014/main" id="{E9319D43-557C-C251-B2F2-9A8DE2210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3" y="2928"/>
              <a:ext cx="218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43">
              <a:extLst>
                <a:ext uri="{FF2B5EF4-FFF2-40B4-BE49-F238E27FC236}">
                  <a16:creationId xmlns:a16="http://schemas.microsoft.com/office/drawing/2014/main" id="{039058AE-983D-031B-5E60-A88904611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3198"/>
              <a:ext cx="288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45">
              <a:extLst>
                <a:ext uri="{FF2B5EF4-FFF2-40B4-BE49-F238E27FC236}">
                  <a16:creationId xmlns:a16="http://schemas.microsoft.com/office/drawing/2014/main" id="{7427EE12-1659-7E38-4570-17FE7DB60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1" y="2988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联合分布</a:t>
              </a:r>
            </a:p>
          </p:txBody>
        </p:sp>
        <p:sp>
          <p:nvSpPr>
            <p:cNvPr id="16" name="Line 51">
              <a:extLst>
                <a:ext uri="{FF2B5EF4-FFF2-40B4-BE49-F238E27FC236}">
                  <a16:creationId xmlns:a16="http://schemas.microsoft.com/office/drawing/2014/main" id="{36D2CF77-3928-30F5-6196-BA31E43A1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3" y="3466"/>
              <a:ext cx="218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" name="Group 53">
            <a:extLst>
              <a:ext uri="{FF2B5EF4-FFF2-40B4-BE49-F238E27FC236}">
                <a16:creationId xmlns:a16="http://schemas.microsoft.com/office/drawing/2014/main" id="{7AC3B8A2-EED2-3F1D-450A-907EB964C49A}"/>
              </a:ext>
            </a:extLst>
          </p:cNvPr>
          <p:cNvGrpSpPr>
            <a:grpSpLocks/>
          </p:cNvGrpSpPr>
          <p:nvPr/>
        </p:nvGrpSpPr>
        <p:grpSpPr bwMode="auto">
          <a:xfrm rot="20249271">
            <a:off x="2881313" y="2328878"/>
            <a:ext cx="1120775" cy="344487"/>
            <a:chOff x="1111" y="3521"/>
            <a:chExt cx="544" cy="181"/>
          </a:xfrm>
        </p:grpSpPr>
        <p:sp>
          <p:nvSpPr>
            <p:cNvPr id="18" name="Line 36">
              <a:extLst>
                <a:ext uri="{FF2B5EF4-FFF2-40B4-BE49-F238E27FC236}">
                  <a16:creationId xmlns:a16="http://schemas.microsoft.com/office/drawing/2014/main" id="{EC05493E-1CAB-75C8-5F51-AFAD34CBC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6" y="3521"/>
              <a:ext cx="136" cy="18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52">
              <a:extLst>
                <a:ext uri="{FF2B5EF4-FFF2-40B4-BE49-F238E27FC236}">
                  <a16:creationId xmlns:a16="http://schemas.microsoft.com/office/drawing/2014/main" id="{F4F4ABA0-797A-9D1F-563B-0FDB2E3F7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612"/>
              <a:ext cx="54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" name="Group 54">
            <a:extLst>
              <a:ext uri="{FF2B5EF4-FFF2-40B4-BE49-F238E27FC236}">
                <a16:creationId xmlns:a16="http://schemas.microsoft.com/office/drawing/2014/main" id="{5FC554F6-B651-5992-EB3C-A1C4350B4595}"/>
              </a:ext>
            </a:extLst>
          </p:cNvPr>
          <p:cNvGrpSpPr>
            <a:grpSpLocks/>
          </p:cNvGrpSpPr>
          <p:nvPr/>
        </p:nvGrpSpPr>
        <p:grpSpPr bwMode="auto">
          <a:xfrm rot="22831282">
            <a:off x="2886075" y="3025790"/>
            <a:ext cx="1120775" cy="344488"/>
            <a:chOff x="1111" y="3521"/>
            <a:chExt cx="544" cy="181"/>
          </a:xfrm>
        </p:grpSpPr>
        <p:sp>
          <p:nvSpPr>
            <p:cNvPr id="21" name="Line 55">
              <a:extLst>
                <a:ext uri="{FF2B5EF4-FFF2-40B4-BE49-F238E27FC236}">
                  <a16:creationId xmlns:a16="http://schemas.microsoft.com/office/drawing/2014/main" id="{45E4B6AC-40BB-AA46-9BEB-3DB9B01E2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6" y="3521"/>
              <a:ext cx="136" cy="18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56">
              <a:extLst>
                <a:ext uri="{FF2B5EF4-FFF2-40B4-BE49-F238E27FC236}">
                  <a16:creationId xmlns:a16="http://schemas.microsoft.com/office/drawing/2014/main" id="{43F486E2-AF68-D02A-5C93-7B58D1B6F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612"/>
              <a:ext cx="54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116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1550BE-3B38-D0B2-A44D-82782E245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50" dirty="0"/>
              <a:t>（本章概述）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923084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8" name="Object 4">
            <a:extLst>
              <a:ext uri="{FF2B5EF4-FFF2-40B4-BE49-F238E27FC236}">
                <a16:creationId xmlns:a16="http://schemas.microsoft.com/office/drawing/2014/main" id="{F6499548-4EDD-4474-86A3-910F3AA809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" y="2189163"/>
          <a:ext cx="7672388" cy="260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797600" imgH="2616120" progId="Equation.3">
                  <p:embed/>
                </p:oleObj>
              </mc:Choice>
              <mc:Fallback>
                <p:oleObj name="公式" r:id="rId2" imgW="7797600" imgH="2616120" progId="Equation.3">
                  <p:embed/>
                  <p:pic>
                    <p:nvPicPr>
                      <p:cNvPr id="36868" name="Object 4">
                        <a:extLst>
                          <a:ext uri="{FF2B5EF4-FFF2-40B4-BE49-F238E27FC236}">
                            <a16:creationId xmlns:a16="http://schemas.microsoft.com/office/drawing/2014/main" id="{F6499548-4EDD-4474-86A3-910F3AA809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2189163"/>
                        <a:ext cx="7672388" cy="260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8" name="Rectangle 24">
            <a:extLst>
              <a:ext uri="{FF2B5EF4-FFF2-40B4-BE49-F238E27FC236}">
                <a16:creationId xmlns:a16="http://schemas.microsoft.com/office/drawing/2014/main" id="{FE9647A6-7B70-4FE7-850A-69FF5C28C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590005"/>
            <a:ext cx="7772400" cy="769441"/>
          </a:xfrm>
          <a:noFill/>
          <a:ln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随机变量的相互独立性</a:t>
            </a:r>
          </a:p>
        </p:txBody>
      </p:sp>
      <p:sp>
        <p:nvSpPr>
          <p:cNvPr id="36890" name="Text Box 26">
            <a:extLst>
              <a:ext uri="{FF2B5EF4-FFF2-40B4-BE49-F238E27FC236}">
                <a16:creationId xmlns:a16="http://schemas.microsoft.com/office/drawing/2014/main" id="{B8477262-82F8-46BB-9458-FBFAF82B1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6525"/>
            <a:ext cx="2149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02462623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41" name="Group 45">
            <a:extLst>
              <a:ext uri="{FF2B5EF4-FFF2-40B4-BE49-F238E27FC236}">
                <a16:creationId xmlns:a16="http://schemas.microsoft.com/office/drawing/2014/main" id="{59CABE35-41BE-40E1-B504-A99D97359EF3}"/>
              </a:ext>
            </a:extLst>
          </p:cNvPr>
          <p:cNvGrpSpPr>
            <a:grpSpLocks/>
          </p:cNvGrpSpPr>
          <p:nvPr/>
        </p:nvGrpSpPr>
        <p:grpSpPr bwMode="auto">
          <a:xfrm>
            <a:off x="1779587" y="3775075"/>
            <a:ext cx="6105524" cy="468312"/>
            <a:chOff x="1166" y="2441"/>
            <a:chExt cx="3846" cy="295"/>
          </a:xfrm>
        </p:grpSpPr>
        <p:graphicFrame>
          <p:nvGraphicFramePr>
            <p:cNvPr id="80902" name="Object 6">
              <a:extLst>
                <a:ext uri="{FF2B5EF4-FFF2-40B4-BE49-F238E27FC236}">
                  <a16:creationId xmlns:a16="http://schemas.microsoft.com/office/drawing/2014/main" id="{06E51BF4-8727-4C50-912B-1E2DC55262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6" y="2482"/>
            <a:ext cx="62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41200" progId="Equation.3">
                    <p:embed/>
                  </p:oleObj>
                </mc:Choice>
                <mc:Fallback>
                  <p:oleObj name="Equation" r:id="rId2" imgW="419040" imgH="241200" progId="Equation.3">
                    <p:embed/>
                    <p:pic>
                      <p:nvPicPr>
                        <p:cNvPr id="80902" name="Object 6">
                          <a:extLst>
                            <a:ext uri="{FF2B5EF4-FFF2-40B4-BE49-F238E27FC236}">
                              <a16:creationId xmlns:a16="http://schemas.microsoft.com/office/drawing/2014/main" id="{06E51BF4-8727-4C50-912B-1E2DC55262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6" y="2482"/>
                          <a:ext cx="62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7" name="Object 21">
              <a:extLst>
                <a:ext uri="{FF2B5EF4-FFF2-40B4-BE49-F238E27FC236}">
                  <a16:creationId xmlns:a16="http://schemas.microsoft.com/office/drawing/2014/main" id="{64239A8F-DD13-4436-BCE1-7F92E7BACE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0" y="2441"/>
            <a:ext cx="322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184800" imgH="469800" progId="Equation.3">
                    <p:embed/>
                  </p:oleObj>
                </mc:Choice>
                <mc:Fallback>
                  <p:oleObj name="Equation" r:id="rId4" imgW="6184800" imgH="469800" progId="Equation.3">
                    <p:embed/>
                    <p:pic>
                      <p:nvPicPr>
                        <p:cNvPr id="80917" name="Object 21">
                          <a:extLst>
                            <a:ext uri="{FF2B5EF4-FFF2-40B4-BE49-F238E27FC236}">
                              <a16:creationId xmlns:a16="http://schemas.microsoft.com/office/drawing/2014/main" id="{64239A8F-DD13-4436-BCE1-7F92E7BACE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0" y="2441"/>
                          <a:ext cx="322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0933" name="Object 37">
            <a:extLst>
              <a:ext uri="{FF2B5EF4-FFF2-40B4-BE49-F238E27FC236}">
                <a16:creationId xmlns:a16="http://schemas.microsoft.com/office/drawing/2014/main" id="{B92AEF68-78BE-41EC-84F6-2FD9E3CE6B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4463" y="3149600"/>
          <a:ext cx="259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90560" imgH="431640" progId="Equation.3">
                  <p:embed/>
                </p:oleObj>
              </mc:Choice>
              <mc:Fallback>
                <p:oleObj name="Equation" r:id="rId6" imgW="2590560" imgH="431640" progId="Equation.3">
                  <p:embed/>
                  <p:pic>
                    <p:nvPicPr>
                      <p:cNvPr id="80933" name="Object 37">
                        <a:extLst>
                          <a:ext uri="{FF2B5EF4-FFF2-40B4-BE49-F238E27FC236}">
                            <a16:creationId xmlns:a16="http://schemas.microsoft.com/office/drawing/2014/main" id="{B92AEF68-78BE-41EC-84F6-2FD9E3CE6B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3149600"/>
                        <a:ext cx="2590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36" name="Text Box 40">
            <a:extLst>
              <a:ext uri="{FF2B5EF4-FFF2-40B4-BE49-F238E27FC236}">
                <a16:creationId xmlns:a16="http://schemas.microsoft.com/office/drawing/2014/main" id="{DA64752D-C384-487E-B526-FE521A578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63" y="809625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说明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</a:t>
            </a:r>
          </a:p>
        </p:txBody>
      </p:sp>
      <p:sp>
        <p:nvSpPr>
          <p:cNvPr id="80937" name="Text Box 41">
            <a:extLst>
              <a:ext uri="{FF2B5EF4-FFF2-40B4-BE49-F238E27FC236}">
                <a16:creationId xmlns:a16="http://schemas.microsoft.com/office/drawing/2014/main" id="{E5FEC534-70E7-43D3-B8FD-7903E53DA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1470025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若离散型随机变量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的联合分布律为</a:t>
            </a:r>
          </a:p>
        </p:txBody>
      </p:sp>
      <p:graphicFrame>
        <p:nvGraphicFramePr>
          <p:cNvPr id="80938" name="Object 42">
            <a:extLst>
              <a:ext uri="{FF2B5EF4-FFF2-40B4-BE49-F238E27FC236}">
                <a16:creationId xmlns:a16="http://schemas.microsoft.com/office/drawing/2014/main" id="{C6EBB596-1DC8-426D-BC95-71D0858ED2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427288"/>
          <a:ext cx="51943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194080" imgH="469800" progId="Equation.3">
                  <p:embed/>
                </p:oleObj>
              </mc:Choice>
              <mc:Fallback>
                <p:oleObj name="Equation" r:id="rId8" imgW="5194080" imgH="469800" progId="Equation.3">
                  <p:embed/>
                  <p:pic>
                    <p:nvPicPr>
                      <p:cNvPr id="80938" name="Object 42">
                        <a:extLst>
                          <a:ext uri="{FF2B5EF4-FFF2-40B4-BE49-F238E27FC236}">
                            <a16:creationId xmlns:a16="http://schemas.microsoft.com/office/drawing/2014/main" id="{C6EBB596-1DC8-426D-BC95-71D0858ED2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27288"/>
                        <a:ext cx="51943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40" name="Object 44">
            <a:extLst>
              <a:ext uri="{FF2B5EF4-FFF2-40B4-BE49-F238E27FC236}">
                <a16:creationId xmlns:a16="http://schemas.microsoft.com/office/drawing/2014/main" id="{11B95FCD-4858-489E-BB0D-08CB50CE2D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437063"/>
          <a:ext cx="24765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76440" imgH="469800" progId="Equation.3">
                  <p:embed/>
                </p:oleObj>
              </mc:Choice>
              <mc:Fallback>
                <p:oleObj name="Equation" r:id="rId10" imgW="2476440" imgH="469800" progId="Equation.3">
                  <p:embed/>
                  <p:pic>
                    <p:nvPicPr>
                      <p:cNvPr id="80940" name="Object 44">
                        <a:extLst>
                          <a:ext uri="{FF2B5EF4-FFF2-40B4-BE49-F238E27FC236}">
                            <a16:creationId xmlns:a16="http://schemas.microsoft.com/office/drawing/2014/main" id="{11B95FCD-4858-489E-BB0D-08CB50CE2D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37063"/>
                        <a:ext cx="24765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27314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>
            <a:extLst>
              <a:ext uri="{FF2B5EF4-FFF2-40B4-BE49-F238E27FC236}">
                <a16:creationId xmlns:a16="http://schemas.microsoft.com/office/drawing/2014/main" id="{6BAB82FB-9285-4084-B323-CC2A7BDFD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0480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二、连续型随机变量的边缘分布律  </a:t>
            </a:r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210E9C38-23D6-4CE1-8F93-01B35F802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783013"/>
            <a:ext cx="63960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三、连续型随机变量的条件分布律</a:t>
            </a:r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83B6274D-E518-4F4C-8981-D5F4D55D3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286000"/>
            <a:ext cx="5105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一、二维连续型随机变量  </a:t>
            </a:r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60034C44-66E6-432F-ABDA-5A665D2F0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572000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四、连续型随机变量的相互独立型</a:t>
            </a:r>
          </a:p>
        </p:txBody>
      </p:sp>
      <p:sp>
        <p:nvSpPr>
          <p:cNvPr id="75783" name="Rectangle 7">
            <a:extLst>
              <a:ext uri="{FF2B5EF4-FFF2-40B4-BE49-F238E27FC236}">
                <a16:creationId xmlns:a16="http://schemas.microsoft.com/office/drawing/2014/main" id="{1D71F2B5-6B6B-4920-B1AA-58597CB93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044522"/>
            <a:ext cx="8229600" cy="549381"/>
          </a:xfrm>
          <a:noFill/>
          <a:ln/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二维连续型随机变量</a:t>
            </a:r>
          </a:p>
        </p:txBody>
      </p:sp>
      <p:sp>
        <p:nvSpPr>
          <p:cNvPr id="75786" name="AutoShape 10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0048577D-AAD2-4A06-8AE1-1955AABF5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055691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7" name="Object 9">
            <a:extLst>
              <a:ext uri="{FF2B5EF4-FFF2-40B4-BE49-F238E27FC236}">
                <a16:creationId xmlns:a16="http://schemas.microsoft.com/office/drawing/2014/main" id="{961B2670-3B7D-49E9-B688-998577426E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100263"/>
          <a:ext cx="7835900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35760" imgH="3416040" progId="Equation.3">
                  <p:embed/>
                </p:oleObj>
              </mc:Choice>
              <mc:Fallback>
                <p:oleObj name="Equation" r:id="rId2" imgW="7835760" imgH="3416040" progId="Equation.3">
                  <p:embed/>
                  <p:pic>
                    <p:nvPicPr>
                      <p:cNvPr id="17417" name="Object 9">
                        <a:extLst>
                          <a:ext uri="{FF2B5EF4-FFF2-40B4-BE49-F238E27FC236}">
                            <a16:creationId xmlns:a16="http://schemas.microsoft.com/office/drawing/2014/main" id="{961B2670-3B7D-49E9-B688-998577426E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00263"/>
                        <a:ext cx="7835900" cy="341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5" name="Rectangle 27">
            <a:extLst>
              <a:ext uri="{FF2B5EF4-FFF2-40B4-BE49-F238E27FC236}">
                <a16:creationId xmlns:a16="http://schemas.microsoft.com/office/drawing/2014/main" id="{9C5A8D2A-8BE3-465A-B5A8-1036D9911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412875"/>
            <a:ext cx="2578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1.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定义  </a:t>
            </a:r>
          </a:p>
        </p:txBody>
      </p:sp>
      <p:sp>
        <p:nvSpPr>
          <p:cNvPr id="17437" name="Rectangle 29">
            <a:extLst>
              <a:ext uri="{FF2B5EF4-FFF2-40B4-BE49-F238E27FC236}">
                <a16:creationId xmlns:a16="http://schemas.microsoft.com/office/drawing/2014/main" id="{82848682-141F-477F-A263-0A01CA948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687335"/>
            <a:ext cx="7772400" cy="549381"/>
          </a:xfrm>
          <a:noFill/>
          <a:ln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二维连续型随机变量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>
            <a:extLst>
              <a:ext uri="{FF2B5EF4-FFF2-40B4-BE49-F238E27FC236}">
                <a16:creationId xmlns:a16="http://schemas.microsoft.com/office/drawing/2014/main" id="{83AC05B4-F676-4E89-8F51-6A3095DD75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133600"/>
          <a:ext cx="57927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90960" imgH="698400" progId="Equation.3">
                  <p:embed/>
                </p:oleObj>
              </mc:Choice>
              <mc:Fallback>
                <p:oleObj name="Equation" r:id="rId2" imgW="5790960" imgH="698400" progId="Equation.3">
                  <p:embed/>
                  <p:pic>
                    <p:nvPicPr>
                      <p:cNvPr id="69634" name="Object 2">
                        <a:extLst>
                          <a:ext uri="{FF2B5EF4-FFF2-40B4-BE49-F238E27FC236}">
                            <a16:creationId xmlns:a16="http://schemas.microsoft.com/office/drawing/2014/main" id="{83AC05B4-F676-4E89-8F51-6A3095DD75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33600"/>
                        <a:ext cx="579278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>
            <a:extLst>
              <a:ext uri="{FF2B5EF4-FFF2-40B4-BE49-F238E27FC236}">
                <a16:creationId xmlns:a16="http://schemas.microsoft.com/office/drawing/2014/main" id="{CC4C0F63-9ACA-4C0E-BF96-5A43ED7A17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292600"/>
          <a:ext cx="5029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29200" imgH="812520" progId="Equation.3">
                  <p:embed/>
                </p:oleObj>
              </mc:Choice>
              <mc:Fallback>
                <p:oleObj name="Equation" r:id="rId4" imgW="5029200" imgH="812520" progId="Equation.3">
                  <p:embed/>
                  <p:pic>
                    <p:nvPicPr>
                      <p:cNvPr id="69637" name="Object 5">
                        <a:extLst>
                          <a:ext uri="{FF2B5EF4-FFF2-40B4-BE49-F238E27FC236}">
                            <a16:creationId xmlns:a16="http://schemas.microsoft.com/office/drawing/2014/main" id="{CC4C0F63-9ACA-4C0E-BF96-5A43ED7A17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92600"/>
                        <a:ext cx="5029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2">
            <a:extLst>
              <a:ext uri="{FF2B5EF4-FFF2-40B4-BE49-F238E27FC236}">
                <a16:creationId xmlns:a16="http://schemas.microsoft.com/office/drawing/2014/main" id="{1CF5CAC6-6CE3-4DE8-8961-D4C1F5968A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447800"/>
          <a:ext cx="2209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09680" imgH="393480" progId="Equation.3">
                  <p:embed/>
                </p:oleObj>
              </mc:Choice>
              <mc:Fallback>
                <p:oleObj name="Equation" r:id="rId6" imgW="2209680" imgH="393480" progId="Equation.3">
                  <p:embed/>
                  <p:pic>
                    <p:nvPicPr>
                      <p:cNvPr id="69644" name="Object 12">
                        <a:extLst>
                          <a:ext uri="{FF2B5EF4-FFF2-40B4-BE49-F238E27FC236}">
                            <a16:creationId xmlns:a16="http://schemas.microsoft.com/office/drawing/2014/main" id="{1CF5CAC6-6CE3-4DE8-8961-D4C1F5968A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2209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5" name="Text Box 13">
            <a:extLst>
              <a:ext uri="{FF2B5EF4-FFF2-40B4-BE49-F238E27FC236}">
                <a16:creationId xmlns:a16="http://schemas.microsoft.com/office/drawing/2014/main" id="{F86DFCB2-397E-4D96-9C37-1848282D3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14375"/>
            <a:ext cx="130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2.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性质</a:t>
            </a:r>
          </a:p>
        </p:txBody>
      </p:sp>
      <p:graphicFrame>
        <p:nvGraphicFramePr>
          <p:cNvPr id="69646" name="Object 14">
            <a:extLst>
              <a:ext uri="{FF2B5EF4-FFF2-40B4-BE49-F238E27FC236}">
                <a16:creationId xmlns:a16="http://schemas.microsoft.com/office/drawing/2014/main" id="{5BDEFBD3-529A-4B72-ABD0-725372D8B6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046413"/>
          <a:ext cx="7569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569000" imgH="977760" progId="Equation.3">
                  <p:embed/>
                </p:oleObj>
              </mc:Choice>
              <mc:Fallback>
                <p:oleObj name="Equation" r:id="rId8" imgW="7569000" imgH="977760" progId="Equation.3">
                  <p:embed/>
                  <p:pic>
                    <p:nvPicPr>
                      <p:cNvPr id="69646" name="Object 14">
                        <a:extLst>
                          <a:ext uri="{FF2B5EF4-FFF2-40B4-BE49-F238E27FC236}">
                            <a16:creationId xmlns:a16="http://schemas.microsoft.com/office/drawing/2014/main" id="{5BDEFBD3-529A-4B72-ABD0-725372D8B6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46413"/>
                        <a:ext cx="7569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7" name="Object 15">
            <a:extLst>
              <a:ext uri="{FF2B5EF4-FFF2-40B4-BE49-F238E27FC236}">
                <a16:creationId xmlns:a16="http://schemas.microsoft.com/office/drawing/2014/main" id="{058B3880-31C2-4F7B-A064-99A922B152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9300" y="5105400"/>
          <a:ext cx="7988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988040" imgH="965160" progId="Equation.3">
                  <p:embed/>
                </p:oleObj>
              </mc:Choice>
              <mc:Fallback>
                <p:oleObj name="Equation" r:id="rId10" imgW="7988040" imgH="965160" progId="Equation.3">
                  <p:embed/>
                  <p:pic>
                    <p:nvPicPr>
                      <p:cNvPr id="69647" name="Object 15">
                        <a:extLst>
                          <a:ext uri="{FF2B5EF4-FFF2-40B4-BE49-F238E27FC236}">
                            <a16:creationId xmlns:a16="http://schemas.microsoft.com/office/drawing/2014/main" id="{058B3880-31C2-4F7B-A064-99A922B152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5105400"/>
                        <a:ext cx="7988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Text Box 7">
            <a:extLst>
              <a:ext uri="{FF2B5EF4-FFF2-40B4-BE49-F238E27FC236}">
                <a16:creationId xmlns:a16="http://schemas.microsoft.com/office/drawing/2014/main" id="{EEC90BBC-0FDA-4983-A53C-9693C1814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52738"/>
            <a:ext cx="74676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表示介于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x, y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xoy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平面之间的空间区域的全部体积等于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</a:t>
            </a:r>
          </a:p>
        </p:txBody>
      </p:sp>
      <p:graphicFrame>
        <p:nvGraphicFramePr>
          <p:cNvPr id="18443" name="Object 11">
            <a:extLst>
              <a:ext uri="{FF2B5EF4-FFF2-40B4-BE49-F238E27FC236}">
                <a16:creationId xmlns:a16="http://schemas.microsoft.com/office/drawing/2014/main" id="{BD20297E-765A-4D9D-9CF8-2D70E76E21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267200"/>
          <a:ext cx="54927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29200" imgH="812520" progId="Equation.3">
                  <p:embed/>
                </p:oleObj>
              </mc:Choice>
              <mc:Fallback>
                <p:oleObj name="Equation" r:id="rId2" imgW="5029200" imgH="812520" progId="Equation.3">
                  <p:embed/>
                  <p:pic>
                    <p:nvPicPr>
                      <p:cNvPr id="18443" name="Object 11">
                        <a:extLst>
                          <a:ext uri="{FF2B5EF4-FFF2-40B4-BE49-F238E27FC236}">
                            <a16:creationId xmlns:a16="http://schemas.microsoft.com/office/drawing/2014/main" id="{BD20297E-765A-4D9D-9CF8-2D70E76E21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267200"/>
                        <a:ext cx="54927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3" name="Object 41">
            <a:extLst>
              <a:ext uri="{FF2B5EF4-FFF2-40B4-BE49-F238E27FC236}">
                <a16:creationId xmlns:a16="http://schemas.microsoft.com/office/drawing/2014/main" id="{943F4051-4551-4BF3-A731-BAE8375E70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2550" y="1916113"/>
          <a:ext cx="3619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19440" imgH="698400" progId="Equation.3">
                  <p:embed/>
                </p:oleObj>
              </mc:Choice>
              <mc:Fallback>
                <p:oleObj name="Equation" r:id="rId4" imgW="3619440" imgH="698400" progId="Equation.3">
                  <p:embed/>
                  <p:pic>
                    <p:nvPicPr>
                      <p:cNvPr id="18473" name="Object 41">
                        <a:extLst>
                          <a:ext uri="{FF2B5EF4-FFF2-40B4-BE49-F238E27FC236}">
                            <a16:creationId xmlns:a16="http://schemas.microsoft.com/office/drawing/2014/main" id="{943F4051-4551-4BF3-A731-BAE8375E70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1916113"/>
                        <a:ext cx="3619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4" name="Rectangle 42">
            <a:extLst>
              <a:ext uri="{FF2B5EF4-FFF2-40B4-BE49-F238E27FC236}">
                <a16:creationId xmlns:a16="http://schemas.microsoft.com/office/drawing/2014/main" id="{CEE8D352-769A-4CD2-B7BE-93A2850AF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62000"/>
            <a:ext cx="1406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3.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说明</a:t>
            </a:r>
          </a:p>
        </p:txBody>
      </p:sp>
      <p:graphicFrame>
        <p:nvGraphicFramePr>
          <p:cNvPr id="18475" name="Object 43">
            <a:extLst>
              <a:ext uri="{FF2B5EF4-FFF2-40B4-BE49-F238E27FC236}">
                <a16:creationId xmlns:a16="http://schemas.microsoft.com/office/drawing/2014/main" id="{F8AEB6C9-E63E-4F50-9F48-E93B2F35F6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084763"/>
          <a:ext cx="7772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97600" imgH="977760" progId="Equation.3">
                  <p:embed/>
                </p:oleObj>
              </mc:Choice>
              <mc:Fallback>
                <p:oleObj name="Equation" r:id="rId6" imgW="7797600" imgH="977760" progId="Equation.3">
                  <p:embed/>
                  <p:pic>
                    <p:nvPicPr>
                      <p:cNvPr id="18475" name="Object 43">
                        <a:extLst>
                          <a:ext uri="{FF2B5EF4-FFF2-40B4-BE49-F238E27FC236}">
                            <a16:creationId xmlns:a16="http://schemas.microsoft.com/office/drawing/2014/main" id="{F8AEB6C9-E63E-4F50-9F48-E93B2F35F6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84763"/>
                        <a:ext cx="7772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6" name="Object 44">
            <a:extLst>
              <a:ext uri="{FF2B5EF4-FFF2-40B4-BE49-F238E27FC236}">
                <a16:creationId xmlns:a16="http://schemas.microsoft.com/office/drawing/2014/main" id="{B8912E1D-1769-4170-9EB2-CC217647CC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447800"/>
          <a:ext cx="6324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324480" imgH="444240" progId="Equation.3">
                  <p:embed/>
                </p:oleObj>
              </mc:Choice>
              <mc:Fallback>
                <p:oleObj name="Equation" r:id="rId8" imgW="6324480" imgH="444240" progId="Equation.3">
                  <p:embed/>
                  <p:pic>
                    <p:nvPicPr>
                      <p:cNvPr id="18476" name="Object 44">
                        <a:extLst>
                          <a:ext uri="{FF2B5EF4-FFF2-40B4-BE49-F238E27FC236}">
                            <a16:creationId xmlns:a16="http://schemas.microsoft.com/office/drawing/2014/main" id="{B8912E1D-1769-4170-9EB2-CC217647CC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6324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1028">
            <a:extLst>
              <a:ext uri="{FF2B5EF4-FFF2-40B4-BE49-F238E27FC236}">
                <a16:creationId xmlns:a16="http://schemas.microsoft.com/office/drawing/2014/main" id="{D8CB7974-8240-4940-A931-A4D2EF5BC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577305"/>
            <a:ext cx="7777162" cy="769441"/>
          </a:xfrm>
          <a:noFill/>
          <a:ln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边缘分布函数</a:t>
            </a:r>
          </a:p>
        </p:txBody>
      </p:sp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0451169C-210B-D0FF-69A6-2C060119DB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8850" y="5080000"/>
          <a:ext cx="69627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59520" imgH="419040" progId="Equation.3">
                  <p:embed/>
                </p:oleObj>
              </mc:Choice>
              <mc:Fallback>
                <p:oleObj name="Equation" r:id="rId2" imgW="6959520" imgH="419040" progId="Equation.3">
                  <p:embed/>
                  <p:pic>
                    <p:nvPicPr>
                      <p:cNvPr id="2" name="Object 6">
                        <a:extLst>
                          <a:ext uri="{FF2B5EF4-FFF2-40B4-BE49-F238E27FC236}">
                            <a16:creationId xmlns:a16="http://schemas.microsoft.com/office/drawing/2014/main" id="{0451169C-210B-D0FF-69A6-2C060119DB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5080000"/>
                        <a:ext cx="69627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3">
            <a:extLst>
              <a:ext uri="{FF2B5EF4-FFF2-40B4-BE49-F238E27FC236}">
                <a16:creationId xmlns:a16="http://schemas.microsoft.com/office/drawing/2014/main" id="{854F9EB9-E900-568D-865A-5F1FD8D92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729288"/>
            <a:ext cx="6894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为随机变量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关于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的边缘分布函数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  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2BA81FFE-BB0E-A216-167F-5CFCD8348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524000"/>
          <a:ext cx="82073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88040" imgH="2057400" progId="Equation.3">
                  <p:embed/>
                </p:oleObj>
              </mc:Choice>
              <mc:Fallback>
                <p:oleObj name="Equation" r:id="rId4" imgW="7988040" imgH="2057400" progId="Equation.3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2BA81FFE-BB0E-A216-167F-5CFCD8348D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24000"/>
                        <a:ext cx="82073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2">
            <a:extLst>
              <a:ext uri="{FF2B5EF4-FFF2-40B4-BE49-F238E27FC236}">
                <a16:creationId xmlns:a16="http://schemas.microsoft.com/office/drawing/2014/main" id="{47595EA4-DDC1-F9C2-CFE8-4388620789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779838"/>
          <a:ext cx="355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5720" imgH="431640" progId="Equation.3">
                  <p:embed/>
                </p:oleObj>
              </mc:Choice>
              <mc:Fallback>
                <p:oleObj name="Equation" r:id="rId6" imgW="3555720" imgH="431640" progId="Equation.3">
                  <p:embed/>
                  <p:pic>
                    <p:nvPicPr>
                      <p:cNvPr id="5" name="Object 22">
                        <a:extLst>
                          <a:ext uri="{FF2B5EF4-FFF2-40B4-BE49-F238E27FC236}">
                            <a16:creationId xmlns:a16="http://schemas.microsoft.com/office/drawing/2014/main" id="{47595EA4-DDC1-F9C2-CFE8-4388620789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779838"/>
                        <a:ext cx="3556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8">
            <a:extLst>
              <a:ext uri="{FF2B5EF4-FFF2-40B4-BE49-F238E27FC236}">
                <a16:creationId xmlns:a16="http://schemas.microsoft.com/office/drawing/2014/main" id="{844D7922-9043-E5CF-3391-82F5161194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517650"/>
          <a:ext cx="7572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6560" imgH="380880" progId="Equation.3">
                  <p:embed/>
                </p:oleObj>
              </mc:Choice>
              <mc:Fallback>
                <p:oleObj name="Equation" r:id="rId8" imgW="736560" imgH="380880" progId="Equation.3">
                  <p:embed/>
                  <p:pic>
                    <p:nvPicPr>
                      <p:cNvPr id="6" name="Object 48">
                        <a:extLst>
                          <a:ext uri="{FF2B5EF4-FFF2-40B4-BE49-F238E27FC236}">
                            <a16:creationId xmlns:a16="http://schemas.microsoft.com/office/drawing/2014/main" id="{844D7922-9043-E5CF-3391-82F5161194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17650"/>
                        <a:ext cx="7572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3">
            <a:extLst>
              <a:ext uri="{FF2B5EF4-FFF2-40B4-BE49-F238E27FC236}">
                <a16:creationId xmlns:a16="http://schemas.microsoft.com/office/drawing/2014/main" id="{77C3BEA9-FB2E-B81C-2B95-3F1FA40A5C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4888" y="4427538"/>
          <a:ext cx="2527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527200" imgH="431640" progId="Equation.3">
                  <p:embed/>
                </p:oleObj>
              </mc:Choice>
              <mc:Fallback>
                <p:oleObj name="公式" r:id="rId10" imgW="2527200" imgH="431640" progId="Equation.3">
                  <p:embed/>
                  <p:pic>
                    <p:nvPicPr>
                      <p:cNvPr id="7" name="Object 63">
                        <a:extLst>
                          <a:ext uri="{FF2B5EF4-FFF2-40B4-BE49-F238E27FC236}">
                            <a16:creationId xmlns:a16="http://schemas.microsoft.com/office/drawing/2014/main" id="{77C3BEA9-FB2E-B81C-2B95-3F1FA40A5C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4427538"/>
                        <a:ext cx="2527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25809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04" name="Object 8">
            <a:extLst>
              <a:ext uri="{FF2B5EF4-FFF2-40B4-BE49-F238E27FC236}">
                <a16:creationId xmlns:a16="http://schemas.microsoft.com/office/drawing/2014/main" id="{9D20A017-E7E3-44C6-9025-E46F8D1562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980531"/>
              </p:ext>
            </p:extLst>
          </p:nvPr>
        </p:nvGraphicFramePr>
        <p:xfrm>
          <a:off x="914400" y="1663700"/>
          <a:ext cx="7442200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41920" imgH="3136680" progId="Equation.3">
                  <p:embed/>
                </p:oleObj>
              </mc:Choice>
              <mc:Fallback>
                <p:oleObj name="Equation" r:id="rId2" imgW="7441920" imgH="3136680" progId="Equation.3">
                  <p:embed/>
                  <p:pic>
                    <p:nvPicPr>
                      <p:cNvPr id="29704" name="Object 8">
                        <a:extLst>
                          <a:ext uri="{FF2B5EF4-FFF2-40B4-BE49-F238E27FC236}">
                            <a16:creationId xmlns:a16="http://schemas.microsoft.com/office/drawing/2014/main" id="{9D20A017-E7E3-44C6-9025-E46F8D1562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63700"/>
                        <a:ext cx="7442200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9" name="Object 33">
            <a:extLst>
              <a:ext uri="{FF2B5EF4-FFF2-40B4-BE49-F238E27FC236}">
                <a16:creationId xmlns:a16="http://schemas.microsoft.com/office/drawing/2014/main" id="{26121358-ADC3-425F-AE37-B9D2469347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770660"/>
              </p:ext>
            </p:extLst>
          </p:nvPr>
        </p:nvGraphicFramePr>
        <p:xfrm>
          <a:off x="919163" y="1663700"/>
          <a:ext cx="7572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560" imgH="380880" progId="Equation.3">
                  <p:embed/>
                </p:oleObj>
              </mc:Choice>
              <mc:Fallback>
                <p:oleObj name="Equation" r:id="rId4" imgW="736560" imgH="380880" progId="Equation.3">
                  <p:embed/>
                  <p:pic>
                    <p:nvPicPr>
                      <p:cNvPr id="29729" name="Object 33">
                        <a:extLst>
                          <a:ext uri="{FF2B5EF4-FFF2-40B4-BE49-F238E27FC236}">
                            <a16:creationId xmlns:a16="http://schemas.microsoft.com/office/drawing/2014/main" id="{26121358-ADC3-425F-AE37-B9D2469347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1663700"/>
                        <a:ext cx="7572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23991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6" name="Rectangle 1030">
            <a:extLst>
              <a:ext uri="{FF2B5EF4-FFF2-40B4-BE49-F238E27FC236}">
                <a16:creationId xmlns:a16="http://schemas.microsoft.com/office/drawing/2014/main" id="{C9E642BD-265B-4183-9468-504120CDD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38200"/>
            <a:ext cx="4508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同理可得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的边缘分布函数</a:t>
            </a:r>
          </a:p>
        </p:txBody>
      </p:sp>
      <p:graphicFrame>
        <p:nvGraphicFramePr>
          <p:cNvPr id="87048" name="Object 1032">
            <a:extLst>
              <a:ext uri="{FF2B5EF4-FFF2-40B4-BE49-F238E27FC236}">
                <a16:creationId xmlns:a16="http://schemas.microsoft.com/office/drawing/2014/main" id="{A22C9548-5001-4722-98B5-788B31237A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4450" y="3263900"/>
          <a:ext cx="3390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90840" imgH="698400" progId="Equation.3">
                  <p:embed/>
                </p:oleObj>
              </mc:Choice>
              <mc:Fallback>
                <p:oleObj name="Equation" r:id="rId2" imgW="3390840" imgH="698400" progId="Equation.3">
                  <p:embed/>
                  <p:pic>
                    <p:nvPicPr>
                      <p:cNvPr id="87048" name="Object 1032">
                        <a:extLst>
                          <a:ext uri="{FF2B5EF4-FFF2-40B4-BE49-F238E27FC236}">
                            <a16:creationId xmlns:a16="http://schemas.microsoft.com/office/drawing/2014/main" id="{A22C9548-5001-4722-98B5-788B31237A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3263900"/>
                        <a:ext cx="3390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9" name="Rectangle 1033">
            <a:extLst>
              <a:ext uri="{FF2B5EF4-FFF2-40B4-BE49-F238E27FC236}">
                <a16:creationId xmlns:a16="http://schemas.microsoft.com/office/drawing/2014/main" id="{078A2295-D16D-4A94-AE89-254D51BC1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648200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的边缘概率密度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grpSp>
        <p:nvGrpSpPr>
          <p:cNvPr id="87052" name="Group 1036">
            <a:extLst>
              <a:ext uri="{FF2B5EF4-FFF2-40B4-BE49-F238E27FC236}">
                <a16:creationId xmlns:a16="http://schemas.microsoft.com/office/drawing/2014/main" id="{236A4288-29B3-41BB-99C2-758E15CD47FA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438400"/>
            <a:ext cx="1981200" cy="838200"/>
            <a:chOff x="2976" y="1536"/>
            <a:chExt cx="1248" cy="528"/>
          </a:xfrm>
        </p:grpSpPr>
        <p:sp>
          <p:nvSpPr>
            <p:cNvPr id="87047" name="Line 1031">
              <a:extLst>
                <a:ext uri="{FF2B5EF4-FFF2-40B4-BE49-F238E27FC236}">
                  <a16:creationId xmlns:a16="http://schemas.microsoft.com/office/drawing/2014/main" id="{63D097A2-37EB-46A1-8B8C-9B8893E33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536"/>
              <a:ext cx="12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050" name="Line 1034">
              <a:extLst>
                <a:ext uri="{FF2B5EF4-FFF2-40B4-BE49-F238E27FC236}">
                  <a16:creationId xmlns:a16="http://schemas.microsoft.com/office/drawing/2014/main" id="{251AC190-812C-4048-BB3E-9D0D0731E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536"/>
              <a:ext cx="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7051" name="Line 1035">
            <a:extLst>
              <a:ext uri="{FF2B5EF4-FFF2-40B4-BE49-F238E27FC236}">
                <a16:creationId xmlns:a16="http://schemas.microsoft.com/office/drawing/2014/main" id="{5FEAA14A-80DB-4D1A-8C9A-DB8E7C235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9624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7071" name="Group 1055">
            <a:extLst>
              <a:ext uri="{FF2B5EF4-FFF2-40B4-BE49-F238E27FC236}">
                <a16:creationId xmlns:a16="http://schemas.microsoft.com/office/drawing/2014/main" id="{A7799534-C282-4DEF-AE6A-9C37C764F467}"/>
              </a:ext>
            </a:extLst>
          </p:cNvPr>
          <p:cNvGrpSpPr>
            <a:grpSpLocks/>
          </p:cNvGrpSpPr>
          <p:nvPr/>
        </p:nvGrpSpPr>
        <p:grpSpPr bwMode="auto">
          <a:xfrm>
            <a:off x="1100138" y="1663700"/>
            <a:ext cx="6183312" cy="698500"/>
            <a:chOff x="693" y="1048"/>
            <a:chExt cx="3895" cy="440"/>
          </a:xfrm>
        </p:grpSpPr>
        <p:graphicFrame>
          <p:nvGraphicFramePr>
            <p:cNvPr id="87045" name="Object 1029">
              <a:extLst>
                <a:ext uri="{FF2B5EF4-FFF2-40B4-BE49-F238E27FC236}">
                  <a16:creationId xmlns:a16="http://schemas.microsoft.com/office/drawing/2014/main" id="{67E00397-A21C-432D-8FF1-B14A9BFDCB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3" y="1048"/>
            <a:ext cx="389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19560" imgH="698400" progId="Equation.3">
                    <p:embed/>
                  </p:oleObj>
                </mc:Choice>
                <mc:Fallback>
                  <p:oleObj name="Equation" r:id="rId4" imgW="6019560" imgH="698400" progId="Equation.3">
                    <p:embed/>
                    <p:pic>
                      <p:nvPicPr>
                        <p:cNvPr id="87045" name="Object 1029">
                          <a:extLst>
                            <a:ext uri="{FF2B5EF4-FFF2-40B4-BE49-F238E27FC236}">
                              <a16:creationId xmlns:a16="http://schemas.microsoft.com/office/drawing/2014/main" id="{67E00397-A21C-432D-8FF1-B14A9BFDCB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" y="1048"/>
                          <a:ext cx="389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7058" name="Group 1042">
              <a:extLst>
                <a:ext uri="{FF2B5EF4-FFF2-40B4-BE49-F238E27FC236}">
                  <a16:creationId xmlns:a16="http://schemas.microsoft.com/office/drawing/2014/main" id="{A780C71A-D499-4348-A092-9EC215C292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4" y="1089"/>
              <a:ext cx="48" cy="384"/>
              <a:chOff x="1008" y="2016"/>
              <a:chExt cx="54" cy="576"/>
            </a:xfrm>
          </p:grpSpPr>
          <p:sp>
            <p:nvSpPr>
              <p:cNvPr id="87055" name="Line 1039">
                <a:extLst>
                  <a:ext uri="{FF2B5EF4-FFF2-40B4-BE49-F238E27FC236}">
                    <a16:creationId xmlns:a16="http://schemas.microsoft.com/office/drawing/2014/main" id="{8275C482-AFB7-45D1-8AB5-CB09C82165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0" cy="5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056" name="Line 1040">
                <a:extLst>
                  <a:ext uri="{FF2B5EF4-FFF2-40B4-BE49-F238E27FC236}">
                    <a16:creationId xmlns:a16="http://schemas.microsoft.com/office/drawing/2014/main" id="{DE89A376-C3F5-4BBB-A33B-3943812A43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5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057" name="Line 1041">
                <a:extLst>
                  <a:ext uri="{FF2B5EF4-FFF2-40B4-BE49-F238E27FC236}">
                    <a16:creationId xmlns:a16="http://schemas.microsoft.com/office/drawing/2014/main" id="{69FA5255-E783-4CB5-83CE-63885E989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592"/>
                <a:ext cx="5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59" name="Group 1043">
              <a:extLst>
                <a:ext uri="{FF2B5EF4-FFF2-40B4-BE49-F238E27FC236}">
                  <a16:creationId xmlns:a16="http://schemas.microsoft.com/office/drawing/2014/main" id="{3B2216C6-199F-4DC3-977D-915DDE2BBF2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55" y="1074"/>
              <a:ext cx="48" cy="384"/>
              <a:chOff x="1008" y="2016"/>
              <a:chExt cx="54" cy="576"/>
            </a:xfrm>
          </p:grpSpPr>
          <p:sp>
            <p:nvSpPr>
              <p:cNvPr id="87060" name="Line 1044">
                <a:extLst>
                  <a:ext uri="{FF2B5EF4-FFF2-40B4-BE49-F238E27FC236}">
                    <a16:creationId xmlns:a16="http://schemas.microsoft.com/office/drawing/2014/main" id="{51E786CF-2300-4FF8-9A78-2845F5205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0" cy="5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061" name="Line 1045">
                <a:extLst>
                  <a:ext uri="{FF2B5EF4-FFF2-40B4-BE49-F238E27FC236}">
                    <a16:creationId xmlns:a16="http://schemas.microsoft.com/office/drawing/2014/main" id="{0C207D9E-6E3B-4437-9330-13E70AAADD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5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062" name="Line 1046">
                <a:extLst>
                  <a:ext uri="{FF2B5EF4-FFF2-40B4-BE49-F238E27FC236}">
                    <a16:creationId xmlns:a16="http://schemas.microsoft.com/office/drawing/2014/main" id="{7C05E885-6505-4A40-919C-6AE297ACC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592"/>
                <a:ext cx="5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Rectangle 7">
            <a:extLst>
              <a:ext uri="{FF2B5EF4-FFF2-40B4-BE49-F238E27FC236}">
                <a16:creationId xmlns:a16="http://schemas.microsoft.com/office/drawing/2014/main" id="{223F633D-E610-5AEE-5EFA-A8B1F8F39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541020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联合分布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</a:t>
            </a:r>
          </a:p>
        </p:txBody>
      </p:sp>
      <p:sp>
        <p:nvSpPr>
          <p:cNvPr id="3" name="Line 8">
            <a:extLst>
              <a:ext uri="{FF2B5EF4-FFF2-40B4-BE49-F238E27FC236}">
                <a16:creationId xmlns:a16="http://schemas.microsoft.com/office/drawing/2014/main" id="{8A915FED-D62F-00A6-7BF6-721DC77B6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8550" y="5715000"/>
            <a:ext cx="1295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4225635-F192-88F4-D8F5-64A6DAC89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150" y="541020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边缘分布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</a:t>
            </a:r>
          </a:p>
        </p:txBody>
      </p:sp>
      <p:grpSp>
        <p:nvGrpSpPr>
          <p:cNvPr id="5" name="Group 13">
            <a:extLst>
              <a:ext uri="{FF2B5EF4-FFF2-40B4-BE49-F238E27FC236}">
                <a16:creationId xmlns:a16="http://schemas.microsoft.com/office/drawing/2014/main" id="{81F2DED9-E8AB-4DEE-12F9-1BE13D7FD015}"/>
              </a:ext>
            </a:extLst>
          </p:cNvPr>
          <p:cNvGrpSpPr>
            <a:grpSpLocks/>
          </p:cNvGrpSpPr>
          <p:nvPr/>
        </p:nvGrpSpPr>
        <p:grpSpPr bwMode="auto">
          <a:xfrm>
            <a:off x="3638550" y="5791200"/>
            <a:ext cx="1219200" cy="228600"/>
            <a:chOff x="2112" y="3216"/>
            <a:chExt cx="768" cy="144"/>
          </a:xfrm>
        </p:grpSpPr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1F6129A1-FD29-60E5-CB80-CA9623F635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3264"/>
              <a:ext cx="7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Line 12">
              <a:extLst>
                <a:ext uri="{FF2B5EF4-FFF2-40B4-BE49-F238E27FC236}">
                  <a16:creationId xmlns:a16="http://schemas.microsoft.com/office/drawing/2014/main" id="{348450D6-D9CA-A7BE-F821-174E17FE0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216"/>
              <a:ext cx="288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9" grpId="0" autoUpdateAnimBg="0"/>
      <p:bldP spid="2" grpId="0" autoUpdateAnimBg="0"/>
      <p:bldP spid="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5" name="Rectangle 9">
            <a:extLst>
              <a:ext uri="{FF2B5EF4-FFF2-40B4-BE49-F238E27FC236}">
                <a16:creationId xmlns:a16="http://schemas.microsoft.com/office/drawing/2014/main" id="{54579694-0BDC-4CD8-9E12-89B219DB2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65893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定义</a:t>
            </a:r>
          </a:p>
        </p:txBody>
      </p:sp>
      <p:sp>
        <p:nvSpPr>
          <p:cNvPr id="75789" name="Rectangle 13">
            <a:extLst>
              <a:ext uri="{FF2B5EF4-FFF2-40B4-BE49-F238E27FC236}">
                <a16:creationId xmlns:a16="http://schemas.microsoft.com/office/drawing/2014/main" id="{4C34BEC4-C017-4A64-A9E1-B671855BEC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636042"/>
            <a:ext cx="7772400" cy="769441"/>
          </a:xfrm>
          <a:noFill/>
          <a:ln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连续型随机变量的条件分布</a:t>
            </a:r>
          </a:p>
        </p:txBody>
      </p:sp>
      <p:graphicFrame>
        <p:nvGraphicFramePr>
          <p:cNvPr id="75791" name="Object 15">
            <a:extLst>
              <a:ext uri="{FF2B5EF4-FFF2-40B4-BE49-F238E27FC236}">
                <a16:creationId xmlns:a16="http://schemas.microsoft.com/office/drawing/2014/main" id="{2CE8C9D7-343C-4069-AB77-63D6B3CD5D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4563" y="1768475"/>
          <a:ext cx="7632700" cy="361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632360" imgH="3619440" progId="Equation.3">
                  <p:embed/>
                </p:oleObj>
              </mc:Choice>
              <mc:Fallback>
                <p:oleObj name="公式" r:id="rId2" imgW="7632360" imgH="3619440" progId="Equation.3">
                  <p:embed/>
                  <p:pic>
                    <p:nvPicPr>
                      <p:cNvPr id="75791" name="Object 15">
                        <a:extLst>
                          <a:ext uri="{FF2B5EF4-FFF2-40B4-BE49-F238E27FC236}">
                            <a16:creationId xmlns:a16="http://schemas.microsoft.com/office/drawing/2014/main" id="{2CE8C9D7-343C-4069-AB77-63D6B3CD5D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1768475"/>
                        <a:ext cx="7632700" cy="361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>
            <a:extLst>
              <a:ext uri="{FF2B5EF4-FFF2-40B4-BE49-F238E27FC236}">
                <a16:creationId xmlns:a16="http://schemas.microsoft.com/office/drawing/2014/main" id="{A22A8DAA-4BD7-4831-AA57-31A1F70E6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3434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图示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60" name="Object 12">
            <a:extLst>
              <a:ext uri="{FF2B5EF4-FFF2-40B4-BE49-F238E27FC236}">
                <a16:creationId xmlns:a16="http://schemas.microsoft.com/office/drawing/2014/main" id="{D528B05E-95AF-4041-B06C-C045AFCAC4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5188" y="4730750"/>
          <a:ext cx="41592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040" imgH="241200" progId="Equation.3">
                  <p:embed/>
                </p:oleObj>
              </mc:Choice>
              <mc:Fallback>
                <p:oleObj name="Equation" r:id="rId2" imgW="419040" imgH="241200" progId="Equation.3">
                  <p:embed/>
                  <p:pic>
                    <p:nvPicPr>
                      <p:cNvPr id="2060" name="Object 12">
                        <a:extLst>
                          <a:ext uri="{FF2B5EF4-FFF2-40B4-BE49-F238E27FC236}">
                            <a16:creationId xmlns:a16="http://schemas.microsoft.com/office/drawing/2014/main" id="{D528B05E-95AF-4041-B06C-C045AFCAC4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4730750"/>
                        <a:ext cx="415925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07" name="Group 59">
            <a:extLst>
              <a:ext uri="{FF2B5EF4-FFF2-40B4-BE49-F238E27FC236}">
                <a16:creationId xmlns:a16="http://schemas.microsoft.com/office/drawing/2014/main" id="{DB50B18E-5333-470C-9016-76BED80CE1F5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5141913"/>
            <a:ext cx="1219200" cy="914400"/>
            <a:chOff x="3888" y="3264"/>
            <a:chExt cx="768" cy="576"/>
          </a:xfrm>
        </p:grpSpPr>
        <p:sp>
          <p:nvSpPr>
            <p:cNvPr id="2064" name="Oval 16">
              <a:extLst>
                <a:ext uri="{FF2B5EF4-FFF2-40B4-BE49-F238E27FC236}">
                  <a16:creationId xmlns:a16="http://schemas.microsoft.com/office/drawing/2014/main" id="{7323BBD1-04C1-4BFB-9FC5-C84EE3B2E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64"/>
              <a:ext cx="768" cy="57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065" name="Object 17">
              <a:extLst>
                <a:ext uri="{FF2B5EF4-FFF2-40B4-BE49-F238E27FC236}">
                  <a16:creationId xmlns:a16="http://schemas.microsoft.com/office/drawing/2014/main" id="{8D77B5E2-9A55-4971-A930-6798DAB12C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5" y="3411"/>
            <a:ext cx="421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14400" imgH="393480" progId="Equation.3">
                    <p:embed/>
                  </p:oleObj>
                </mc:Choice>
                <mc:Fallback>
                  <p:oleObj name="Equation" r:id="rId4" imgW="914400" imgH="393480" progId="Equation.3">
                    <p:embed/>
                    <p:pic>
                      <p:nvPicPr>
                        <p:cNvPr id="2065" name="Object 17">
                          <a:extLst>
                            <a:ext uri="{FF2B5EF4-FFF2-40B4-BE49-F238E27FC236}">
                              <a16:creationId xmlns:a16="http://schemas.microsoft.com/office/drawing/2014/main" id="{8D77B5E2-9A55-4971-A930-6798DAB12C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5" y="3411"/>
                          <a:ext cx="421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72" name="Line 24">
            <a:extLst>
              <a:ext uri="{FF2B5EF4-FFF2-40B4-BE49-F238E27FC236}">
                <a16:creationId xmlns:a16="http://schemas.microsoft.com/office/drawing/2014/main" id="{677E3875-0A4F-486A-A19D-D3551DD114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191000"/>
            <a:ext cx="2819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3" name="Line 25">
            <a:extLst>
              <a:ext uri="{FF2B5EF4-FFF2-40B4-BE49-F238E27FC236}">
                <a16:creationId xmlns:a16="http://schemas.microsoft.com/office/drawing/2014/main" id="{322CA827-2B67-49D8-A8C4-F0710CA8D1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800600"/>
            <a:ext cx="2819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82" name="Freeform 34">
            <a:extLst>
              <a:ext uri="{FF2B5EF4-FFF2-40B4-BE49-F238E27FC236}">
                <a16:creationId xmlns:a16="http://schemas.microsoft.com/office/drawing/2014/main" id="{2B7A7F39-3265-4532-9766-C3120A621143}"/>
              </a:ext>
            </a:extLst>
          </p:cNvPr>
          <p:cNvSpPr>
            <a:spLocks/>
          </p:cNvSpPr>
          <p:nvPr/>
        </p:nvSpPr>
        <p:spPr bwMode="auto">
          <a:xfrm>
            <a:off x="2590800" y="4267200"/>
            <a:ext cx="1447800" cy="1447800"/>
          </a:xfrm>
          <a:custGeom>
            <a:avLst/>
            <a:gdLst>
              <a:gd name="T0" fmla="*/ 72 w 992"/>
              <a:gd name="T1" fmla="*/ 376 h 1152"/>
              <a:gd name="T2" fmla="*/ 216 w 992"/>
              <a:gd name="T3" fmla="*/ 40 h 1152"/>
              <a:gd name="T4" fmla="*/ 840 w 992"/>
              <a:gd name="T5" fmla="*/ 136 h 1152"/>
              <a:gd name="T6" fmla="*/ 984 w 992"/>
              <a:gd name="T7" fmla="*/ 664 h 1152"/>
              <a:gd name="T8" fmla="*/ 792 w 992"/>
              <a:gd name="T9" fmla="*/ 1048 h 1152"/>
              <a:gd name="T10" fmla="*/ 216 w 992"/>
              <a:gd name="T11" fmla="*/ 1096 h 1152"/>
              <a:gd name="T12" fmla="*/ 24 w 992"/>
              <a:gd name="T13" fmla="*/ 712 h 1152"/>
              <a:gd name="T14" fmla="*/ 72 w 992"/>
              <a:gd name="T15" fmla="*/ 376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2" h="1152">
                <a:moveTo>
                  <a:pt x="72" y="376"/>
                </a:moveTo>
                <a:cubicBezTo>
                  <a:pt x="104" y="264"/>
                  <a:pt x="88" y="80"/>
                  <a:pt x="216" y="40"/>
                </a:cubicBezTo>
                <a:cubicBezTo>
                  <a:pt x="344" y="0"/>
                  <a:pt x="712" y="32"/>
                  <a:pt x="840" y="136"/>
                </a:cubicBezTo>
                <a:cubicBezTo>
                  <a:pt x="968" y="240"/>
                  <a:pt x="992" y="512"/>
                  <a:pt x="984" y="664"/>
                </a:cubicBezTo>
                <a:cubicBezTo>
                  <a:pt x="976" y="816"/>
                  <a:pt x="920" y="976"/>
                  <a:pt x="792" y="1048"/>
                </a:cubicBezTo>
                <a:cubicBezTo>
                  <a:pt x="664" y="1120"/>
                  <a:pt x="344" y="1152"/>
                  <a:pt x="216" y="1096"/>
                </a:cubicBezTo>
                <a:cubicBezTo>
                  <a:pt x="88" y="1040"/>
                  <a:pt x="48" y="832"/>
                  <a:pt x="24" y="712"/>
                </a:cubicBezTo>
                <a:cubicBezTo>
                  <a:pt x="0" y="592"/>
                  <a:pt x="40" y="488"/>
                  <a:pt x="72" y="376"/>
                </a:cubicBezTo>
                <a:close/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83" name="Object 35">
            <a:extLst>
              <a:ext uri="{FF2B5EF4-FFF2-40B4-BE49-F238E27FC236}">
                <a16:creationId xmlns:a16="http://schemas.microsoft.com/office/drawing/2014/main" id="{C3168FCD-1826-4DC8-842D-E530F9DD47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5029200"/>
          <a:ext cx="27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360" imgH="317160" progId="Equation.3">
                  <p:embed/>
                </p:oleObj>
              </mc:Choice>
              <mc:Fallback>
                <p:oleObj name="Equation" r:id="rId6" imgW="279360" imgH="317160" progId="Equation.3">
                  <p:embed/>
                  <p:pic>
                    <p:nvPicPr>
                      <p:cNvPr id="2083" name="Object 35">
                        <a:extLst>
                          <a:ext uri="{FF2B5EF4-FFF2-40B4-BE49-F238E27FC236}">
                            <a16:creationId xmlns:a16="http://schemas.microsoft.com/office/drawing/2014/main" id="{C3168FCD-1826-4DC8-842D-E530F9DD47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029200"/>
                        <a:ext cx="279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06" name="Group 58">
            <a:extLst>
              <a:ext uri="{FF2B5EF4-FFF2-40B4-BE49-F238E27FC236}">
                <a16:creationId xmlns:a16="http://schemas.microsoft.com/office/drawing/2014/main" id="{774D9E9B-2AC9-444B-8C6F-EEAEB16C7B83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581400"/>
            <a:ext cx="1676400" cy="1193800"/>
            <a:chOff x="3792" y="2256"/>
            <a:chExt cx="1056" cy="752"/>
          </a:xfrm>
        </p:grpSpPr>
        <p:graphicFrame>
          <p:nvGraphicFramePr>
            <p:cNvPr id="2062" name="Object 14">
              <a:extLst>
                <a:ext uri="{FF2B5EF4-FFF2-40B4-BE49-F238E27FC236}">
                  <a16:creationId xmlns:a16="http://schemas.microsoft.com/office/drawing/2014/main" id="{66A5B95F-3086-4823-8719-A14BBADFBC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2544"/>
            <a:ext cx="529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90360" imgH="393480" progId="Equation.3">
                    <p:embed/>
                  </p:oleObj>
                </mc:Choice>
                <mc:Fallback>
                  <p:oleObj name="Equation" r:id="rId8" imgW="990360" imgH="393480" progId="Equation.3">
                    <p:embed/>
                    <p:pic>
                      <p:nvPicPr>
                        <p:cNvPr id="2062" name="Object 14">
                          <a:extLst>
                            <a:ext uri="{FF2B5EF4-FFF2-40B4-BE49-F238E27FC236}">
                              <a16:creationId xmlns:a16="http://schemas.microsoft.com/office/drawing/2014/main" id="{66A5B95F-3086-4823-8719-A14BBADFBC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544"/>
                          <a:ext cx="529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1" name="Freeform 43">
              <a:extLst>
                <a:ext uri="{FF2B5EF4-FFF2-40B4-BE49-F238E27FC236}">
                  <a16:creationId xmlns:a16="http://schemas.microsoft.com/office/drawing/2014/main" id="{C5079630-83B4-4146-B071-6728EBE8C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2256"/>
              <a:ext cx="1056" cy="752"/>
            </a:xfrm>
            <a:custGeom>
              <a:avLst/>
              <a:gdLst>
                <a:gd name="T0" fmla="*/ 176 w 1152"/>
                <a:gd name="T1" fmla="*/ 448 h 944"/>
                <a:gd name="T2" fmla="*/ 512 w 1152"/>
                <a:gd name="T3" fmla="*/ 16 h 944"/>
                <a:gd name="T4" fmla="*/ 1088 w 1152"/>
                <a:gd name="T5" fmla="*/ 352 h 944"/>
                <a:gd name="T6" fmla="*/ 896 w 1152"/>
                <a:gd name="T7" fmla="*/ 832 h 944"/>
                <a:gd name="T8" fmla="*/ 368 w 1152"/>
                <a:gd name="T9" fmla="*/ 928 h 944"/>
                <a:gd name="T10" fmla="*/ 32 w 1152"/>
                <a:gd name="T11" fmla="*/ 736 h 944"/>
                <a:gd name="T12" fmla="*/ 176 w 1152"/>
                <a:gd name="T13" fmla="*/ 448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2" h="944">
                  <a:moveTo>
                    <a:pt x="176" y="448"/>
                  </a:moveTo>
                  <a:cubicBezTo>
                    <a:pt x="256" y="328"/>
                    <a:pt x="360" y="32"/>
                    <a:pt x="512" y="16"/>
                  </a:cubicBezTo>
                  <a:cubicBezTo>
                    <a:pt x="664" y="0"/>
                    <a:pt x="1024" y="216"/>
                    <a:pt x="1088" y="352"/>
                  </a:cubicBezTo>
                  <a:cubicBezTo>
                    <a:pt x="1152" y="488"/>
                    <a:pt x="1016" y="736"/>
                    <a:pt x="896" y="832"/>
                  </a:cubicBezTo>
                  <a:cubicBezTo>
                    <a:pt x="776" y="928"/>
                    <a:pt x="512" y="944"/>
                    <a:pt x="368" y="928"/>
                  </a:cubicBezTo>
                  <a:cubicBezTo>
                    <a:pt x="224" y="912"/>
                    <a:pt x="64" y="816"/>
                    <a:pt x="32" y="736"/>
                  </a:cubicBezTo>
                  <a:cubicBezTo>
                    <a:pt x="0" y="656"/>
                    <a:pt x="96" y="568"/>
                    <a:pt x="176" y="448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2096" name="Object 48">
            <a:extLst>
              <a:ext uri="{FF2B5EF4-FFF2-40B4-BE49-F238E27FC236}">
                <a16:creationId xmlns:a16="http://schemas.microsoft.com/office/drawing/2014/main" id="{61264F98-0D7A-4491-825A-408E80D77C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688" y="1974850"/>
          <a:ext cx="81153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15120" imgH="2070000" progId="Equation.3">
                  <p:embed/>
                </p:oleObj>
              </mc:Choice>
              <mc:Fallback>
                <p:oleObj name="Equation" r:id="rId10" imgW="8115120" imgH="2070000" progId="Equation.3">
                  <p:embed/>
                  <p:pic>
                    <p:nvPicPr>
                      <p:cNvPr id="2096" name="Object 48">
                        <a:extLst>
                          <a:ext uri="{FF2B5EF4-FFF2-40B4-BE49-F238E27FC236}">
                            <a16:creationId xmlns:a16="http://schemas.microsoft.com/office/drawing/2014/main" id="{61264F98-0D7A-4491-825A-408E80D77C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1974850"/>
                        <a:ext cx="81153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2" name="Text Box 54">
            <a:extLst>
              <a:ext uri="{FF2B5EF4-FFF2-40B4-BE49-F238E27FC236}">
                <a16:creationId xmlns:a16="http://schemas.microsoft.com/office/drawing/2014/main" id="{F132C25F-12E3-4792-A569-2769688CF16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27088" y="577305"/>
            <a:ext cx="7772400" cy="769441"/>
          </a:xfrm>
          <a:noFill/>
          <a:ln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二维随机变量及其分布函数     </a:t>
            </a:r>
          </a:p>
        </p:txBody>
      </p:sp>
      <p:sp>
        <p:nvSpPr>
          <p:cNvPr id="2108" name="Text Box 60">
            <a:extLst>
              <a:ext uri="{FF2B5EF4-FFF2-40B4-BE49-F238E27FC236}">
                <a16:creationId xmlns:a16="http://schemas.microsoft.com/office/drawing/2014/main" id="{E02160AA-09D2-44F8-A8F0-87ABDF043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366838"/>
            <a:ext cx="1692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1.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定义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 autoUpdateAnimBg="0"/>
      <p:bldP spid="210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19" name="Object 3">
            <a:extLst>
              <a:ext uri="{FF2B5EF4-FFF2-40B4-BE49-F238E27FC236}">
                <a16:creationId xmlns:a16="http://schemas.microsoft.com/office/drawing/2014/main" id="{2AC79FB7-B914-46C4-9967-556228D35D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0" y="765175"/>
          <a:ext cx="768350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683480" imgH="3149280" progId="Equation.3">
                  <p:embed/>
                </p:oleObj>
              </mc:Choice>
              <mc:Fallback>
                <p:oleObj name="公式" r:id="rId2" imgW="7683480" imgH="3149280" progId="Equation.3">
                  <p:embed/>
                  <p:pic>
                    <p:nvPicPr>
                      <p:cNvPr id="86019" name="Object 3">
                        <a:extLst>
                          <a:ext uri="{FF2B5EF4-FFF2-40B4-BE49-F238E27FC236}">
                            <a16:creationId xmlns:a16="http://schemas.microsoft.com/office/drawing/2014/main" id="{2AC79FB7-B914-46C4-9967-556228D35D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765175"/>
                        <a:ext cx="7683500" cy="314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4">
            <a:extLst>
              <a:ext uri="{FF2B5EF4-FFF2-40B4-BE49-F238E27FC236}">
                <a16:creationId xmlns:a16="http://schemas.microsoft.com/office/drawing/2014/main" id="{682FC6B7-CC44-4F01-BBD9-0B2BB36C81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076700"/>
          <a:ext cx="751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518240" imgH="444240" progId="Equation.3">
                  <p:embed/>
                </p:oleObj>
              </mc:Choice>
              <mc:Fallback>
                <p:oleObj name="Equation" r:id="rId4" imgW="7518240" imgH="444240" progId="Equation.3">
                  <p:embed/>
                  <p:pic>
                    <p:nvPicPr>
                      <p:cNvPr id="86020" name="Object 4">
                        <a:extLst>
                          <a:ext uri="{FF2B5EF4-FFF2-40B4-BE49-F238E27FC236}">
                            <a16:creationId xmlns:a16="http://schemas.microsoft.com/office/drawing/2014/main" id="{682FC6B7-CC44-4F01-BBD9-0B2BB36C81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76700"/>
                        <a:ext cx="7518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5">
            <a:extLst>
              <a:ext uri="{FF2B5EF4-FFF2-40B4-BE49-F238E27FC236}">
                <a16:creationId xmlns:a16="http://schemas.microsoft.com/office/drawing/2014/main" id="{221ACF3F-6A89-48E7-996D-73127B07D5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4450" y="4819650"/>
          <a:ext cx="6629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629400" imgH="914400" progId="Equation.3">
                  <p:embed/>
                </p:oleObj>
              </mc:Choice>
              <mc:Fallback>
                <p:oleObj name="Equation" r:id="rId6" imgW="6629400" imgH="914400" progId="Equation.3">
                  <p:embed/>
                  <p:pic>
                    <p:nvPicPr>
                      <p:cNvPr id="86021" name="Object 5">
                        <a:extLst>
                          <a:ext uri="{FF2B5EF4-FFF2-40B4-BE49-F238E27FC236}">
                            <a16:creationId xmlns:a16="http://schemas.microsoft.com/office/drawing/2014/main" id="{221ACF3F-6A89-48E7-996D-73127B07D5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4819650"/>
                        <a:ext cx="6629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7D8F906D-F67F-42EA-9C9B-A09049163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27238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答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93187" name="Object 3">
            <a:extLst>
              <a:ext uri="{FF2B5EF4-FFF2-40B4-BE49-F238E27FC236}">
                <a16:creationId xmlns:a16="http://schemas.microsoft.com/office/drawing/2014/main" id="{20816BFA-03C8-494C-A22E-6FE8A54742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866901"/>
              </p:ext>
            </p:extLst>
          </p:nvPr>
        </p:nvGraphicFramePr>
        <p:xfrm>
          <a:off x="896938" y="2139950"/>
          <a:ext cx="76073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607160" imgH="1612800" progId="Equation.3">
                  <p:embed/>
                </p:oleObj>
              </mc:Choice>
              <mc:Fallback>
                <p:oleObj name="公式" r:id="rId2" imgW="7607160" imgH="1612800" progId="Equation.3">
                  <p:embed/>
                  <p:pic>
                    <p:nvPicPr>
                      <p:cNvPr id="93187" name="Object 3">
                        <a:extLst>
                          <a:ext uri="{FF2B5EF4-FFF2-40B4-BE49-F238E27FC236}">
                            <a16:creationId xmlns:a16="http://schemas.microsoft.com/office/drawing/2014/main" id="{20816BFA-03C8-494C-A22E-6FE8A54742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2139950"/>
                        <a:ext cx="76073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8" name="Object 4">
            <a:extLst>
              <a:ext uri="{FF2B5EF4-FFF2-40B4-BE49-F238E27FC236}">
                <a16:creationId xmlns:a16="http://schemas.microsoft.com/office/drawing/2014/main" id="{48CECC3F-AF26-4F86-9577-B377659F2B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392069"/>
              </p:ext>
            </p:extLst>
          </p:nvPr>
        </p:nvGraphicFramePr>
        <p:xfrm>
          <a:off x="900113" y="1047750"/>
          <a:ext cx="7594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594560" imgH="1054080" progId="Equation.3">
                  <p:embed/>
                </p:oleObj>
              </mc:Choice>
              <mc:Fallback>
                <p:oleObj name="公式" r:id="rId4" imgW="7594560" imgH="1054080" progId="Equation.3">
                  <p:embed/>
                  <p:pic>
                    <p:nvPicPr>
                      <p:cNvPr id="93188" name="Object 4">
                        <a:extLst>
                          <a:ext uri="{FF2B5EF4-FFF2-40B4-BE49-F238E27FC236}">
                            <a16:creationId xmlns:a16="http://schemas.microsoft.com/office/drawing/2014/main" id="{48CECC3F-AF26-4F86-9577-B377659F2B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047750"/>
                        <a:ext cx="75946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6">
            <a:extLst>
              <a:ext uri="{FF2B5EF4-FFF2-40B4-BE49-F238E27FC236}">
                <a16:creationId xmlns:a16="http://schemas.microsoft.com/office/drawing/2014/main" id="{95654E45-A917-417A-8B07-A560F39D49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156337"/>
              </p:ext>
            </p:extLst>
          </p:nvPr>
        </p:nvGraphicFramePr>
        <p:xfrm>
          <a:off x="928688" y="3798888"/>
          <a:ext cx="7797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797600" imgH="952200" progId="Equation.3">
                  <p:embed/>
                </p:oleObj>
              </mc:Choice>
              <mc:Fallback>
                <p:oleObj name="公式" r:id="rId6" imgW="7797600" imgH="952200" progId="Equation.3">
                  <p:embed/>
                  <p:pic>
                    <p:nvPicPr>
                      <p:cNvPr id="93190" name="Object 6">
                        <a:extLst>
                          <a:ext uri="{FF2B5EF4-FFF2-40B4-BE49-F238E27FC236}">
                            <a16:creationId xmlns:a16="http://schemas.microsoft.com/office/drawing/2014/main" id="{95654E45-A917-417A-8B07-A560F39D49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798888"/>
                        <a:ext cx="7797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7">
            <a:extLst>
              <a:ext uri="{FF2B5EF4-FFF2-40B4-BE49-F238E27FC236}">
                <a16:creationId xmlns:a16="http://schemas.microsoft.com/office/drawing/2014/main" id="{0C0009F7-FE1F-4643-B04A-54250A57AB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607768"/>
              </p:ext>
            </p:extLst>
          </p:nvPr>
        </p:nvGraphicFramePr>
        <p:xfrm>
          <a:off x="933450" y="4787900"/>
          <a:ext cx="7772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7772400" imgH="927000" progId="Equation.3">
                  <p:embed/>
                </p:oleObj>
              </mc:Choice>
              <mc:Fallback>
                <p:oleObj name="公式" r:id="rId8" imgW="7772400" imgH="927000" progId="Equation.3">
                  <p:embed/>
                  <p:pic>
                    <p:nvPicPr>
                      <p:cNvPr id="93191" name="Object 7">
                        <a:extLst>
                          <a:ext uri="{FF2B5EF4-FFF2-40B4-BE49-F238E27FC236}">
                            <a16:creationId xmlns:a16="http://schemas.microsoft.com/office/drawing/2014/main" id="{0C0009F7-FE1F-4643-B04A-54250A57AB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4787900"/>
                        <a:ext cx="7772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43" name="Object 19">
            <a:extLst>
              <a:ext uri="{FF2B5EF4-FFF2-40B4-BE49-F238E27FC236}">
                <a16:creationId xmlns:a16="http://schemas.microsoft.com/office/drawing/2014/main" id="{DF382873-54CC-48C6-9FF7-550FB79B23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9950" y="1511300"/>
          <a:ext cx="78247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23160" imgH="698400" progId="Equation.3">
                  <p:embed/>
                </p:oleObj>
              </mc:Choice>
              <mc:Fallback>
                <p:oleObj name="Equation" r:id="rId2" imgW="7823160" imgH="698400" progId="Equation.3">
                  <p:embed/>
                  <p:pic>
                    <p:nvPicPr>
                      <p:cNvPr id="52243" name="Object 19">
                        <a:extLst>
                          <a:ext uri="{FF2B5EF4-FFF2-40B4-BE49-F238E27FC236}">
                            <a16:creationId xmlns:a16="http://schemas.microsoft.com/office/drawing/2014/main" id="{DF382873-54CC-48C6-9FF7-550FB79B23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511300"/>
                        <a:ext cx="782478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4" name="Object 20">
            <a:extLst>
              <a:ext uri="{FF2B5EF4-FFF2-40B4-BE49-F238E27FC236}">
                <a16:creationId xmlns:a16="http://schemas.microsoft.com/office/drawing/2014/main" id="{46EF1C84-C616-4F59-AE77-EB3306FA94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9950" y="2425700"/>
          <a:ext cx="78628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60960" imgH="698400" progId="Equation.3">
                  <p:embed/>
                </p:oleObj>
              </mc:Choice>
              <mc:Fallback>
                <p:oleObj name="Equation" r:id="rId4" imgW="7860960" imgH="698400" progId="Equation.3">
                  <p:embed/>
                  <p:pic>
                    <p:nvPicPr>
                      <p:cNvPr id="52244" name="Object 20">
                        <a:extLst>
                          <a:ext uri="{FF2B5EF4-FFF2-40B4-BE49-F238E27FC236}">
                            <a16:creationId xmlns:a16="http://schemas.microsoft.com/office/drawing/2014/main" id="{46EF1C84-C616-4F59-AE77-EB3306FA94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2425700"/>
                        <a:ext cx="786288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71" name="Rectangle 47">
            <a:extLst>
              <a:ext uri="{FF2B5EF4-FFF2-40B4-BE49-F238E27FC236}">
                <a16:creationId xmlns:a16="http://schemas.microsoft.com/office/drawing/2014/main" id="{BE07EF22-F34D-49B7-A606-6EF9EFCD2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62000"/>
            <a:ext cx="589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条件分布函数与条件密度函数的关系</a:t>
            </a:r>
          </a:p>
        </p:txBody>
      </p:sp>
      <p:sp>
        <p:nvSpPr>
          <p:cNvPr id="2" name="Text Box 24">
            <a:extLst>
              <a:ext uri="{FF2B5EF4-FFF2-40B4-BE49-F238E27FC236}">
                <a16:creationId xmlns:a16="http://schemas.microsoft.com/office/drawing/2014/main" id="{E6B85EE7-9019-C6B5-989D-38787C25A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451754"/>
            <a:ext cx="180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说明</a:t>
            </a:r>
          </a:p>
        </p:txBody>
      </p:sp>
      <p:sp>
        <p:nvSpPr>
          <p:cNvPr id="3" name="Rectangle 25">
            <a:extLst>
              <a:ext uri="{FF2B5EF4-FFF2-40B4-BE49-F238E27FC236}">
                <a16:creationId xmlns:a16="http://schemas.microsoft.com/office/drawing/2014/main" id="{76966FA9-B98F-BB06-C6FA-D6A2B6AD3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4043891"/>
            <a:ext cx="6970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联合分布、边缘分布、条件分布的关系如下</a:t>
            </a:r>
          </a:p>
        </p:txBody>
      </p:sp>
      <p:sp>
        <p:nvSpPr>
          <p:cNvPr id="4" name="Rectangle 26">
            <a:extLst>
              <a:ext uri="{FF2B5EF4-FFF2-40B4-BE49-F238E27FC236}">
                <a16:creationId xmlns:a16="http://schemas.microsoft.com/office/drawing/2014/main" id="{65EB971F-FA8A-0F1A-2AE2-599811FFC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5032904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联合分布</a:t>
            </a:r>
          </a:p>
        </p:txBody>
      </p:sp>
      <p:grpSp>
        <p:nvGrpSpPr>
          <p:cNvPr id="5" name="Group 58">
            <a:extLst>
              <a:ext uri="{FF2B5EF4-FFF2-40B4-BE49-F238E27FC236}">
                <a16:creationId xmlns:a16="http://schemas.microsoft.com/office/drawing/2014/main" id="{F8E35B58-2FEC-8716-C152-2771493248B4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4628091"/>
            <a:ext cx="2647950" cy="519113"/>
            <a:chOff x="1882" y="2766"/>
            <a:chExt cx="1668" cy="327"/>
          </a:xfrm>
        </p:grpSpPr>
        <p:sp>
          <p:nvSpPr>
            <p:cNvPr id="6" name="Rectangle 27">
              <a:extLst>
                <a:ext uri="{FF2B5EF4-FFF2-40B4-BE49-F238E27FC236}">
                  <a16:creationId xmlns:a16="http://schemas.microsoft.com/office/drawing/2014/main" id="{5851F83B-FDEF-F5CD-2965-6A7AB84B3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2766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边缘分布</a:t>
              </a:r>
            </a:p>
          </p:txBody>
        </p:sp>
        <p:sp>
          <p:nvSpPr>
            <p:cNvPr id="7" name="Line 49">
              <a:extLst>
                <a:ext uri="{FF2B5EF4-FFF2-40B4-BE49-F238E27FC236}">
                  <a16:creationId xmlns:a16="http://schemas.microsoft.com/office/drawing/2014/main" id="{278C2068-99F6-B3D9-E62A-C917F68F4F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400000">
              <a:off x="1882" y="3067"/>
              <a:ext cx="726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Group 59">
            <a:extLst>
              <a:ext uri="{FF2B5EF4-FFF2-40B4-BE49-F238E27FC236}">
                <a16:creationId xmlns:a16="http://schemas.microsoft.com/office/drawing/2014/main" id="{2CC64784-C300-F503-7580-1F05418EDCF1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5423429"/>
            <a:ext cx="2654300" cy="519112"/>
            <a:chOff x="1882" y="3267"/>
            <a:chExt cx="1672" cy="327"/>
          </a:xfrm>
        </p:grpSpPr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62339E1C-8488-03C4-9842-67CD83847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3267"/>
              <a:ext cx="10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条件分布</a:t>
              </a:r>
            </a:p>
          </p:txBody>
        </p:sp>
        <p:sp>
          <p:nvSpPr>
            <p:cNvPr id="10" name="Line 50">
              <a:extLst>
                <a:ext uri="{FF2B5EF4-FFF2-40B4-BE49-F238E27FC236}">
                  <a16:creationId xmlns:a16="http://schemas.microsoft.com/office/drawing/2014/main" id="{CC56E3E9-705C-DC9B-AF40-CFD397B432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00000">
              <a:off x="1882" y="3330"/>
              <a:ext cx="726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Group 57">
            <a:extLst>
              <a:ext uri="{FF2B5EF4-FFF2-40B4-BE49-F238E27FC236}">
                <a16:creationId xmlns:a16="http://schemas.microsoft.com/office/drawing/2014/main" id="{18F02457-8AD9-D034-203A-978881111B3D}"/>
              </a:ext>
            </a:extLst>
          </p:cNvPr>
          <p:cNvGrpSpPr>
            <a:grpSpLocks/>
          </p:cNvGrpSpPr>
          <p:nvPr/>
        </p:nvGrpSpPr>
        <p:grpSpPr bwMode="auto">
          <a:xfrm>
            <a:off x="5608638" y="4856691"/>
            <a:ext cx="2419350" cy="914400"/>
            <a:chOff x="3533" y="2910"/>
            <a:chExt cx="1524" cy="576"/>
          </a:xfrm>
        </p:grpSpPr>
        <p:sp>
          <p:nvSpPr>
            <p:cNvPr id="12" name="Line 38">
              <a:extLst>
                <a:ext uri="{FF2B5EF4-FFF2-40B4-BE49-F238E27FC236}">
                  <a16:creationId xmlns:a16="http://schemas.microsoft.com/office/drawing/2014/main" id="{E1238414-80B6-B2EB-4AA7-291C0D41A5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4" y="2910"/>
              <a:ext cx="0" cy="576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40">
              <a:extLst>
                <a:ext uri="{FF2B5EF4-FFF2-40B4-BE49-F238E27FC236}">
                  <a16:creationId xmlns:a16="http://schemas.microsoft.com/office/drawing/2014/main" id="{2B9D6427-77CE-1715-07FB-97C13646D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3" y="2928"/>
              <a:ext cx="218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43">
              <a:extLst>
                <a:ext uri="{FF2B5EF4-FFF2-40B4-BE49-F238E27FC236}">
                  <a16:creationId xmlns:a16="http://schemas.microsoft.com/office/drawing/2014/main" id="{AF1AC3F4-FAA2-E1BE-BFA8-9FA04A1E3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3198"/>
              <a:ext cx="288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45">
              <a:extLst>
                <a:ext uri="{FF2B5EF4-FFF2-40B4-BE49-F238E27FC236}">
                  <a16:creationId xmlns:a16="http://schemas.microsoft.com/office/drawing/2014/main" id="{7EEAFCF8-EFAC-0A51-C940-F9E6A2B7B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1" y="2988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联合分布</a:t>
              </a:r>
            </a:p>
          </p:txBody>
        </p:sp>
        <p:sp>
          <p:nvSpPr>
            <p:cNvPr id="16" name="Line 51">
              <a:extLst>
                <a:ext uri="{FF2B5EF4-FFF2-40B4-BE49-F238E27FC236}">
                  <a16:creationId xmlns:a16="http://schemas.microsoft.com/office/drawing/2014/main" id="{2A2B2B17-6BA2-3DAC-EE87-1A7D0F9AB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3" y="3466"/>
              <a:ext cx="218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" name="Group 53">
            <a:extLst>
              <a:ext uri="{FF2B5EF4-FFF2-40B4-BE49-F238E27FC236}">
                <a16:creationId xmlns:a16="http://schemas.microsoft.com/office/drawing/2014/main" id="{32DD27CA-EA7C-A772-E436-8B1023C10E85}"/>
              </a:ext>
            </a:extLst>
          </p:cNvPr>
          <p:cNvGrpSpPr>
            <a:grpSpLocks/>
          </p:cNvGrpSpPr>
          <p:nvPr/>
        </p:nvGrpSpPr>
        <p:grpSpPr bwMode="auto">
          <a:xfrm rot="20249271">
            <a:off x="2881313" y="4813829"/>
            <a:ext cx="1120775" cy="344487"/>
            <a:chOff x="1111" y="3521"/>
            <a:chExt cx="544" cy="181"/>
          </a:xfrm>
        </p:grpSpPr>
        <p:sp>
          <p:nvSpPr>
            <p:cNvPr id="18" name="Line 36">
              <a:extLst>
                <a:ext uri="{FF2B5EF4-FFF2-40B4-BE49-F238E27FC236}">
                  <a16:creationId xmlns:a16="http://schemas.microsoft.com/office/drawing/2014/main" id="{90284A9D-EB66-CFD2-54D0-9AD98F67E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6" y="3521"/>
              <a:ext cx="136" cy="18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52">
              <a:extLst>
                <a:ext uri="{FF2B5EF4-FFF2-40B4-BE49-F238E27FC236}">
                  <a16:creationId xmlns:a16="http://schemas.microsoft.com/office/drawing/2014/main" id="{A5E50A9E-4D40-C88E-3B54-DAB7D4D37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612"/>
              <a:ext cx="54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" name="Group 54">
            <a:extLst>
              <a:ext uri="{FF2B5EF4-FFF2-40B4-BE49-F238E27FC236}">
                <a16:creationId xmlns:a16="http://schemas.microsoft.com/office/drawing/2014/main" id="{63B0D323-F1FF-0F7F-DFED-1E404825F5CC}"/>
              </a:ext>
            </a:extLst>
          </p:cNvPr>
          <p:cNvGrpSpPr>
            <a:grpSpLocks/>
          </p:cNvGrpSpPr>
          <p:nvPr/>
        </p:nvGrpSpPr>
        <p:grpSpPr bwMode="auto">
          <a:xfrm rot="22831282">
            <a:off x="2886075" y="5510741"/>
            <a:ext cx="1120775" cy="344488"/>
            <a:chOff x="1111" y="3521"/>
            <a:chExt cx="544" cy="181"/>
          </a:xfrm>
        </p:grpSpPr>
        <p:sp>
          <p:nvSpPr>
            <p:cNvPr id="21" name="Line 55">
              <a:extLst>
                <a:ext uri="{FF2B5EF4-FFF2-40B4-BE49-F238E27FC236}">
                  <a16:creationId xmlns:a16="http://schemas.microsoft.com/office/drawing/2014/main" id="{46EE1C7B-BDE3-4F7C-BAD2-457BE98DE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6" y="3521"/>
              <a:ext cx="136" cy="18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56">
              <a:extLst>
                <a:ext uri="{FF2B5EF4-FFF2-40B4-BE49-F238E27FC236}">
                  <a16:creationId xmlns:a16="http://schemas.microsoft.com/office/drawing/2014/main" id="{504E8C94-4786-2806-4BC5-55A475823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612"/>
              <a:ext cx="54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8" name="Object 4">
            <a:extLst>
              <a:ext uri="{FF2B5EF4-FFF2-40B4-BE49-F238E27FC236}">
                <a16:creationId xmlns:a16="http://schemas.microsoft.com/office/drawing/2014/main" id="{F6499548-4EDD-4474-86A3-910F3AA809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" y="2189163"/>
          <a:ext cx="7672388" cy="260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797600" imgH="2616120" progId="Equation.3">
                  <p:embed/>
                </p:oleObj>
              </mc:Choice>
              <mc:Fallback>
                <p:oleObj name="公式" r:id="rId2" imgW="7797600" imgH="2616120" progId="Equation.3">
                  <p:embed/>
                  <p:pic>
                    <p:nvPicPr>
                      <p:cNvPr id="36868" name="Object 4">
                        <a:extLst>
                          <a:ext uri="{FF2B5EF4-FFF2-40B4-BE49-F238E27FC236}">
                            <a16:creationId xmlns:a16="http://schemas.microsoft.com/office/drawing/2014/main" id="{F6499548-4EDD-4474-86A3-910F3AA809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2189163"/>
                        <a:ext cx="7672388" cy="260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8" name="Rectangle 24">
            <a:extLst>
              <a:ext uri="{FF2B5EF4-FFF2-40B4-BE49-F238E27FC236}">
                <a16:creationId xmlns:a16="http://schemas.microsoft.com/office/drawing/2014/main" id="{FE9647A6-7B70-4FE7-850A-69FF5C28C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590005"/>
            <a:ext cx="7772400" cy="769441"/>
          </a:xfrm>
          <a:noFill/>
          <a:ln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随机变量的相互独立性</a:t>
            </a:r>
          </a:p>
        </p:txBody>
      </p:sp>
      <p:sp>
        <p:nvSpPr>
          <p:cNvPr id="36890" name="Text Box 26">
            <a:extLst>
              <a:ext uri="{FF2B5EF4-FFF2-40B4-BE49-F238E27FC236}">
                <a16:creationId xmlns:a16="http://schemas.microsoft.com/office/drawing/2014/main" id="{B8477262-82F8-46BB-9458-FBFAF82B1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6525"/>
            <a:ext cx="2149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8732654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84" name="Group 8">
            <a:extLst>
              <a:ext uri="{FF2B5EF4-FFF2-40B4-BE49-F238E27FC236}">
                <a16:creationId xmlns:a16="http://schemas.microsoft.com/office/drawing/2014/main" id="{EE8144D7-602B-4F38-BEC2-49D4D42996B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420938"/>
            <a:ext cx="3822700" cy="419100"/>
            <a:chOff x="2544" y="1525"/>
            <a:chExt cx="2408" cy="264"/>
          </a:xfrm>
        </p:grpSpPr>
        <p:graphicFrame>
          <p:nvGraphicFramePr>
            <p:cNvPr id="101378" name="Object 2">
              <a:extLst>
                <a:ext uri="{FF2B5EF4-FFF2-40B4-BE49-F238E27FC236}">
                  <a16:creationId xmlns:a16="http://schemas.microsoft.com/office/drawing/2014/main" id="{D0D784A5-EB8D-4EDE-B02E-971E0D9BC9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1613"/>
            <a:ext cx="26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41200" progId="Equation.3">
                    <p:embed/>
                  </p:oleObj>
                </mc:Choice>
                <mc:Fallback>
                  <p:oleObj name="Equation" r:id="rId2" imgW="419040" imgH="241200" progId="Equation.3">
                    <p:embed/>
                    <p:pic>
                      <p:nvPicPr>
                        <p:cNvPr id="101378" name="Object 2">
                          <a:extLst>
                            <a:ext uri="{FF2B5EF4-FFF2-40B4-BE49-F238E27FC236}">
                              <a16:creationId xmlns:a16="http://schemas.microsoft.com/office/drawing/2014/main" id="{D0D784A5-EB8D-4EDE-B02E-971E0D9BC9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613"/>
                          <a:ext cx="26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79" name="Object 3">
              <a:extLst>
                <a:ext uri="{FF2B5EF4-FFF2-40B4-BE49-F238E27FC236}">
                  <a16:creationId xmlns:a16="http://schemas.microsoft.com/office/drawing/2014/main" id="{56E0DA83-871E-4D52-ABA6-98DB3E50D3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0" y="1525"/>
            <a:ext cx="211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52680" imgH="419040" progId="Equation.3">
                    <p:embed/>
                  </p:oleObj>
                </mc:Choice>
                <mc:Fallback>
                  <p:oleObj name="Equation" r:id="rId4" imgW="3352680" imgH="419040" progId="Equation.3">
                    <p:embed/>
                    <p:pic>
                      <p:nvPicPr>
                        <p:cNvPr id="101379" name="Object 3">
                          <a:extLst>
                            <a:ext uri="{FF2B5EF4-FFF2-40B4-BE49-F238E27FC236}">
                              <a16:creationId xmlns:a16="http://schemas.microsoft.com/office/drawing/2014/main" id="{56E0DA83-871E-4D52-ABA6-98DB3E50D3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1525"/>
                          <a:ext cx="211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1380" name="Object 4">
            <a:extLst>
              <a:ext uri="{FF2B5EF4-FFF2-40B4-BE49-F238E27FC236}">
                <a16:creationId xmlns:a16="http://schemas.microsoft.com/office/drawing/2014/main" id="{4F34B307-AE30-43A2-BBE1-6C43AC0F6B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213100"/>
          <a:ext cx="372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20960" imgH="431640" progId="Equation.3">
                  <p:embed/>
                </p:oleObj>
              </mc:Choice>
              <mc:Fallback>
                <p:oleObj name="Equation" r:id="rId6" imgW="3720960" imgH="431640" progId="Equation.3">
                  <p:embed/>
                  <p:pic>
                    <p:nvPicPr>
                      <p:cNvPr id="101380" name="Object 4">
                        <a:extLst>
                          <a:ext uri="{FF2B5EF4-FFF2-40B4-BE49-F238E27FC236}">
                            <a16:creationId xmlns:a16="http://schemas.microsoft.com/office/drawing/2014/main" id="{4F34B307-AE30-43A2-BBE1-6C43AC0F6B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13100"/>
                        <a:ext cx="372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>
            <a:extLst>
              <a:ext uri="{FF2B5EF4-FFF2-40B4-BE49-F238E27FC236}">
                <a16:creationId xmlns:a16="http://schemas.microsoft.com/office/drawing/2014/main" id="{526B0F35-D525-4601-9F13-3F475AB274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6200" y="2446338"/>
          <a:ext cx="261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16120" imgH="431640" progId="Equation.3">
                  <p:embed/>
                </p:oleObj>
              </mc:Choice>
              <mc:Fallback>
                <p:oleObj name="Equation" r:id="rId8" imgW="2616120" imgH="431640" progId="Equation.3">
                  <p:embed/>
                  <p:pic>
                    <p:nvPicPr>
                      <p:cNvPr id="101381" name="Object 5">
                        <a:extLst>
                          <a:ext uri="{FF2B5EF4-FFF2-40B4-BE49-F238E27FC236}">
                            <a16:creationId xmlns:a16="http://schemas.microsoft.com/office/drawing/2014/main" id="{526B0F35-D525-4601-9F13-3F475AB274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2446338"/>
                        <a:ext cx="261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6">
            <a:extLst>
              <a:ext uri="{FF2B5EF4-FFF2-40B4-BE49-F238E27FC236}">
                <a16:creationId xmlns:a16="http://schemas.microsoft.com/office/drawing/2014/main" id="{C647E619-79EA-47D2-8A34-DCACA61575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741806"/>
              </p:ext>
            </p:extLst>
          </p:nvPr>
        </p:nvGraphicFramePr>
        <p:xfrm>
          <a:off x="914400" y="1066800"/>
          <a:ext cx="749458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38880" imgH="1002960" progId="Equation.3">
                  <p:embed/>
                </p:oleObj>
              </mc:Choice>
              <mc:Fallback>
                <p:oleObj name="Equation" r:id="rId10" imgW="7238880" imgH="1002960" progId="Equation.3">
                  <p:embed/>
                  <p:pic>
                    <p:nvPicPr>
                      <p:cNvPr id="101382" name="Object 6">
                        <a:extLst>
                          <a:ext uri="{FF2B5EF4-FFF2-40B4-BE49-F238E27FC236}">
                            <a16:creationId xmlns:a16="http://schemas.microsoft.com/office/drawing/2014/main" id="{C647E619-79EA-47D2-8A34-DCACA61575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494588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7">
            <a:extLst>
              <a:ext uri="{FF2B5EF4-FFF2-40B4-BE49-F238E27FC236}">
                <a16:creationId xmlns:a16="http://schemas.microsoft.com/office/drawing/2014/main" id="{265890EE-6559-42B2-878A-F2F1E9A344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051300"/>
          <a:ext cx="406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063680" imgH="431640" progId="Equation.3">
                  <p:embed/>
                </p:oleObj>
              </mc:Choice>
              <mc:Fallback>
                <p:oleObj name="Equation" r:id="rId12" imgW="4063680" imgH="431640" progId="Equation.3">
                  <p:embed/>
                  <p:pic>
                    <p:nvPicPr>
                      <p:cNvPr id="101383" name="Object 7">
                        <a:extLst>
                          <a:ext uri="{FF2B5EF4-FFF2-40B4-BE49-F238E27FC236}">
                            <a16:creationId xmlns:a16="http://schemas.microsoft.com/office/drawing/2014/main" id="{265890EE-6559-42B2-878A-F2F1E9A344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051300"/>
                        <a:ext cx="4064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90905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1550BE-3B38-D0B2-A44D-82782E245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50" dirty="0"/>
              <a:t>（二元正态分布）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972022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>
            <a:extLst>
              <a:ext uri="{FF2B5EF4-FFF2-40B4-BE49-F238E27FC236}">
                <a16:creationId xmlns:a16="http://schemas.microsoft.com/office/drawing/2014/main" id="{87B182AF-DA3E-43F6-BE80-20943A4DB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733425"/>
            <a:ext cx="5000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推广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维随机变量的概念</a:t>
            </a:r>
          </a:p>
        </p:txBody>
      </p:sp>
      <p:graphicFrame>
        <p:nvGraphicFramePr>
          <p:cNvPr id="4133" name="Object 37">
            <a:extLst>
              <a:ext uri="{FF2B5EF4-FFF2-40B4-BE49-F238E27FC236}">
                <a16:creationId xmlns:a16="http://schemas.microsoft.com/office/drawing/2014/main" id="{E49798CE-EC28-4F99-B55A-7EA68EB3E7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8050" y="1536700"/>
          <a:ext cx="73406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40400" imgH="2628720" progId="Equation.3">
                  <p:embed/>
                </p:oleObj>
              </mc:Choice>
              <mc:Fallback>
                <p:oleObj name="Equation" r:id="rId2" imgW="7340400" imgH="2628720" progId="Equation.3">
                  <p:embed/>
                  <p:pic>
                    <p:nvPicPr>
                      <p:cNvPr id="4133" name="Object 37">
                        <a:extLst>
                          <a:ext uri="{FF2B5EF4-FFF2-40B4-BE49-F238E27FC236}">
                            <a16:creationId xmlns:a16="http://schemas.microsoft.com/office/drawing/2014/main" id="{E49798CE-EC28-4F99-B55A-7EA68EB3E7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536700"/>
                        <a:ext cx="7340600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4" name="Rectangle 38">
            <a:extLst>
              <a:ext uri="{FF2B5EF4-FFF2-40B4-BE49-F238E27FC236}">
                <a16:creationId xmlns:a16="http://schemas.microsoft.com/office/drawing/2014/main" id="{3F5EACBD-DF49-44AC-8DE4-FF5603675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7800"/>
            <a:ext cx="987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定义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50" name="Text Box 10">
            <a:extLst>
              <a:ext uri="{FF2B5EF4-FFF2-40B4-BE49-F238E27FC236}">
                <a16:creationId xmlns:a16="http://schemas.microsoft.com/office/drawing/2014/main" id="{C3D3245F-5D25-4660-9625-ACA7F8588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762000"/>
            <a:ext cx="29642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联合分布函数</a:t>
            </a:r>
          </a:p>
        </p:txBody>
      </p:sp>
      <p:graphicFrame>
        <p:nvGraphicFramePr>
          <p:cNvPr id="2" name="Object 39">
            <a:extLst>
              <a:ext uri="{FF2B5EF4-FFF2-40B4-BE49-F238E27FC236}">
                <a16:creationId xmlns:a16="http://schemas.microsoft.com/office/drawing/2014/main" id="{EBC868AC-910A-93F4-A622-CB482D9DF9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805480"/>
              </p:ext>
            </p:extLst>
          </p:nvPr>
        </p:nvGraphicFramePr>
        <p:xfrm>
          <a:off x="812800" y="1676400"/>
          <a:ext cx="605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57720" imgH="444240" progId="Equation.3">
                  <p:embed/>
                </p:oleObj>
              </mc:Choice>
              <mc:Fallback>
                <p:oleObj name="Equation" r:id="rId2" imgW="6057720" imgH="444240" progId="Equation.3">
                  <p:embed/>
                  <p:pic>
                    <p:nvPicPr>
                      <p:cNvPr id="2" name="Object 39">
                        <a:extLst>
                          <a:ext uri="{FF2B5EF4-FFF2-40B4-BE49-F238E27FC236}">
                            <a16:creationId xmlns:a16="http://schemas.microsoft.com/office/drawing/2014/main" id="{EBC868AC-910A-93F4-A622-CB482D9DF9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1676400"/>
                        <a:ext cx="605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0">
            <a:extLst>
              <a:ext uri="{FF2B5EF4-FFF2-40B4-BE49-F238E27FC236}">
                <a16:creationId xmlns:a16="http://schemas.microsoft.com/office/drawing/2014/main" id="{82D36692-FEF9-4DD4-30A6-BAFDE88F77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854591"/>
              </p:ext>
            </p:extLst>
          </p:nvPr>
        </p:nvGraphicFramePr>
        <p:xfrm>
          <a:off x="812800" y="2286000"/>
          <a:ext cx="728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89640" imgH="431640" progId="Equation.3">
                  <p:embed/>
                </p:oleObj>
              </mc:Choice>
              <mc:Fallback>
                <p:oleObj name="Equation" r:id="rId4" imgW="7289640" imgH="431640" progId="Equation.3">
                  <p:embed/>
                  <p:pic>
                    <p:nvPicPr>
                      <p:cNvPr id="3" name="Object 40">
                        <a:extLst>
                          <a:ext uri="{FF2B5EF4-FFF2-40B4-BE49-F238E27FC236}">
                            <a16:creationId xmlns:a16="http://schemas.microsoft.com/office/drawing/2014/main" id="{82D36692-FEF9-4DD4-30A6-BAFDE88F77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2286000"/>
                        <a:ext cx="728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1">
            <a:extLst>
              <a:ext uri="{FF2B5EF4-FFF2-40B4-BE49-F238E27FC236}">
                <a16:creationId xmlns:a16="http://schemas.microsoft.com/office/drawing/2014/main" id="{E99B4CDE-3B46-8DF6-FCAB-426C560A2C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394406"/>
              </p:ext>
            </p:extLst>
          </p:nvPr>
        </p:nvGraphicFramePr>
        <p:xfrm>
          <a:off x="812800" y="2971800"/>
          <a:ext cx="708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086600" imgH="444240" progId="Equation.3">
                  <p:embed/>
                </p:oleObj>
              </mc:Choice>
              <mc:Fallback>
                <p:oleObj name="Equation" r:id="rId6" imgW="7086600" imgH="444240" progId="Equation.3">
                  <p:embed/>
                  <p:pic>
                    <p:nvPicPr>
                      <p:cNvPr id="4" name="Object 41">
                        <a:extLst>
                          <a:ext uri="{FF2B5EF4-FFF2-40B4-BE49-F238E27FC236}">
                            <a16:creationId xmlns:a16="http://schemas.microsoft.com/office/drawing/2014/main" id="{E99B4CDE-3B46-8DF6-FCAB-426C560A2C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2971800"/>
                        <a:ext cx="708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00018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3" name="Object 3">
            <a:extLst>
              <a:ext uri="{FF2B5EF4-FFF2-40B4-BE49-F238E27FC236}">
                <a16:creationId xmlns:a16="http://schemas.microsoft.com/office/drawing/2014/main" id="{6ACEA8FA-27C3-48F2-A82E-0F6D9064B0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628775"/>
          <a:ext cx="7569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69000" imgH="1002960" progId="Equation.3">
                  <p:embed/>
                </p:oleObj>
              </mc:Choice>
              <mc:Fallback>
                <p:oleObj name="Equation" r:id="rId2" imgW="7569000" imgH="1002960" progId="Equation.3">
                  <p:embed/>
                  <p:pic>
                    <p:nvPicPr>
                      <p:cNvPr id="87043" name="Object 3">
                        <a:extLst>
                          <a:ext uri="{FF2B5EF4-FFF2-40B4-BE49-F238E27FC236}">
                            <a16:creationId xmlns:a16="http://schemas.microsoft.com/office/drawing/2014/main" id="{6ACEA8FA-27C3-48F2-A82E-0F6D9064B0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28775"/>
                        <a:ext cx="75692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>
            <a:extLst>
              <a:ext uri="{FF2B5EF4-FFF2-40B4-BE49-F238E27FC236}">
                <a16:creationId xmlns:a16="http://schemas.microsoft.com/office/drawing/2014/main" id="{A569388D-3342-42FD-9AB9-2E2BB36F22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437063"/>
          <a:ext cx="7264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64080" imgH="952200" progId="Equation.3">
                  <p:embed/>
                </p:oleObj>
              </mc:Choice>
              <mc:Fallback>
                <p:oleObj name="Equation" r:id="rId4" imgW="7264080" imgH="952200" progId="Equation.3">
                  <p:embed/>
                  <p:pic>
                    <p:nvPicPr>
                      <p:cNvPr id="87045" name="Object 5">
                        <a:extLst>
                          <a:ext uri="{FF2B5EF4-FFF2-40B4-BE49-F238E27FC236}">
                            <a16:creationId xmlns:a16="http://schemas.microsoft.com/office/drawing/2014/main" id="{A569388D-3342-42FD-9AB9-2E2BB36F22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37063"/>
                        <a:ext cx="7264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9" name="Object 9">
            <a:extLst>
              <a:ext uri="{FF2B5EF4-FFF2-40B4-BE49-F238E27FC236}">
                <a16:creationId xmlns:a16="http://schemas.microsoft.com/office/drawing/2014/main" id="{ADC0D94B-B6B5-42E7-B947-CA83CE6A84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924175"/>
          <a:ext cx="67691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69080" imgH="1231560" progId="Equation.3">
                  <p:embed/>
                </p:oleObj>
              </mc:Choice>
              <mc:Fallback>
                <p:oleObj name="Equation" r:id="rId6" imgW="6769080" imgH="1231560" progId="Equation.3">
                  <p:embed/>
                  <p:pic>
                    <p:nvPicPr>
                      <p:cNvPr id="87049" name="Object 9">
                        <a:extLst>
                          <a:ext uri="{FF2B5EF4-FFF2-40B4-BE49-F238E27FC236}">
                            <a16:creationId xmlns:a16="http://schemas.microsoft.com/office/drawing/2014/main" id="{ADC0D94B-B6B5-42E7-B947-CA83CE6A84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24175"/>
                        <a:ext cx="67691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0" name="Text Box 10">
            <a:extLst>
              <a:ext uri="{FF2B5EF4-FFF2-40B4-BE49-F238E27FC236}">
                <a16:creationId xmlns:a16="http://schemas.microsoft.com/office/drawing/2014/main" id="{C3D3245F-5D25-4660-9625-ACA7F8588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762000"/>
            <a:ext cx="2936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2.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概率密度函数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8" name="Object 4">
            <a:extLst>
              <a:ext uri="{FF2B5EF4-FFF2-40B4-BE49-F238E27FC236}">
                <a16:creationId xmlns:a16="http://schemas.microsoft.com/office/drawing/2014/main" id="{889D3D5E-8457-4D26-B0A8-C0350D3AC5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0588" y="2205038"/>
          <a:ext cx="7785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785000" imgH="952200" progId="Equation.3">
                  <p:embed/>
                </p:oleObj>
              </mc:Choice>
              <mc:Fallback>
                <p:oleObj name="公式" r:id="rId2" imgW="7785000" imgH="952200" progId="Equation.3">
                  <p:embed/>
                  <p:pic>
                    <p:nvPicPr>
                      <p:cNvPr id="88068" name="Object 4">
                        <a:extLst>
                          <a:ext uri="{FF2B5EF4-FFF2-40B4-BE49-F238E27FC236}">
                            <a16:creationId xmlns:a16="http://schemas.microsoft.com/office/drawing/2014/main" id="{889D3D5E-8457-4D26-B0A8-C0350D3AC5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2205038"/>
                        <a:ext cx="7785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7">
            <a:extLst>
              <a:ext uri="{FF2B5EF4-FFF2-40B4-BE49-F238E27FC236}">
                <a16:creationId xmlns:a16="http://schemas.microsoft.com/office/drawing/2014/main" id="{A60640CA-5389-4D38-B8B6-F30DBF09EE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6775" y="4149725"/>
          <a:ext cx="7607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607160" imgH="952200" progId="Equation.3">
                  <p:embed/>
                </p:oleObj>
              </mc:Choice>
              <mc:Fallback>
                <p:oleObj name="公式" r:id="rId4" imgW="7607160" imgH="952200" progId="Equation.3">
                  <p:embed/>
                  <p:pic>
                    <p:nvPicPr>
                      <p:cNvPr id="88071" name="Object 7">
                        <a:extLst>
                          <a:ext uri="{FF2B5EF4-FFF2-40B4-BE49-F238E27FC236}">
                            <a16:creationId xmlns:a16="http://schemas.microsoft.com/office/drawing/2014/main" id="{A60640CA-5389-4D38-B8B6-F30DBF09EE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4149725"/>
                        <a:ext cx="7607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2" name="Text Box 8">
            <a:extLst>
              <a:ext uri="{FF2B5EF4-FFF2-40B4-BE49-F238E27FC236}">
                <a16:creationId xmlns:a16="http://schemas.microsoft.com/office/drawing/2014/main" id="{59E9FB11-E4AB-4B83-9BD6-BD166B675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229225"/>
            <a:ext cx="2505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其它依次类推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graphicFrame>
        <p:nvGraphicFramePr>
          <p:cNvPr id="88076" name="Object 12">
            <a:extLst>
              <a:ext uri="{FF2B5EF4-FFF2-40B4-BE49-F238E27FC236}">
                <a16:creationId xmlns:a16="http://schemas.microsoft.com/office/drawing/2014/main" id="{5771F29F-B93E-4237-B205-42701CD09F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7550" y="1600200"/>
          <a:ext cx="401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12920" imgH="482400" progId="Equation.3">
                  <p:embed/>
                </p:oleObj>
              </mc:Choice>
              <mc:Fallback>
                <p:oleObj name="Equation" r:id="rId6" imgW="4012920" imgH="482400" progId="Equation.3">
                  <p:embed/>
                  <p:pic>
                    <p:nvPicPr>
                      <p:cNvPr id="88076" name="Object 12">
                        <a:extLst>
                          <a:ext uri="{FF2B5EF4-FFF2-40B4-BE49-F238E27FC236}">
                            <a16:creationId xmlns:a16="http://schemas.microsoft.com/office/drawing/2014/main" id="{5771F29F-B93E-4237-B205-42701CD09F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1600200"/>
                        <a:ext cx="4013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9" name="Object 15">
            <a:extLst>
              <a:ext uri="{FF2B5EF4-FFF2-40B4-BE49-F238E27FC236}">
                <a16:creationId xmlns:a16="http://schemas.microsoft.com/office/drawing/2014/main" id="{E6363FBA-E225-4DA4-99F9-C9C0CB9CE3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7550" y="3429000"/>
          <a:ext cx="543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435280" imgH="482400" progId="Equation.3">
                  <p:embed/>
                </p:oleObj>
              </mc:Choice>
              <mc:Fallback>
                <p:oleObj name="公式" r:id="rId8" imgW="5435280" imgH="482400" progId="Equation.3">
                  <p:embed/>
                  <p:pic>
                    <p:nvPicPr>
                      <p:cNvPr id="88079" name="Object 15">
                        <a:extLst>
                          <a:ext uri="{FF2B5EF4-FFF2-40B4-BE49-F238E27FC236}">
                            <a16:creationId xmlns:a16="http://schemas.microsoft.com/office/drawing/2014/main" id="{E6363FBA-E225-4DA4-99F9-C9C0CB9CE3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3429000"/>
                        <a:ext cx="5435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0" name="Text Box 16">
            <a:extLst>
              <a:ext uri="{FF2B5EF4-FFF2-40B4-BE49-F238E27FC236}">
                <a16:creationId xmlns:a16="http://schemas.microsoft.com/office/drawing/2014/main" id="{0BB4E659-D744-4730-9DC7-3E4DA5985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762000"/>
            <a:ext cx="2936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3.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边缘分布函数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1860383-BF01-4EBC-92C7-68C01396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85800"/>
            <a:ext cx="8001000" cy="103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实例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炮弹的弹着点的位置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就是一个二维随机变量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graphicFrame>
        <p:nvGraphicFramePr>
          <p:cNvPr id="66564" name="Object 4">
            <a:extLst>
              <a:ext uri="{FF2B5EF4-FFF2-40B4-BE49-F238E27FC236}">
                <a16:creationId xmlns:a16="http://schemas.microsoft.com/office/drawing/2014/main" id="{83A10669-6558-4976-98EB-04EA34EA3E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6750" y="41338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40" imgH="419040" progId="Equation.3">
                  <p:embed/>
                </p:oleObj>
              </mc:Choice>
              <mc:Fallback>
                <p:oleObj name="Equation" r:id="rId2" imgW="190440" imgH="419040" progId="Equation.3">
                  <p:embed/>
                  <p:pic>
                    <p:nvPicPr>
                      <p:cNvPr id="66564" name="Object 4">
                        <a:extLst>
                          <a:ext uri="{FF2B5EF4-FFF2-40B4-BE49-F238E27FC236}">
                            <a16:creationId xmlns:a16="http://schemas.microsoft.com/office/drawing/2014/main" id="{83A10669-6558-4976-98EB-04EA34EA3E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413385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Rectangle 6">
            <a:extLst>
              <a:ext uri="{FF2B5EF4-FFF2-40B4-BE49-F238E27FC236}">
                <a16:creationId xmlns:a16="http://schemas.microsoft.com/office/drawing/2014/main" id="{D77A10DA-5932-41B4-B99A-DC169CC8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181600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B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B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二维随机变量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B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3333B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B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3333B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B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B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的性质不仅与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3333B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B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B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3333B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B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B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有关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B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B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而且还依赖于这两个随机变量的相互关系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B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14FA3E2F-3557-4691-9266-B48C1A182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90800"/>
            <a:ext cx="7772400" cy="153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实例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考查某一地 区学前儿童的发育情况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则儿童的身高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和体重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就构成二维随机变量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).</a:t>
            </a:r>
          </a:p>
        </p:txBody>
      </p:sp>
      <p:sp>
        <p:nvSpPr>
          <p:cNvPr id="66584" name="Rectangle 24">
            <a:extLst>
              <a:ext uri="{FF2B5EF4-FFF2-40B4-BE49-F238E27FC236}">
                <a16:creationId xmlns:a16="http://schemas.microsoft.com/office/drawing/2014/main" id="{D20C4D00-E3E8-4D3E-9256-7EC3867D0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724400"/>
            <a:ext cx="1343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说明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566" grpId="0" autoUpdateAnimBg="0"/>
      <p:bldP spid="66563" grpId="0" autoUpdateAnimBg="0"/>
      <p:bldP spid="66584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Object 2">
            <a:extLst>
              <a:ext uri="{FF2B5EF4-FFF2-40B4-BE49-F238E27FC236}">
                <a16:creationId xmlns:a16="http://schemas.microsoft.com/office/drawing/2014/main" id="{F673348F-5C27-423E-A7E4-C16736766A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101850"/>
          <a:ext cx="7442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41920" imgH="952200" progId="Equation.3">
                  <p:embed/>
                </p:oleObj>
              </mc:Choice>
              <mc:Fallback>
                <p:oleObj name="Equation" r:id="rId2" imgW="7441920" imgH="952200" progId="Equation.3">
                  <p:embed/>
                  <p:pic>
                    <p:nvPicPr>
                      <p:cNvPr id="89090" name="Object 2">
                        <a:extLst>
                          <a:ext uri="{FF2B5EF4-FFF2-40B4-BE49-F238E27FC236}">
                            <a16:creationId xmlns:a16="http://schemas.microsoft.com/office/drawing/2014/main" id="{F673348F-5C27-423E-A7E4-C16736766A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01850"/>
                        <a:ext cx="7442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5">
            <a:extLst>
              <a:ext uri="{FF2B5EF4-FFF2-40B4-BE49-F238E27FC236}">
                <a16:creationId xmlns:a16="http://schemas.microsoft.com/office/drawing/2014/main" id="{FE72D72C-084B-491C-8DEF-16067B583C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084763"/>
          <a:ext cx="7518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518240" imgH="952200" progId="Equation.3">
                  <p:embed/>
                </p:oleObj>
              </mc:Choice>
              <mc:Fallback>
                <p:oleObj name="Equation" r:id="rId4" imgW="7518240" imgH="952200" progId="Equation.3">
                  <p:embed/>
                  <p:pic>
                    <p:nvPicPr>
                      <p:cNvPr id="89093" name="Object 5">
                        <a:extLst>
                          <a:ext uri="{FF2B5EF4-FFF2-40B4-BE49-F238E27FC236}">
                            <a16:creationId xmlns:a16="http://schemas.microsoft.com/office/drawing/2014/main" id="{FE72D72C-084B-491C-8DEF-16067B583C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84763"/>
                        <a:ext cx="7518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6">
            <a:extLst>
              <a:ext uri="{FF2B5EF4-FFF2-40B4-BE49-F238E27FC236}">
                <a16:creationId xmlns:a16="http://schemas.microsoft.com/office/drawing/2014/main" id="{0F38CF29-D700-41A8-80AF-D95C2BCC59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524000"/>
          <a:ext cx="7353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353000" imgH="977760" progId="Equation.3">
                  <p:embed/>
                </p:oleObj>
              </mc:Choice>
              <mc:Fallback>
                <p:oleObj name="Equation" r:id="rId6" imgW="7353000" imgH="977760" progId="Equation.3">
                  <p:embed/>
                  <p:pic>
                    <p:nvPicPr>
                      <p:cNvPr id="89094" name="Object 6">
                        <a:extLst>
                          <a:ext uri="{FF2B5EF4-FFF2-40B4-BE49-F238E27FC236}">
                            <a16:creationId xmlns:a16="http://schemas.microsoft.com/office/drawing/2014/main" id="{0F38CF29-D700-41A8-80AF-D95C2BCC59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7353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7" name="Object 9">
            <a:extLst>
              <a:ext uri="{FF2B5EF4-FFF2-40B4-BE49-F238E27FC236}">
                <a16:creationId xmlns:a16="http://schemas.microsoft.com/office/drawing/2014/main" id="{6699EC04-88CD-4AD1-A342-22625300C4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2338" y="3141663"/>
          <a:ext cx="7620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797600" imgH="698400" progId="Equation.3">
                  <p:embed/>
                </p:oleObj>
              </mc:Choice>
              <mc:Fallback>
                <p:oleObj name="Equation" r:id="rId8" imgW="7797600" imgH="698400" progId="Equation.3">
                  <p:embed/>
                  <p:pic>
                    <p:nvPicPr>
                      <p:cNvPr id="89097" name="Object 9">
                        <a:extLst>
                          <a:ext uri="{FF2B5EF4-FFF2-40B4-BE49-F238E27FC236}">
                            <a16:creationId xmlns:a16="http://schemas.microsoft.com/office/drawing/2014/main" id="{6699EC04-88CD-4AD1-A342-22625300C4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3141663"/>
                        <a:ext cx="7620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8" name="Object 10">
            <a:extLst>
              <a:ext uri="{FF2B5EF4-FFF2-40B4-BE49-F238E27FC236}">
                <a16:creationId xmlns:a16="http://schemas.microsoft.com/office/drawing/2014/main" id="{E0BFD1F6-7E91-45DF-A792-F6FC47A1C3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2338" y="4056063"/>
          <a:ext cx="7620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623080" imgH="698400" progId="Equation.3">
                  <p:embed/>
                </p:oleObj>
              </mc:Choice>
              <mc:Fallback>
                <p:oleObj name="Equation" r:id="rId10" imgW="8623080" imgH="698400" progId="Equation.3">
                  <p:embed/>
                  <p:pic>
                    <p:nvPicPr>
                      <p:cNvPr id="89098" name="Object 10">
                        <a:extLst>
                          <a:ext uri="{FF2B5EF4-FFF2-40B4-BE49-F238E27FC236}">
                            <a16:creationId xmlns:a16="http://schemas.microsoft.com/office/drawing/2014/main" id="{E0BFD1F6-7E91-45DF-A792-F6FC47A1C3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4056063"/>
                        <a:ext cx="7620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9" name="Text Box 11">
            <a:extLst>
              <a:ext uri="{FF2B5EF4-FFF2-40B4-BE49-F238E27FC236}">
                <a16:creationId xmlns:a16="http://schemas.microsoft.com/office/drawing/2014/main" id="{8733BDDC-DF65-44BB-9DB7-EB6E6FDCF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762000"/>
            <a:ext cx="3752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4.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边缘概率密度函数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B7202A81-A6DA-435A-840C-91C1BB5E3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92150"/>
            <a:ext cx="2630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5.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相互独立性</a:t>
            </a:r>
          </a:p>
        </p:txBody>
      </p:sp>
      <p:graphicFrame>
        <p:nvGraphicFramePr>
          <p:cNvPr id="90115" name="Object 3">
            <a:extLst>
              <a:ext uri="{FF2B5EF4-FFF2-40B4-BE49-F238E27FC236}">
                <a16:creationId xmlns:a16="http://schemas.microsoft.com/office/drawing/2014/main" id="{954E0FD7-72CC-4DD6-A565-BF713E7343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2750" y="1268413"/>
          <a:ext cx="4533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533840" imgH="444240" progId="Equation.3">
                  <p:embed/>
                </p:oleObj>
              </mc:Choice>
              <mc:Fallback>
                <p:oleObj name="公式" r:id="rId2" imgW="4533840" imgH="444240" progId="Equation.3">
                  <p:embed/>
                  <p:pic>
                    <p:nvPicPr>
                      <p:cNvPr id="90115" name="Object 3">
                        <a:extLst>
                          <a:ext uri="{FF2B5EF4-FFF2-40B4-BE49-F238E27FC236}">
                            <a16:creationId xmlns:a16="http://schemas.microsoft.com/office/drawing/2014/main" id="{954E0FD7-72CC-4DD6-A565-BF713E7343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1268413"/>
                        <a:ext cx="4533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5">
            <a:extLst>
              <a:ext uri="{FF2B5EF4-FFF2-40B4-BE49-F238E27FC236}">
                <a16:creationId xmlns:a16="http://schemas.microsoft.com/office/drawing/2014/main" id="{E179A8CC-86C1-4830-8875-F0AC105493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" y="2276475"/>
          <a:ext cx="521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219640" imgH="444240" progId="Equation.3">
                  <p:embed/>
                </p:oleObj>
              </mc:Choice>
              <mc:Fallback>
                <p:oleObj name="公式" r:id="rId4" imgW="5219640" imgH="444240" progId="Equation.3">
                  <p:embed/>
                  <p:pic>
                    <p:nvPicPr>
                      <p:cNvPr id="90117" name="Object 5">
                        <a:extLst>
                          <a:ext uri="{FF2B5EF4-FFF2-40B4-BE49-F238E27FC236}">
                            <a16:creationId xmlns:a16="http://schemas.microsoft.com/office/drawing/2014/main" id="{E179A8CC-86C1-4830-8875-F0AC105493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276475"/>
                        <a:ext cx="5219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6">
            <a:extLst>
              <a:ext uri="{FF2B5EF4-FFF2-40B4-BE49-F238E27FC236}">
                <a16:creationId xmlns:a16="http://schemas.microsoft.com/office/drawing/2014/main" id="{CBEF3C3D-D771-44D3-98B4-E8DBCE2BC8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0050" y="2781300"/>
          <a:ext cx="6565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565680" imgH="444240" progId="Equation.3">
                  <p:embed/>
                </p:oleObj>
              </mc:Choice>
              <mc:Fallback>
                <p:oleObj name="公式" r:id="rId6" imgW="6565680" imgH="444240" progId="Equation.3">
                  <p:embed/>
                  <p:pic>
                    <p:nvPicPr>
                      <p:cNvPr id="90118" name="Object 6">
                        <a:extLst>
                          <a:ext uri="{FF2B5EF4-FFF2-40B4-BE49-F238E27FC236}">
                            <a16:creationId xmlns:a16="http://schemas.microsoft.com/office/drawing/2014/main" id="{CBEF3C3D-D771-44D3-98B4-E8DBCE2BC8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2781300"/>
                        <a:ext cx="6565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3" name="Object 11">
            <a:extLst>
              <a:ext uri="{FF2B5EF4-FFF2-40B4-BE49-F238E27FC236}">
                <a16:creationId xmlns:a16="http://schemas.microsoft.com/office/drawing/2014/main" id="{F88A39C2-C6AD-42A8-9FD2-B635A0E107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8250" y="1773238"/>
          <a:ext cx="6604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603840" imgH="482400" progId="Equation.3">
                  <p:embed/>
                </p:oleObj>
              </mc:Choice>
              <mc:Fallback>
                <p:oleObj name="Equation" r:id="rId8" imgW="6603840" imgH="482400" progId="Equation.3">
                  <p:embed/>
                  <p:pic>
                    <p:nvPicPr>
                      <p:cNvPr id="90123" name="Object 11">
                        <a:extLst>
                          <a:ext uri="{FF2B5EF4-FFF2-40B4-BE49-F238E27FC236}">
                            <a16:creationId xmlns:a16="http://schemas.microsoft.com/office/drawing/2014/main" id="{F88A39C2-C6AD-42A8-9FD2-B635A0E107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1773238"/>
                        <a:ext cx="6604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4" name="Object 12">
            <a:extLst>
              <a:ext uri="{FF2B5EF4-FFF2-40B4-BE49-F238E27FC236}">
                <a16:creationId xmlns:a16="http://schemas.microsoft.com/office/drawing/2014/main" id="{3818FF6C-D1C4-4AEF-9F4A-CEA254D2F8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0" y="3284538"/>
          <a:ext cx="6781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6781680" imgH="977760" progId="Equation.3">
                  <p:embed/>
                </p:oleObj>
              </mc:Choice>
              <mc:Fallback>
                <p:oleObj name="公式" r:id="rId10" imgW="6781680" imgH="977760" progId="Equation.3">
                  <p:embed/>
                  <p:pic>
                    <p:nvPicPr>
                      <p:cNvPr id="90124" name="Object 12">
                        <a:extLst>
                          <a:ext uri="{FF2B5EF4-FFF2-40B4-BE49-F238E27FC236}">
                            <a16:creationId xmlns:a16="http://schemas.microsoft.com/office/drawing/2014/main" id="{3818FF6C-D1C4-4AEF-9F4A-CEA254D2F8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3284538"/>
                        <a:ext cx="6781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5" name="Object 13">
            <a:extLst>
              <a:ext uri="{FF2B5EF4-FFF2-40B4-BE49-F238E27FC236}">
                <a16:creationId xmlns:a16="http://schemas.microsoft.com/office/drawing/2014/main" id="{8EA51CD7-3A81-4653-A4CA-DD11193DCC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9163" y="4365625"/>
          <a:ext cx="7732712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7860960" imgH="1002960" progId="Equation.3">
                  <p:embed/>
                </p:oleObj>
              </mc:Choice>
              <mc:Fallback>
                <p:oleObj name="公式" r:id="rId12" imgW="7860960" imgH="1002960" progId="Equation.3">
                  <p:embed/>
                  <p:pic>
                    <p:nvPicPr>
                      <p:cNvPr id="90125" name="Object 13">
                        <a:extLst>
                          <a:ext uri="{FF2B5EF4-FFF2-40B4-BE49-F238E27FC236}">
                            <a16:creationId xmlns:a16="http://schemas.microsoft.com/office/drawing/2014/main" id="{8EA51CD7-3A81-4653-A4CA-DD11193DCC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4365625"/>
                        <a:ext cx="7732712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6" name="Object 14">
            <a:extLst>
              <a:ext uri="{FF2B5EF4-FFF2-40B4-BE49-F238E27FC236}">
                <a16:creationId xmlns:a16="http://schemas.microsoft.com/office/drawing/2014/main" id="{8A422A24-E57D-4AF7-BE97-A0D91F5951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9800" y="5445125"/>
          <a:ext cx="72326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7353000" imgH="457200" progId="Equation.3">
                  <p:embed/>
                </p:oleObj>
              </mc:Choice>
              <mc:Fallback>
                <p:oleObj name="公式" r:id="rId14" imgW="7353000" imgH="457200" progId="Equation.3">
                  <p:embed/>
                  <p:pic>
                    <p:nvPicPr>
                      <p:cNvPr id="90126" name="Object 14">
                        <a:extLst>
                          <a:ext uri="{FF2B5EF4-FFF2-40B4-BE49-F238E27FC236}">
                            <a16:creationId xmlns:a16="http://schemas.microsoft.com/office/drawing/2014/main" id="{8A422A24-E57D-4AF7-BE97-A0D91F5951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5445125"/>
                        <a:ext cx="723265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39" name="Object 1027">
            <a:extLst>
              <a:ext uri="{FF2B5EF4-FFF2-40B4-BE49-F238E27FC236}">
                <a16:creationId xmlns:a16="http://schemas.microsoft.com/office/drawing/2014/main" id="{7E2FDEB8-70B5-4BB0-B0F2-1D7062338D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700213"/>
          <a:ext cx="75311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30840" imgH="2171520" progId="Equation.3">
                  <p:embed/>
                </p:oleObj>
              </mc:Choice>
              <mc:Fallback>
                <p:oleObj name="Equation" r:id="rId2" imgW="7530840" imgH="2171520" progId="Equation.3">
                  <p:embed/>
                  <p:pic>
                    <p:nvPicPr>
                      <p:cNvPr id="91139" name="Object 1027">
                        <a:extLst>
                          <a:ext uri="{FF2B5EF4-FFF2-40B4-BE49-F238E27FC236}">
                            <a16:creationId xmlns:a16="http://schemas.microsoft.com/office/drawing/2014/main" id="{7E2FDEB8-70B5-4BB0-B0F2-1D7062338D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00213"/>
                        <a:ext cx="7531100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0" cmpd="tri">
                            <a:solidFill>
                              <a:srgbClr val="0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2" name="Text Box 1030">
            <a:extLst>
              <a:ext uri="{FF2B5EF4-FFF2-40B4-BE49-F238E27FC236}">
                <a16:creationId xmlns:a16="http://schemas.microsoft.com/office/drawing/2014/main" id="{F99E6662-77AE-4DFA-90BB-457C770A3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749300"/>
            <a:ext cx="2120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6.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重要结论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7" name="Object 3">
            <a:extLst>
              <a:ext uri="{FF2B5EF4-FFF2-40B4-BE49-F238E27FC236}">
                <a16:creationId xmlns:a16="http://schemas.microsoft.com/office/drawing/2014/main" id="{7F401D19-0925-469D-B9B7-23C6C093F9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700213"/>
          <a:ext cx="72898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89640" imgH="2070000" progId="Equation.3">
                  <p:embed/>
                </p:oleObj>
              </mc:Choice>
              <mc:Fallback>
                <p:oleObj name="Equation" r:id="rId2" imgW="7289640" imgH="2070000" progId="Equation.3">
                  <p:embed/>
                  <p:pic>
                    <p:nvPicPr>
                      <p:cNvPr id="123907" name="Object 3">
                        <a:extLst>
                          <a:ext uri="{FF2B5EF4-FFF2-40B4-BE49-F238E27FC236}">
                            <a16:creationId xmlns:a16="http://schemas.microsoft.com/office/drawing/2014/main" id="{7F401D19-0925-469D-B9B7-23C6C093F9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00213"/>
                        <a:ext cx="72898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8" name="Rectangle 4">
            <a:extLst>
              <a:ext uri="{FF2B5EF4-FFF2-40B4-BE49-F238E27FC236}">
                <a16:creationId xmlns:a16="http://schemas.microsoft.com/office/drawing/2014/main" id="{DFA02D61-D7F8-4EA5-9F77-CAFDA707E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21163"/>
            <a:ext cx="4916487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　为了解决类似的问题下面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我们讨论随机变量函数的分布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123912" name="Rectangle 8">
            <a:extLst>
              <a:ext uri="{FF2B5EF4-FFF2-40B4-BE49-F238E27FC236}">
                <a16:creationId xmlns:a16="http://schemas.microsoft.com/office/drawing/2014/main" id="{DEFC630B-DABB-4058-B3B8-340D9BB43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52997"/>
            <a:ext cx="7620000" cy="535531"/>
          </a:xfrm>
          <a:noFill/>
          <a:ln/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49" charset="-122"/>
              </a:rPr>
              <a:t>两个随机变量的函数的分布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23915" name="Picture 11" descr="PE02712_">
            <a:extLst>
              <a:ext uri="{FF2B5EF4-FFF2-40B4-BE49-F238E27FC236}">
                <a16:creationId xmlns:a16="http://schemas.microsoft.com/office/drawing/2014/main" id="{C40F9803-E8EF-4662-9E8F-1AFC5C786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3933825"/>
            <a:ext cx="1849437" cy="17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85" name="Rectangle 85">
            <a:extLst>
              <a:ext uri="{FF2B5EF4-FFF2-40B4-BE49-F238E27FC236}">
                <a16:creationId xmlns:a16="http://schemas.microsoft.com/office/drawing/2014/main" id="{8A3B84B5-6F91-4B38-B02C-A9F71294A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720725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结论</a:t>
            </a:r>
          </a:p>
        </p:txBody>
      </p:sp>
      <p:graphicFrame>
        <p:nvGraphicFramePr>
          <p:cNvPr id="128169" name="Object 169">
            <a:extLst>
              <a:ext uri="{FF2B5EF4-FFF2-40B4-BE49-F238E27FC236}">
                <a16:creationId xmlns:a16="http://schemas.microsoft.com/office/drawing/2014/main" id="{90A6D889-6C92-4891-AE6C-F96D304333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7988" y="1470025"/>
          <a:ext cx="615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159240" imgH="419040" progId="Equation.3">
                  <p:embed/>
                </p:oleObj>
              </mc:Choice>
              <mc:Fallback>
                <p:oleObj name="公式" r:id="rId2" imgW="6159240" imgH="419040" progId="Equation.3">
                  <p:embed/>
                  <p:pic>
                    <p:nvPicPr>
                      <p:cNvPr id="128169" name="Object 169">
                        <a:extLst>
                          <a:ext uri="{FF2B5EF4-FFF2-40B4-BE49-F238E27FC236}">
                            <a16:creationId xmlns:a16="http://schemas.microsoft.com/office/drawing/2014/main" id="{90A6D889-6C92-4891-AE6C-F96D304333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1470025"/>
                        <a:ext cx="6159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70" name="Object 170">
            <a:extLst>
              <a:ext uri="{FF2B5EF4-FFF2-40B4-BE49-F238E27FC236}">
                <a16:creationId xmlns:a16="http://schemas.microsoft.com/office/drawing/2014/main" id="{7DC09CD2-1C3C-4F8C-9E57-726F15F8A3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2209800"/>
          <a:ext cx="6007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06960" imgH="469800" progId="Equation.3">
                  <p:embed/>
                </p:oleObj>
              </mc:Choice>
              <mc:Fallback>
                <p:oleObj name="Equation" r:id="rId4" imgW="6006960" imgH="469800" progId="Equation.3">
                  <p:embed/>
                  <p:pic>
                    <p:nvPicPr>
                      <p:cNvPr id="128170" name="Object 170">
                        <a:extLst>
                          <a:ext uri="{FF2B5EF4-FFF2-40B4-BE49-F238E27FC236}">
                            <a16:creationId xmlns:a16="http://schemas.microsoft.com/office/drawing/2014/main" id="{7DC09CD2-1C3C-4F8C-9E57-726F15F8A3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209800"/>
                        <a:ext cx="6007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71" name="Object 171">
            <a:extLst>
              <a:ext uri="{FF2B5EF4-FFF2-40B4-BE49-F238E27FC236}">
                <a16:creationId xmlns:a16="http://schemas.microsoft.com/office/drawing/2014/main" id="{7A8F1CC1-3F6D-4372-94EC-3559970BEE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7100" y="3062288"/>
          <a:ext cx="646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64160" imgH="444240" progId="Equation.3">
                  <p:embed/>
                </p:oleObj>
              </mc:Choice>
              <mc:Fallback>
                <p:oleObj name="Equation" r:id="rId6" imgW="6464160" imgH="444240" progId="Equation.3">
                  <p:embed/>
                  <p:pic>
                    <p:nvPicPr>
                      <p:cNvPr id="128171" name="Object 171">
                        <a:extLst>
                          <a:ext uri="{FF2B5EF4-FFF2-40B4-BE49-F238E27FC236}">
                            <a16:creationId xmlns:a16="http://schemas.microsoft.com/office/drawing/2014/main" id="{7A8F1CC1-3F6D-4372-94EC-3559970BEE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3062288"/>
                        <a:ext cx="6464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72" name="Object 172">
            <a:extLst>
              <a:ext uri="{FF2B5EF4-FFF2-40B4-BE49-F238E27FC236}">
                <a16:creationId xmlns:a16="http://schemas.microsoft.com/office/drawing/2014/main" id="{D955FDDA-06ED-444F-B779-D061ACE189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3746500"/>
          <a:ext cx="436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368600" imgH="431640" progId="Equation.3">
                  <p:embed/>
                </p:oleObj>
              </mc:Choice>
              <mc:Fallback>
                <p:oleObj name="公式" r:id="rId8" imgW="4368600" imgH="431640" progId="Equation.3">
                  <p:embed/>
                  <p:pic>
                    <p:nvPicPr>
                      <p:cNvPr id="128172" name="Object 172">
                        <a:extLst>
                          <a:ext uri="{FF2B5EF4-FFF2-40B4-BE49-F238E27FC236}">
                            <a16:creationId xmlns:a16="http://schemas.microsoft.com/office/drawing/2014/main" id="{D955FDDA-06ED-444F-B779-D061ACE189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746500"/>
                        <a:ext cx="436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73" name="Object 173">
            <a:extLst>
              <a:ext uri="{FF2B5EF4-FFF2-40B4-BE49-F238E27FC236}">
                <a16:creationId xmlns:a16="http://schemas.microsoft.com/office/drawing/2014/main" id="{923EA080-4166-4CD1-833D-3DBCC1EF31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2988" y="4437063"/>
          <a:ext cx="3835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35080" imgH="825480" progId="Equation.3">
                  <p:embed/>
                </p:oleObj>
              </mc:Choice>
              <mc:Fallback>
                <p:oleObj name="Equation" r:id="rId10" imgW="3835080" imgH="825480" progId="Equation.3">
                  <p:embed/>
                  <p:pic>
                    <p:nvPicPr>
                      <p:cNvPr id="128173" name="Object 173">
                        <a:extLst>
                          <a:ext uri="{FF2B5EF4-FFF2-40B4-BE49-F238E27FC236}">
                            <a16:creationId xmlns:a16="http://schemas.microsoft.com/office/drawing/2014/main" id="{923EA080-4166-4CD1-833D-3DBCC1EF31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8" y="4437063"/>
                        <a:ext cx="3835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4" name="Object 4">
            <a:extLst>
              <a:ext uri="{FF2B5EF4-FFF2-40B4-BE49-F238E27FC236}">
                <a16:creationId xmlns:a16="http://schemas.microsoft.com/office/drawing/2014/main" id="{03CF6981-476C-4816-9E53-69F7735AEB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952625"/>
          <a:ext cx="78200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289640" imgH="952200" progId="Equation.3">
                  <p:embed/>
                </p:oleObj>
              </mc:Choice>
              <mc:Fallback>
                <p:oleObj name="公式" r:id="rId2" imgW="7289640" imgH="952200" progId="Equation.3">
                  <p:embed/>
                  <p:pic>
                    <p:nvPicPr>
                      <p:cNvPr id="76804" name="Object 4">
                        <a:extLst>
                          <a:ext uri="{FF2B5EF4-FFF2-40B4-BE49-F238E27FC236}">
                            <a16:creationId xmlns:a16="http://schemas.microsoft.com/office/drawing/2014/main" id="{03CF6981-476C-4816-9E53-69F7735AEB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52625"/>
                        <a:ext cx="78200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>
            <a:extLst>
              <a:ext uri="{FF2B5EF4-FFF2-40B4-BE49-F238E27FC236}">
                <a16:creationId xmlns:a16="http://schemas.microsoft.com/office/drawing/2014/main" id="{1DBD8F9A-7531-489E-BA95-23E2AEA72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2650" y="3014663"/>
          <a:ext cx="2590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90560" imgH="419040" progId="Equation.3">
                  <p:embed/>
                </p:oleObj>
              </mc:Choice>
              <mc:Fallback>
                <p:oleObj name="Equation" r:id="rId4" imgW="2590560" imgH="419040" progId="Equation.3">
                  <p:embed/>
                  <p:pic>
                    <p:nvPicPr>
                      <p:cNvPr id="76805" name="Object 5">
                        <a:extLst>
                          <a:ext uri="{FF2B5EF4-FFF2-40B4-BE49-F238E27FC236}">
                            <a16:creationId xmlns:a16="http://schemas.microsoft.com/office/drawing/2014/main" id="{1DBD8F9A-7531-489E-BA95-23E2AEA724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3014663"/>
                        <a:ext cx="2590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>
            <a:extLst>
              <a:ext uri="{FF2B5EF4-FFF2-40B4-BE49-F238E27FC236}">
                <a16:creationId xmlns:a16="http://schemas.microsoft.com/office/drawing/2014/main" id="{83E599B6-6578-421B-A663-4C45C35BA6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7575" y="2924175"/>
          <a:ext cx="2908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08080" imgH="863280" progId="Equation.3">
                  <p:embed/>
                </p:oleObj>
              </mc:Choice>
              <mc:Fallback>
                <p:oleObj name="Equation" r:id="rId6" imgW="2908080" imgH="863280" progId="Equation.3">
                  <p:embed/>
                  <p:pic>
                    <p:nvPicPr>
                      <p:cNvPr id="76806" name="Object 6">
                        <a:extLst>
                          <a:ext uri="{FF2B5EF4-FFF2-40B4-BE49-F238E27FC236}">
                            <a16:creationId xmlns:a16="http://schemas.microsoft.com/office/drawing/2014/main" id="{83E599B6-6578-421B-A663-4C45C35BA6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2924175"/>
                        <a:ext cx="2908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36" name="Group 36">
            <a:extLst>
              <a:ext uri="{FF2B5EF4-FFF2-40B4-BE49-F238E27FC236}">
                <a16:creationId xmlns:a16="http://schemas.microsoft.com/office/drawing/2014/main" id="{6F6FEE5C-4EF9-4266-AE89-599723046E09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824163"/>
            <a:ext cx="2743200" cy="2765425"/>
            <a:chOff x="3696" y="1779"/>
            <a:chExt cx="1728" cy="1742"/>
          </a:xfrm>
        </p:grpSpPr>
        <p:sp>
          <p:nvSpPr>
            <p:cNvPr id="76808" name="Line 8">
              <a:extLst>
                <a:ext uri="{FF2B5EF4-FFF2-40B4-BE49-F238E27FC236}">
                  <a16:creationId xmlns:a16="http://schemas.microsoft.com/office/drawing/2014/main" id="{D955FB95-5AC9-4511-B4D8-37CACF31E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832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09" name="Line 9">
              <a:extLst>
                <a:ext uri="{FF2B5EF4-FFF2-40B4-BE49-F238E27FC236}">
                  <a16:creationId xmlns:a16="http://schemas.microsoft.com/office/drawing/2014/main" id="{4BFF725C-7A98-4D5B-9460-074BE4AFBF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797"/>
              <a:ext cx="0" cy="17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6810" name="Object 10">
              <a:extLst>
                <a:ext uri="{FF2B5EF4-FFF2-40B4-BE49-F238E27FC236}">
                  <a16:creationId xmlns:a16="http://schemas.microsoft.com/office/drawing/2014/main" id="{5ED7DA89-1ACD-4AB7-86BD-18D4EB3C8E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2" y="2928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53800" imgH="241200" progId="Equation.3">
                    <p:embed/>
                  </p:oleObj>
                </mc:Choice>
                <mc:Fallback>
                  <p:oleObj name="Equation" r:id="rId8" imgW="253800" imgH="241200" progId="Equation.3">
                    <p:embed/>
                    <p:pic>
                      <p:nvPicPr>
                        <p:cNvPr id="76810" name="Object 10">
                          <a:extLst>
                            <a:ext uri="{FF2B5EF4-FFF2-40B4-BE49-F238E27FC236}">
                              <a16:creationId xmlns:a16="http://schemas.microsoft.com/office/drawing/2014/main" id="{5ED7DA89-1ACD-4AB7-86BD-18D4EB3C8E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928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11" name="Object 11">
              <a:extLst>
                <a:ext uri="{FF2B5EF4-FFF2-40B4-BE49-F238E27FC236}">
                  <a16:creationId xmlns:a16="http://schemas.microsoft.com/office/drawing/2014/main" id="{925765BA-BF4C-4691-AC0A-4B26BEBD8A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50" y="1779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53800" imgH="317160" progId="Equation.3">
                    <p:embed/>
                  </p:oleObj>
                </mc:Choice>
                <mc:Fallback>
                  <p:oleObj name="Equation" r:id="rId10" imgW="253800" imgH="317160" progId="Equation.3">
                    <p:embed/>
                    <p:pic>
                      <p:nvPicPr>
                        <p:cNvPr id="76811" name="Object 11">
                          <a:extLst>
                            <a:ext uri="{FF2B5EF4-FFF2-40B4-BE49-F238E27FC236}">
                              <a16:creationId xmlns:a16="http://schemas.microsoft.com/office/drawing/2014/main" id="{925765BA-BF4C-4691-AC0A-4B26BEBD8A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0" y="1779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12" name="Object 12">
              <a:extLst>
                <a:ext uri="{FF2B5EF4-FFF2-40B4-BE49-F238E27FC236}">
                  <a16:creationId xmlns:a16="http://schemas.microsoft.com/office/drawing/2014/main" id="{4AD7A749-26E8-49BB-A774-C1714E957A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283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91960" imgH="317160" progId="Equation.3">
                    <p:embed/>
                  </p:oleObj>
                </mc:Choice>
                <mc:Fallback>
                  <p:oleObj name="Equation" r:id="rId12" imgW="291960" imgH="317160" progId="Equation.3">
                    <p:embed/>
                    <p:pic>
                      <p:nvPicPr>
                        <p:cNvPr id="76812" name="Object 12">
                          <a:extLst>
                            <a:ext uri="{FF2B5EF4-FFF2-40B4-BE49-F238E27FC236}">
                              <a16:creationId xmlns:a16="http://schemas.microsoft.com/office/drawing/2014/main" id="{4AD7A749-26E8-49BB-A774-C1714E957A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83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13" name="Line 13">
              <a:extLst>
                <a:ext uri="{FF2B5EF4-FFF2-40B4-BE49-F238E27FC236}">
                  <a16:creationId xmlns:a16="http://schemas.microsoft.com/office/drawing/2014/main" id="{EB0376D3-B829-438C-AA80-038B0B59ED3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3994">
              <a:off x="4207" y="2021"/>
              <a:ext cx="753" cy="10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6819" name="Object 19">
              <a:extLst>
                <a:ext uri="{FF2B5EF4-FFF2-40B4-BE49-F238E27FC236}">
                  <a16:creationId xmlns:a16="http://schemas.microsoft.com/office/drawing/2014/main" id="{FAA8BA21-9297-4114-9C3A-19DEB80BAD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2" y="2235"/>
            <a:ext cx="84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346040" imgH="330120" progId="Equation.3">
                    <p:embed/>
                  </p:oleObj>
                </mc:Choice>
                <mc:Fallback>
                  <p:oleObj name="Equation" r:id="rId14" imgW="1346040" imgH="330120" progId="Equation.3">
                    <p:embed/>
                    <p:pic>
                      <p:nvPicPr>
                        <p:cNvPr id="76819" name="Object 19">
                          <a:extLst>
                            <a:ext uri="{FF2B5EF4-FFF2-40B4-BE49-F238E27FC236}">
                              <a16:creationId xmlns:a16="http://schemas.microsoft.com/office/drawing/2014/main" id="{FAA8BA21-9297-4114-9C3A-19DEB80BAD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235"/>
                          <a:ext cx="84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24" name="Group 24">
            <a:extLst>
              <a:ext uri="{FF2B5EF4-FFF2-40B4-BE49-F238E27FC236}">
                <a16:creationId xmlns:a16="http://schemas.microsoft.com/office/drawing/2014/main" id="{1C57755E-69D4-4065-BF7D-1D08A0F16116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648200"/>
            <a:ext cx="1447800" cy="457200"/>
            <a:chOff x="816" y="3408"/>
            <a:chExt cx="1056" cy="288"/>
          </a:xfrm>
        </p:grpSpPr>
        <p:graphicFrame>
          <p:nvGraphicFramePr>
            <p:cNvPr id="76821" name="Object 21">
              <a:extLst>
                <a:ext uri="{FF2B5EF4-FFF2-40B4-BE49-F238E27FC236}">
                  <a16:creationId xmlns:a16="http://schemas.microsoft.com/office/drawing/2014/main" id="{F8E63CDE-B833-44E5-BE8D-756724D9DB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3408"/>
            <a:ext cx="86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371600" imgH="317160" progId="Equation.3">
                    <p:embed/>
                  </p:oleObj>
                </mc:Choice>
                <mc:Fallback>
                  <p:oleObj name="Equation" r:id="rId16" imgW="1371600" imgH="317160" progId="Equation.3">
                    <p:embed/>
                    <p:pic>
                      <p:nvPicPr>
                        <p:cNvPr id="76821" name="Object 21">
                          <a:extLst>
                            <a:ext uri="{FF2B5EF4-FFF2-40B4-BE49-F238E27FC236}">
                              <a16:creationId xmlns:a16="http://schemas.microsoft.com/office/drawing/2014/main" id="{F8E63CDE-B833-44E5-BE8D-756724D9DB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408"/>
                          <a:ext cx="86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22" name="Line 22">
              <a:extLst>
                <a:ext uri="{FF2B5EF4-FFF2-40B4-BE49-F238E27FC236}">
                  <a16:creationId xmlns:a16="http://schemas.microsoft.com/office/drawing/2014/main" id="{5EBBEE1B-4B92-42F2-90B4-40AEF8668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648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23" name="Line 23">
              <a:extLst>
                <a:ext uri="{FF2B5EF4-FFF2-40B4-BE49-F238E27FC236}">
                  <a16:creationId xmlns:a16="http://schemas.microsoft.com/office/drawing/2014/main" id="{85A4BD6E-8223-4AE6-B7D7-68EDCD777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696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6831" name="Rectangle 31">
            <a:extLst>
              <a:ext uri="{FF2B5EF4-FFF2-40B4-BE49-F238E27FC236}">
                <a16:creationId xmlns:a16="http://schemas.microsoft.com/office/drawing/2014/main" id="{53D626E1-3EAA-4BB1-B8B4-1E3E0A694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93725"/>
            <a:ext cx="7620000" cy="701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</a:rPr>
              <a:t>三、连续型随机变量函数的分布   </a:t>
            </a:r>
          </a:p>
        </p:txBody>
      </p:sp>
      <p:sp>
        <p:nvSpPr>
          <p:cNvPr id="76833" name="Text Box 33">
            <a:extLst>
              <a:ext uri="{FF2B5EF4-FFF2-40B4-BE49-F238E27FC236}">
                <a16:creationId xmlns:a16="http://schemas.microsoft.com/office/drawing/2014/main" id="{D4DD457C-95DB-44E2-8DEA-D497FE7E5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1335088"/>
            <a:ext cx="3146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的分布</a:t>
            </a:r>
          </a:p>
        </p:txBody>
      </p:sp>
      <p:sp>
        <p:nvSpPr>
          <p:cNvPr id="76835" name="AutoShape 35">
            <a:extLst>
              <a:ext uri="{FF2B5EF4-FFF2-40B4-BE49-F238E27FC236}">
                <a16:creationId xmlns:a16="http://schemas.microsoft.com/office/drawing/2014/main" id="{F7CA4CAD-423A-4785-9B49-77BA9AE7EF97}"/>
              </a:ext>
            </a:extLst>
          </p:cNvPr>
          <p:cNvSpPr>
            <a:spLocks noChangeArrowheads="1"/>
          </p:cNvSpPr>
          <p:nvPr/>
        </p:nvSpPr>
        <p:spPr bwMode="auto">
          <a:xfrm rot="-24133665">
            <a:off x="6191250" y="3159125"/>
            <a:ext cx="1425575" cy="2571750"/>
          </a:xfrm>
          <a:prstGeom prst="parallelogram">
            <a:avLst>
              <a:gd name="adj" fmla="val 25000"/>
            </a:avLst>
          </a:prstGeom>
          <a:solidFill>
            <a:srgbClr val="00FFFF">
              <a:alpha val="42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6845" name="Group 45">
            <a:extLst>
              <a:ext uri="{FF2B5EF4-FFF2-40B4-BE49-F238E27FC236}">
                <a16:creationId xmlns:a16="http://schemas.microsoft.com/office/drawing/2014/main" id="{D0F13135-5D12-4303-8FC9-BA23F57CFED4}"/>
              </a:ext>
            </a:extLst>
          </p:cNvPr>
          <p:cNvGrpSpPr>
            <a:grpSpLocks/>
          </p:cNvGrpSpPr>
          <p:nvPr/>
        </p:nvGrpSpPr>
        <p:grpSpPr bwMode="auto">
          <a:xfrm>
            <a:off x="1771650" y="3810000"/>
            <a:ext cx="3695700" cy="698500"/>
            <a:chOff x="1116" y="2400"/>
            <a:chExt cx="2328" cy="440"/>
          </a:xfrm>
        </p:grpSpPr>
        <p:graphicFrame>
          <p:nvGraphicFramePr>
            <p:cNvPr id="76820" name="Object 20">
              <a:extLst>
                <a:ext uri="{FF2B5EF4-FFF2-40B4-BE49-F238E27FC236}">
                  <a16:creationId xmlns:a16="http://schemas.microsoft.com/office/drawing/2014/main" id="{045E2205-6BA7-4796-9DAE-126865B5A4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6" y="2400"/>
            <a:ext cx="232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695400" imgH="698400" progId="Equation.3">
                    <p:embed/>
                  </p:oleObj>
                </mc:Choice>
                <mc:Fallback>
                  <p:oleObj name="Equation" r:id="rId18" imgW="3695400" imgH="698400" progId="Equation.3">
                    <p:embed/>
                    <p:pic>
                      <p:nvPicPr>
                        <p:cNvPr id="76820" name="Object 20">
                          <a:extLst>
                            <a:ext uri="{FF2B5EF4-FFF2-40B4-BE49-F238E27FC236}">
                              <a16:creationId xmlns:a16="http://schemas.microsoft.com/office/drawing/2014/main" id="{045E2205-6BA7-4796-9DAE-126865B5A4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2400"/>
                          <a:ext cx="2328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6837" name="Group 37">
              <a:extLst>
                <a:ext uri="{FF2B5EF4-FFF2-40B4-BE49-F238E27FC236}">
                  <a16:creationId xmlns:a16="http://schemas.microsoft.com/office/drawing/2014/main" id="{52BC2BF1-BD86-4093-9EC9-BB53D5A9D8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7" y="2439"/>
              <a:ext cx="48" cy="384"/>
              <a:chOff x="1008" y="2016"/>
              <a:chExt cx="54" cy="576"/>
            </a:xfrm>
          </p:grpSpPr>
          <p:sp>
            <p:nvSpPr>
              <p:cNvPr id="76838" name="Line 38">
                <a:extLst>
                  <a:ext uri="{FF2B5EF4-FFF2-40B4-BE49-F238E27FC236}">
                    <a16:creationId xmlns:a16="http://schemas.microsoft.com/office/drawing/2014/main" id="{E61B7D72-15B8-40EF-A810-B031B646A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0" cy="57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839" name="Line 39">
                <a:extLst>
                  <a:ext uri="{FF2B5EF4-FFF2-40B4-BE49-F238E27FC236}">
                    <a16:creationId xmlns:a16="http://schemas.microsoft.com/office/drawing/2014/main" id="{2F2AD8B3-45A6-47D5-8055-67C5DEB852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5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840" name="Line 40">
                <a:extLst>
                  <a:ext uri="{FF2B5EF4-FFF2-40B4-BE49-F238E27FC236}">
                    <a16:creationId xmlns:a16="http://schemas.microsoft.com/office/drawing/2014/main" id="{1469F189-2B97-4B30-8B56-F02550FA0E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592"/>
                <a:ext cx="5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6841" name="Group 41">
              <a:extLst>
                <a:ext uri="{FF2B5EF4-FFF2-40B4-BE49-F238E27FC236}">
                  <a16:creationId xmlns:a16="http://schemas.microsoft.com/office/drawing/2014/main" id="{60ED0C22-96F1-4EDC-96E5-E7232AA435D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65" y="2439"/>
              <a:ext cx="48" cy="384"/>
              <a:chOff x="1008" y="2016"/>
              <a:chExt cx="54" cy="576"/>
            </a:xfrm>
          </p:grpSpPr>
          <p:sp>
            <p:nvSpPr>
              <p:cNvPr id="76842" name="Line 42">
                <a:extLst>
                  <a:ext uri="{FF2B5EF4-FFF2-40B4-BE49-F238E27FC236}">
                    <a16:creationId xmlns:a16="http://schemas.microsoft.com/office/drawing/2014/main" id="{E6A2DEE0-3583-406A-95E0-203CF4FCA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0" cy="57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843" name="Line 43">
                <a:extLst>
                  <a:ext uri="{FF2B5EF4-FFF2-40B4-BE49-F238E27FC236}">
                    <a16:creationId xmlns:a16="http://schemas.microsoft.com/office/drawing/2014/main" id="{CD1B6A40-161A-428A-B983-BDD65771A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5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844" name="Line 44">
                <a:extLst>
                  <a:ext uri="{FF2B5EF4-FFF2-40B4-BE49-F238E27FC236}">
                    <a16:creationId xmlns:a16="http://schemas.microsoft.com/office/drawing/2014/main" id="{D9FCF491-3579-456B-BA59-6757CF648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592"/>
                <a:ext cx="5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76854" name="Group 54">
            <a:extLst>
              <a:ext uri="{FF2B5EF4-FFF2-40B4-BE49-F238E27FC236}">
                <a16:creationId xmlns:a16="http://schemas.microsoft.com/office/drawing/2014/main" id="{4E14EFED-073D-49C2-A42F-6E0ACC9AE760}"/>
              </a:ext>
            </a:extLst>
          </p:cNvPr>
          <p:cNvGrpSpPr>
            <a:grpSpLocks/>
          </p:cNvGrpSpPr>
          <p:nvPr/>
        </p:nvGrpSpPr>
        <p:grpSpPr bwMode="auto">
          <a:xfrm>
            <a:off x="2279650" y="4648200"/>
            <a:ext cx="3886200" cy="698500"/>
            <a:chOff x="1436" y="2928"/>
            <a:chExt cx="2448" cy="440"/>
          </a:xfrm>
        </p:grpSpPr>
        <p:graphicFrame>
          <p:nvGraphicFramePr>
            <p:cNvPr id="76825" name="Object 25">
              <a:extLst>
                <a:ext uri="{FF2B5EF4-FFF2-40B4-BE49-F238E27FC236}">
                  <a16:creationId xmlns:a16="http://schemas.microsoft.com/office/drawing/2014/main" id="{D7C2DF1E-ADF8-4AFF-B796-83B9F9FF98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36" y="2928"/>
            <a:ext cx="244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886200" imgH="698400" progId="Equation.3">
                    <p:embed/>
                  </p:oleObj>
                </mc:Choice>
                <mc:Fallback>
                  <p:oleObj name="Equation" r:id="rId20" imgW="3886200" imgH="698400" progId="Equation.3">
                    <p:embed/>
                    <p:pic>
                      <p:nvPicPr>
                        <p:cNvPr id="76825" name="Object 25">
                          <a:extLst>
                            <a:ext uri="{FF2B5EF4-FFF2-40B4-BE49-F238E27FC236}">
                              <a16:creationId xmlns:a16="http://schemas.microsoft.com/office/drawing/2014/main" id="{D7C2DF1E-ADF8-4AFF-B796-83B9F9FF98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6" y="2928"/>
                          <a:ext cx="2448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47" name="Line 47">
              <a:extLst>
                <a:ext uri="{FF2B5EF4-FFF2-40B4-BE49-F238E27FC236}">
                  <a16:creationId xmlns:a16="http://schemas.microsoft.com/office/drawing/2014/main" id="{7AFCDED1-267B-402E-94DB-700CC8AF8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2" y="2976"/>
              <a:ext cx="0" cy="38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48" name="Line 48">
              <a:extLst>
                <a:ext uri="{FF2B5EF4-FFF2-40B4-BE49-F238E27FC236}">
                  <a16:creationId xmlns:a16="http://schemas.microsoft.com/office/drawing/2014/main" id="{CFFEC07A-616F-4860-BAFA-F20A3281C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2" y="2976"/>
              <a:ext cx="4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49" name="Line 49">
              <a:extLst>
                <a:ext uri="{FF2B5EF4-FFF2-40B4-BE49-F238E27FC236}">
                  <a16:creationId xmlns:a16="http://schemas.microsoft.com/office/drawing/2014/main" id="{752BB156-CD15-4103-82ED-559C80CBB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2" y="3360"/>
              <a:ext cx="4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51" name="Line 51">
              <a:extLst>
                <a:ext uri="{FF2B5EF4-FFF2-40B4-BE49-F238E27FC236}">
                  <a16:creationId xmlns:a16="http://schemas.microsoft.com/office/drawing/2014/main" id="{80867B1D-26EE-434B-91EF-3890B19E0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7" y="2976"/>
              <a:ext cx="0" cy="38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52" name="Line 52">
              <a:extLst>
                <a:ext uri="{FF2B5EF4-FFF2-40B4-BE49-F238E27FC236}">
                  <a16:creationId xmlns:a16="http://schemas.microsoft.com/office/drawing/2014/main" id="{71BA634B-3257-45E4-A39B-740BE96261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9" y="2976"/>
              <a:ext cx="4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53" name="Line 53">
              <a:extLst>
                <a:ext uri="{FF2B5EF4-FFF2-40B4-BE49-F238E27FC236}">
                  <a16:creationId xmlns:a16="http://schemas.microsoft.com/office/drawing/2014/main" id="{24E1B917-39D1-474B-B04F-7441EDBC3F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9" y="3360"/>
              <a:ext cx="4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6864" name="Group 64">
            <a:extLst>
              <a:ext uri="{FF2B5EF4-FFF2-40B4-BE49-F238E27FC236}">
                <a16:creationId xmlns:a16="http://schemas.microsoft.com/office/drawing/2014/main" id="{77B32BDF-92A2-47E5-BD4F-44E8BFA40F5A}"/>
              </a:ext>
            </a:extLst>
          </p:cNvPr>
          <p:cNvGrpSpPr>
            <a:grpSpLocks/>
          </p:cNvGrpSpPr>
          <p:nvPr/>
        </p:nvGrpSpPr>
        <p:grpSpPr bwMode="auto">
          <a:xfrm>
            <a:off x="1798638" y="5473700"/>
            <a:ext cx="4165600" cy="698500"/>
            <a:chOff x="1133" y="3448"/>
            <a:chExt cx="2624" cy="440"/>
          </a:xfrm>
        </p:grpSpPr>
        <p:graphicFrame>
          <p:nvGraphicFramePr>
            <p:cNvPr id="76826" name="Object 26">
              <a:extLst>
                <a:ext uri="{FF2B5EF4-FFF2-40B4-BE49-F238E27FC236}">
                  <a16:creationId xmlns:a16="http://schemas.microsoft.com/office/drawing/2014/main" id="{4E996F4A-787B-4C8A-BE3A-585CDD1A6A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3" y="3448"/>
            <a:ext cx="2624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4165560" imgH="698400" progId="Equation.3">
                    <p:embed/>
                  </p:oleObj>
                </mc:Choice>
                <mc:Fallback>
                  <p:oleObj name="Equation" r:id="rId22" imgW="4165560" imgH="698400" progId="Equation.3">
                    <p:embed/>
                    <p:pic>
                      <p:nvPicPr>
                        <p:cNvPr id="76826" name="Object 26">
                          <a:extLst>
                            <a:ext uri="{FF2B5EF4-FFF2-40B4-BE49-F238E27FC236}">
                              <a16:creationId xmlns:a16="http://schemas.microsoft.com/office/drawing/2014/main" id="{4E996F4A-787B-4C8A-BE3A-585CDD1A6A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" y="3448"/>
                          <a:ext cx="2624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6855" name="Group 55">
              <a:extLst>
                <a:ext uri="{FF2B5EF4-FFF2-40B4-BE49-F238E27FC236}">
                  <a16:creationId xmlns:a16="http://schemas.microsoft.com/office/drawing/2014/main" id="{E96CB052-C034-4385-8E2B-94E9371726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6" y="3504"/>
              <a:ext cx="48" cy="384"/>
              <a:chOff x="1008" y="2016"/>
              <a:chExt cx="54" cy="576"/>
            </a:xfrm>
          </p:grpSpPr>
          <p:sp>
            <p:nvSpPr>
              <p:cNvPr id="76856" name="Line 56">
                <a:extLst>
                  <a:ext uri="{FF2B5EF4-FFF2-40B4-BE49-F238E27FC236}">
                    <a16:creationId xmlns:a16="http://schemas.microsoft.com/office/drawing/2014/main" id="{F1DECC8C-8F91-432D-9205-B504942AE6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0" cy="57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857" name="Line 57">
                <a:extLst>
                  <a:ext uri="{FF2B5EF4-FFF2-40B4-BE49-F238E27FC236}">
                    <a16:creationId xmlns:a16="http://schemas.microsoft.com/office/drawing/2014/main" id="{61620AE5-E0CD-4540-84C8-889F0F468E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5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858" name="Line 58">
                <a:extLst>
                  <a:ext uri="{FF2B5EF4-FFF2-40B4-BE49-F238E27FC236}">
                    <a16:creationId xmlns:a16="http://schemas.microsoft.com/office/drawing/2014/main" id="{173DADA8-D966-4684-BF24-8841738CE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592"/>
                <a:ext cx="5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6859" name="Group 59">
              <a:extLst>
                <a:ext uri="{FF2B5EF4-FFF2-40B4-BE49-F238E27FC236}">
                  <a16:creationId xmlns:a16="http://schemas.microsoft.com/office/drawing/2014/main" id="{8267F003-CBAC-4767-B714-38B13E65BBF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347" y="3504"/>
              <a:ext cx="48" cy="384"/>
              <a:chOff x="1008" y="2016"/>
              <a:chExt cx="54" cy="576"/>
            </a:xfrm>
          </p:grpSpPr>
          <p:sp>
            <p:nvSpPr>
              <p:cNvPr id="76860" name="Line 60">
                <a:extLst>
                  <a:ext uri="{FF2B5EF4-FFF2-40B4-BE49-F238E27FC236}">
                    <a16:creationId xmlns:a16="http://schemas.microsoft.com/office/drawing/2014/main" id="{12F56857-24DB-4280-A3B9-014E560969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0" cy="57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861" name="Line 61">
                <a:extLst>
                  <a:ext uri="{FF2B5EF4-FFF2-40B4-BE49-F238E27FC236}">
                    <a16:creationId xmlns:a16="http://schemas.microsoft.com/office/drawing/2014/main" id="{B4D5E629-8841-481B-B410-D7F75A6C7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5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862" name="Line 62">
                <a:extLst>
                  <a:ext uri="{FF2B5EF4-FFF2-40B4-BE49-F238E27FC236}">
                    <a16:creationId xmlns:a16="http://schemas.microsoft.com/office/drawing/2014/main" id="{0E44A47C-9A8A-488C-BB80-22D0227C4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592"/>
                <a:ext cx="5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3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6697EA8B-30E5-4010-BC2E-1E3349FCA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62000"/>
            <a:ext cx="413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由此可得概率密度函数为</a:t>
            </a:r>
          </a:p>
        </p:txBody>
      </p:sp>
      <p:graphicFrame>
        <p:nvGraphicFramePr>
          <p:cNvPr id="77827" name="Object 3">
            <a:extLst>
              <a:ext uri="{FF2B5EF4-FFF2-40B4-BE49-F238E27FC236}">
                <a16:creationId xmlns:a16="http://schemas.microsoft.com/office/drawing/2014/main" id="{A28D1275-E738-4DBD-8C5E-DCC033AE0A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447800"/>
          <a:ext cx="3848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48040" imgH="698400" progId="Equation.3">
                  <p:embed/>
                </p:oleObj>
              </mc:Choice>
              <mc:Fallback>
                <p:oleObj name="Equation" r:id="rId2" imgW="3848040" imgH="698400" progId="Equation.3">
                  <p:embed/>
                  <p:pic>
                    <p:nvPicPr>
                      <p:cNvPr id="77827" name="Object 3">
                        <a:extLst>
                          <a:ext uri="{FF2B5EF4-FFF2-40B4-BE49-F238E27FC236}">
                            <a16:creationId xmlns:a16="http://schemas.microsoft.com/office/drawing/2014/main" id="{A28D1275-E738-4DBD-8C5E-DCC033AE0A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447800"/>
                        <a:ext cx="3848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>
            <a:extLst>
              <a:ext uri="{FF2B5EF4-FFF2-40B4-BE49-F238E27FC236}">
                <a16:creationId xmlns:a16="http://schemas.microsoft.com/office/drawing/2014/main" id="{5D6179ED-DBDF-4E43-8B2C-F47110EB20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2286000"/>
          <a:ext cx="41703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60640" imgH="698400" progId="Equation.3">
                  <p:embed/>
                </p:oleObj>
              </mc:Choice>
              <mc:Fallback>
                <p:oleObj name="Equation" r:id="rId4" imgW="3860640" imgH="698400" progId="Equation.3">
                  <p:embed/>
                  <p:pic>
                    <p:nvPicPr>
                      <p:cNvPr id="77828" name="Object 4">
                        <a:extLst>
                          <a:ext uri="{FF2B5EF4-FFF2-40B4-BE49-F238E27FC236}">
                            <a16:creationId xmlns:a16="http://schemas.microsoft.com/office/drawing/2014/main" id="{5D6179ED-DBDF-4E43-8B2C-F47110EB20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286000"/>
                        <a:ext cx="417036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0" name="Text Box 6">
            <a:extLst>
              <a:ext uri="{FF2B5EF4-FFF2-40B4-BE49-F238E27FC236}">
                <a16:creationId xmlns:a16="http://schemas.microsoft.com/office/drawing/2014/main" id="{358F0C9B-92E8-4510-BF70-2EAC7EF17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428875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由于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与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对称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</a:p>
        </p:txBody>
      </p:sp>
      <p:grpSp>
        <p:nvGrpSpPr>
          <p:cNvPr id="77837" name="Group 13">
            <a:extLst>
              <a:ext uri="{FF2B5EF4-FFF2-40B4-BE49-F238E27FC236}">
                <a16:creationId xmlns:a16="http://schemas.microsoft.com/office/drawing/2014/main" id="{6EFDD0D0-C58B-4378-BAA8-514BFD75660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409950"/>
            <a:ext cx="5484813" cy="519113"/>
            <a:chOff x="432" y="2148"/>
            <a:chExt cx="3455" cy="327"/>
          </a:xfrm>
        </p:grpSpPr>
        <p:sp>
          <p:nvSpPr>
            <p:cNvPr id="77829" name="Rectangle 5">
              <a:extLst>
                <a:ext uri="{FF2B5EF4-FFF2-40B4-BE49-F238E27FC236}">
                  <a16:creationId xmlns:a16="http://schemas.microsoft.com/office/drawing/2014/main" id="{29C6234D-B455-4BB8-A821-9CA9D48F0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148"/>
              <a:ext cx="17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当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  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独立时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</a:p>
          </p:txBody>
        </p:sp>
        <p:graphicFrame>
          <p:nvGraphicFramePr>
            <p:cNvPr id="77831" name="Object 7">
              <a:extLst>
                <a:ext uri="{FF2B5EF4-FFF2-40B4-BE49-F238E27FC236}">
                  <a16:creationId xmlns:a16="http://schemas.microsoft.com/office/drawing/2014/main" id="{E013641E-3917-40E0-B6E0-1FFE8C8467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2160"/>
            <a:ext cx="17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28720" imgH="431640" progId="Equation.3">
                    <p:embed/>
                  </p:oleObj>
                </mc:Choice>
                <mc:Fallback>
                  <p:oleObj name="Equation" r:id="rId6" imgW="2628720" imgH="431640" progId="Equation.3">
                    <p:embed/>
                    <p:pic>
                      <p:nvPicPr>
                        <p:cNvPr id="77831" name="Object 7">
                          <a:extLst>
                            <a:ext uri="{FF2B5EF4-FFF2-40B4-BE49-F238E27FC236}">
                              <a16:creationId xmlns:a16="http://schemas.microsoft.com/office/drawing/2014/main" id="{E013641E-3917-40E0-B6E0-1FFE8C8467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160"/>
                          <a:ext cx="17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832" name="Object 8">
            <a:extLst>
              <a:ext uri="{FF2B5EF4-FFF2-40B4-BE49-F238E27FC236}">
                <a16:creationId xmlns:a16="http://schemas.microsoft.com/office/drawing/2014/main" id="{DF98D9B7-8DB6-4B8A-8E81-FD43931B82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038600"/>
          <a:ext cx="46799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46440" imgH="698400" progId="Equation.3">
                  <p:embed/>
                </p:oleObj>
              </mc:Choice>
              <mc:Fallback>
                <p:oleObj name="Equation" r:id="rId8" imgW="4546440" imgH="698400" progId="Equation.3">
                  <p:embed/>
                  <p:pic>
                    <p:nvPicPr>
                      <p:cNvPr id="77832" name="Object 8">
                        <a:extLst>
                          <a:ext uri="{FF2B5EF4-FFF2-40B4-BE49-F238E27FC236}">
                            <a16:creationId xmlns:a16="http://schemas.microsoft.com/office/drawing/2014/main" id="{DF98D9B7-8DB6-4B8A-8E81-FD43931B82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6799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9">
            <a:extLst>
              <a:ext uri="{FF2B5EF4-FFF2-40B4-BE49-F238E27FC236}">
                <a16:creationId xmlns:a16="http://schemas.microsoft.com/office/drawing/2014/main" id="{E6FFE335-4201-443F-9F82-30C463DE2E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4550" y="5105400"/>
          <a:ext cx="69659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574960" imgH="698400" progId="Equation.3">
                  <p:embed/>
                </p:oleObj>
              </mc:Choice>
              <mc:Fallback>
                <p:oleObj name="Equation" r:id="rId10" imgW="5574960" imgH="698400" progId="Equation.3">
                  <p:embed/>
                  <p:pic>
                    <p:nvPicPr>
                      <p:cNvPr id="77833" name="Object 9">
                        <a:extLst>
                          <a:ext uri="{FF2B5EF4-FFF2-40B4-BE49-F238E27FC236}">
                            <a16:creationId xmlns:a16="http://schemas.microsoft.com/office/drawing/2014/main" id="{E6FFE335-4201-443F-9F82-30C463DE2E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5105400"/>
                        <a:ext cx="69659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>
            <a:extLst>
              <a:ext uri="{FF2B5EF4-FFF2-40B4-BE49-F238E27FC236}">
                <a16:creationId xmlns:a16="http://schemas.microsoft.com/office/drawing/2014/main" id="{065C38BF-5ECC-44A9-8E2E-453330C67B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7575" y="747713"/>
          <a:ext cx="2933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933640" imgH="952200" progId="Equation.3">
                  <p:embed/>
                </p:oleObj>
              </mc:Choice>
              <mc:Fallback>
                <p:oleObj name="公式" r:id="rId2" imgW="2933640" imgH="952200" progId="Equation.3">
                  <p:embed/>
                  <p:pic>
                    <p:nvPicPr>
                      <p:cNvPr id="68610" name="Object 2">
                        <a:extLst>
                          <a:ext uri="{FF2B5EF4-FFF2-40B4-BE49-F238E27FC236}">
                            <a16:creationId xmlns:a16="http://schemas.microsoft.com/office/drawing/2014/main" id="{065C38BF-5ECC-44A9-8E2E-453330C67B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747713"/>
                        <a:ext cx="2933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>
            <a:extLst>
              <a:ext uri="{FF2B5EF4-FFF2-40B4-BE49-F238E27FC236}">
                <a16:creationId xmlns:a16="http://schemas.microsoft.com/office/drawing/2014/main" id="{4634FD82-AFFB-478E-9B49-793BE48572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524000"/>
          <a:ext cx="6872288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48160" imgH="1333440" progId="Equation.3">
                  <p:embed/>
                </p:oleObj>
              </mc:Choice>
              <mc:Fallback>
                <p:oleObj name="Equation" r:id="rId4" imgW="6248160" imgH="1333440" progId="Equation.3">
                  <p:embed/>
                  <p:pic>
                    <p:nvPicPr>
                      <p:cNvPr id="68611" name="Object 3">
                        <a:extLst>
                          <a:ext uri="{FF2B5EF4-FFF2-40B4-BE49-F238E27FC236}">
                            <a16:creationId xmlns:a16="http://schemas.microsoft.com/office/drawing/2014/main" id="{4634FD82-AFFB-478E-9B49-793BE48572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6872288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>
            <a:extLst>
              <a:ext uri="{FF2B5EF4-FFF2-40B4-BE49-F238E27FC236}">
                <a16:creationId xmlns:a16="http://schemas.microsoft.com/office/drawing/2014/main" id="{E1F7AD39-956B-4639-A997-37AF723D0F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5350" y="3124200"/>
          <a:ext cx="2590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90560" imgH="419040" progId="Equation.3">
                  <p:embed/>
                </p:oleObj>
              </mc:Choice>
              <mc:Fallback>
                <p:oleObj name="Equation" r:id="rId6" imgW="2590560" imgH="419040" progId="Equation.3">
                  <p:embed/>
                  <p:pic>
                    <p:nvPicPr>
                      <p:cNvPr id="68612" name="Object 4">
                        <a:extLst>
                          <a:ext uri="{FF2B5EF4-FFF2-40B4-BE49-F238E27FC236}">
                            <a16:creationId xmlns:a16="http://schemas.microsoft.com/office/drawing/2014/main" id="{E1F7AD39-956B-4639-A997-37AF723D0F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3124200"/>
                        <a:ext cx="2590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>
            <a:extLst>
              <a:ext uri="{FF2B5EF4-FFF2-40B4-BE49-F238E27FC236}">
                <a16:creationId xmlns:a16="http://schemas.microsoft.com/office/drawing/2014/main" id="{060EE8F6-0D1A-4B5F-9777-B34FA1B3A2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6150" y="2933700"/>
          <a:ext cx="1727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26920" imgH="825480" progId="Equation.3">
                  <p:embed/>
                </p:oleObj>
              </mc:Choice>
              <mc:Fallback>
                <p:oleObj name="Equation" r:id="rId8" imgW="1726920" imgH="825480" progId="Equation.3">
                  <p:embed/>
                  <p:pic>
                    <p:nvPicPr>
                      <p:cNvPr id="68613" name="Object 5">
                        <a:extLst>
                          <a:ext uri="{FF2B5EF4-FFF2-40B4-BE49-F238E27FC236}">
                            <a16:creationId xmlns:a16="http://schemas.microsoft.com/office/drawing/2014/main" id="{060EE8F6-0D1A-4B5F-9777-B34FA1B3A2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2933700"/>
                        <a:ext cx="1727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35" name="Group 27">
            <a:extLst>
              <a:ext uri="{FF2B5EF4-FFF2-40B4-BE49-F238E27FC236}">
                <a16:creationId xmlns:a16="http://schemas.microsoft.com/office/drawing/2014/main" id="{CFD38E80-07ED-4ABF-A423-238BE73AE8C2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743200"/>
            <a:ext cx="2895600" cy="3352800"/>
            <a:chOff x="3600" y="1728"/>
            <a:chExt cx="1824" cy="2112"/>
          </a:xfrm>
        </p:grpSpPr>
        <p:sp>
          <p:nvSpPr>
            <p:cNvPr id="68614" name="Line 6">
              <a:extLst>
                <a:ext uri="{FF2B5EF4-FFF2-40B4-BE49-F238E27FC236}">
                  <a16:creationId xmlns:a16="http://schemas.microsoft.com/office/drawing/2014/main" id="{66B36625-3E13-4534-8177-C8A292440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928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15" name="Line 7">
              <a:extLst>
                <a:ext uri="{FF2B5EF4-FFF2-40B4-BE49-F238E27FC236}">
                  <a16:creationId xmlns:a16="http://schemas.microsoft.com/office/drawing/2014/main" id="{FDAA0CA9-FF13-4ED4-90CE-1194FD6A67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728"/>
              <a:ext cx="0" cy="2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8616" name="Object 8">
              <a:extLst>
                <a:ext uri="{FF2B5EF4-FFF2-40B4-BE49-F238E27FC236}">
                  <a16:creationId xmlns:a16="http://schemas.microsoft.com/office/drawing/2014/main" id="{37E64A07-404F-4414-A7F1-70D330B484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2" y="3024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53800" imgH="241200" progId="Equation.3">
                    <p:embed/>
                  </p:oleObj>
                </mc:Choice>
                <mc:Fallback>
                  <p:oleObj name="Equation" r:id="rId10" imgW="253800" imgH="241200" progId="Equation.3">
                    <p:embed/>
                    <p:pic>
                      <p:nvPicPr>
                        <p:cNvPr id="68616" name="Object 8">
                          <a:extLst>
                            <a:ext uri="{FF2B5EF4-FFF2-40B4-BE49-F238E27FC236}">
                              <a16:creationId xmlns:a16="http://schemas.microsoft.com/office/drawing/2014/main" id="{37E64A07-404F-4414-A7F1-70D330B484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3024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7" name="Object 9">
              <a:extLst>
                <a:ext uri="{FF2B5EF4-FFF2-40B4-BE49-F238E27FC236}">
                  <a16:creationId xmlns:a16="http://schemas.microsoft.com/office/drawing/2014/main" id="{D0DEBD94-8A56-4B73-A801-C819651523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1776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53800" imgH="317160" progId="Equation.3">
                    <p:embed/>
                  </p:oleObj>
                </mc:Choice>
                <mc:Fallback>
                  <p:oleObj name="Equation" r:id="rId12" imgW="253800" imgH="317160" progId="Equation.3">
                    <p:embed/>
                    <p:pic>
                      <p:nvPicPr>
                        <p:cNvPr id="68617" name="Object 9">
                          <a:extLst>
                            <a:ext uri="{FF2B5EF4-FFF2-40B4-BE49-F238E27FC236}">
                              <a16:creationId xmlns:a16="http://schemas.microsoft.com/office/drawing/2014/main" id="{D0DEBD94-8A56-4B73-A801-C819651523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776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8" name="Object 10">
              <a:extLst>
                <a:ext uri="{FF2B5EF4-FFF2-40B4-BE49-F238E27FC236}">
                  <a16:creationId xmlns:a16="http://schemas.microsoft.com/office/drawing/2014/main" id="{8CBE6AC5-591F-4F9F-85C5-D579CD8E3D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2928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91960" imgH="317160" progId="Equation.3">
                    <p:embed/>
                  </p:oleObj>
                </mc:Choice>
                <mc:Fallback>
                  <p:oleObj name="Equation" r:id="rId14" imgW="291960" imgH="317160" progId="Equation.3">
                    <p:embed/>
                    <p:pic>
                      <p:nvPicPr>
                        <p:cNvPr id="68618" name="Object 10">
                          <a:extLst>
                            <a:ext uri="{FF2B5EF4-FFF2-40B4-BE49-F238E27FC236}">
                              <a16:creationId xmlns:a16="http://schemas.microsoft.com/office/drawing/2014/main" id="{8CBE6AC5-591F-4F9F-85C5-D579CD8E3D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928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621" name="Object 13">
            <a:extLst>
              <a:ext uri="{FF2B5EF4-FFF2-40B4-BE49-F238E27FC236}">
                <a16:creationId xmlns:a16="http://schemas.microsoft.com/office/drawing/2014/main" id="{0A63E448-AA04-4802-BEB7-37A5E8C288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3048000"/>
          <a:ext cx="825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25480" imgH="914400" progId="Equation.3">
                  <p:embed/>
                </p:oleObj>
              </mc:Choice>
              <mc:Fallback>
                <p:oleObj name="Equation" r:id="rId16" imgW="825480" imgH="914400" progId="Equation.3">
                  <p:embed/>
                  <p:pic>
                    <p:nvPicPr>
                      <p:cNvPr id="68621" name="Object 13">
                        <a:extLst>
                          <a:ext uri="{FF2B5EF4-FFF2-40B4-BE49-F238E27FC236}">
                            <a16:creationId xmlns:a16="http://schemas.microsoft.com/office/drawing/2014/main" id="{0A63E448-AA04-4802-BEB7-37A5E8C288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048000"/>
                        <a:ext cx="825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4" name="Line 16">
            <a:extLst>
              <a:ext uri="{FF2B5EF4-FFF2-40B4-BE49-F238E27FC236}">
                <a16:creationId xmlns:a16="http://schemas.microsoft.com/office/drawing/2014/main" id="{DCE09964-8E85-407D-A05E-F9DBFC69C5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3352800"/>
            <a:ext cx="1066800" cy="2743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8634" name="Group 26">
            <a:extLst>
              <a:ext uri="{FF2B5EF4-FFF2-40B4-BE49-F238E27FC236}">
                <a16:creationId xmlns:a16="http://schemas.microsoft.com/office/drawing/2014/main" id="{B1DA95A8-9670-4EC4-BB9C-55AF3BFE3B03}"/>
              </a:ext>
            </a:extLst>
          </p:cNvPr>
          <p:cNvGrpSpPr>
            <a:grpSpLocks/>
          </p:cNvGrpSpPr>
          <p:nvPr/>
        </p:nvGrpSpPr>
        <p:grpSpPr bwMode="auto">
          <a:xfrm>
            <a:off x="5853113" y="3533775"/>
            <a:ext cx="2514600" cy="2209800"/>
            <a:chOff x="3552" y="2208"/>
            <a:chExt cx="1680" cy="1440"/>
          </a:xfrm>
        </p:grpSpPr>
        <p:sp>
          <p:nvSpPr>
            <p:cNvPr id="68622" name="AutoShape 14">
              <a:extLst>
                <a:ext uri="{FF2B5EF4-FFF2-40B4-BE49-F238E27FC236}">
                  <a16:creationId xmlns:a16="http://schemas.microsoft.com/office/drawing/2014/main" id="{E6103024-124A-4A8E-88AA-69E06B5AD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208"/>
              <a:ext cx="1104" cy="720"/>
            </a:xfrm>
            <a:prstGeom prst="parallelogram">
              <a:avLst>
                <a:gd name="adj" fmla="val 38333"/>
              </a:avLst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23" name="AutoShape 15">
              <a:extLst>
                <a:ext uri="{FF2B5EF4-FFF2-40B4-BE49-F238E27FC236}">
                  <a16:creationId xmlns:a16="http://schemas.microsoft.com/office/drawing/2014/main" id="{FEAE74DD-0FB8-4DFD-B991-712A6B95D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28"/>
              <a:ext cx="1104" cy="720"/>
            </a:xfrm>
            <a:prstGeom prst="parallelogram">
              <a:avLst>
                <a:gd name="adj" fmla="val 38333"/>
              </a:avLst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68626" name="Object 18">
            <a:extLst>
              <a:ext uri="{FF2B5EF4-FFF2-40B4-BE49-F238E27FC236}">
                <a16:creationId xmlns:a16="http://schemas.microsoft.com/office/drawing/2014/main" id="{AC80049C-7EDA-41A0-BE6C-A520E307F4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3505200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68280" imgH="419040" progId="Equation.3">
                  <p:embed/>
                </p:oleObj>
              </mc:Choice>
              <mc:Fallback>
                <p:oleObj name="Equation" r:id="rId18" imgW="368280" imgH="419040" progId="Equation.3">
                  <p:embed/>
                  <p:pic>
                    <p:nvPicPr>
                      <p:cNvPr id="68626" name="Object 18">
                        <a:extLst>
                          <a:ext uri="{FF2B5EF4-FFF2-40B4-BE49-F238E27FC236}">
                            <a16:creationId xmlns:a16="http://schemas.microsoft.com/office/drawing/2014/main" id="{AC80049C-7EDA-41A0-BE6C-A520E307F4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505200"/>
                        <a:ext cx="36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7" name="Object 19">
            <a:extLst>
              <a:ext uri="{FF2B5EF4-FFF2-40B4-BE49-F238E27FC236}">
                <a16:creationId xmlns:a16="http://schemas.microsoft.com/office/drawing/2014/main" id="{49154707-6D6A-4195-B92E-EBC3481897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53340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93480" imgH="419040" progId="Equation.3">
                  <p:embed/>
                </p:oleObj>
              </mc:Choice>
              <mc:Fallback>
                <p:oleObj name="Equation" r:id="rId20" imgW="393480" imgH="419040" progId="Equation.3">
                  <p:embed/>
                  <p:pic>
                    <p:nvPicPr>
                      <p:cNvPr id="68627" name="Object 19">
                        <a:extLst>
                          <a:ext uri="{FF2B5EF4-FFF2-40B4-BE49-F238E27FC236}">
                            <a16:creationId xmlns:a16="http://schemas.microsoft.com/office/drawing/2014/main" id="{49154707-6D6A-4195-B92E-EBC348189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3340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8" name="Object 20">
            <a:extLst>
              <a:ext uri="{FF2B5EF4-FFF2-40B4-BE49-F238E27FC236}">
                <a16:creationId xmlns:a16="http://schemas.microsoft.com/office/drawing/2014/main" id="{9FBE3A4D-D80E-4E19-881A-BB10AA46A6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810000"/>
          <a:ext cx="2590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43200" imgH="863280" progId="Equation.3">
                  <p:embed/>
                </p:oleObj>
              </mc:Choice>
              <mc:Fallback>
                <p:oleObj name="Equation" r:id="rId22" imgW="2743200" imgH="863280" progId="Equation.3">
                  <p:embed/>
                  <p:pic>
                    <p:nvPicPr>
                      <p:cNvPr id="68628" name="Object 20">
                        <a:extLst>
                          <a:ext uri="{FF2B5EF4-FFF2-40B4-BE49-F238E27FC236}">
                            <a16:creationId xmlns:a16="http://schemas.microsoft.com/office/drawing/2014/main" id="{9FBE3A4D-D80E-4E19-881A-BB10AA46A6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2590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9" name="Object 21">
            <a:extLst>
              <a:ext uri="{FF2B5EF4-FFF2-40B4-BE49-F238E27FC236}">
                <a16:creationId xmlns:a16="http://schemas.microsoft.com/office/drawing/2014/main" id="{EF6F7182-64C3-4753-9BA6-E8B5C0AA65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810000"/>
          <a:ext cx="2590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730240" imgH="863280" progId="Equation.3">
                  <p:embed/>
                </p:oleObj>
              </mc:Choice>
              <mc:Fallback>
                <p:oleObj name="Equation" r:id="rId24" imgW="2730240" imgH="863280" progId="Equation.3">
                  <p:embed/>
                  <p:pic>
                    <p:nvPicPr>
                      <p:cNvPr id="68629" name="Object 21">
                        <a:extLst>
                          <a:ext uri="{FF2B5EF4-FFF2-40B4-BE49-F238E27FC236}">
                            <a16:creationId xmlns:a16="http://schemas.microsoft.com/office/drawing/2014/main" id="{EF6F7182-64C3-4753-9BA6-E8B5C0AA65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2590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0" name="Object 22">
            <a:extLst>
              <a:ext uri="{FF2B5EF4-FFF2-40B4-BE49-F238E27FC236}">
                <a16:creationId xmlns:a16="http://schemas.microsoft.com/office/drawing/2014/main" id="{A22F6CA1-A763-4CA5-822B-531BA37E17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2488" y="4800600"/>
          <a:ext cx="30210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365280" imgH="698400" progId="Equation.3">
                  <p:embed/>
                </p:oleObj>
              </mc:Choice>
              <mc:Fallback>
                <p:oleObj name="Equation" r:id="rId26" imgW="3365280" imgH="698400" progId="Equation.3">
                  <p:embed/>
                  <p:pic>
                    <p:nvPicPr>
                      <p:cNvPr id="68630" name="Object 22">
                        <a:extLst>
                          <a:ext uri="{FF2B5EF4-FFF2-40B4-BE49-F238E27FC236}">
                            <a16:creationId xmlns:a16="http://schemas.microsoft.com/office/drawing/2014/main" id="{A22F6CA1-A763-4CA5-822B-531BA37E17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4800600"/>
                        <a:ext cx="302101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1" name="Object 23">
            <a:extLst>
              <a:ext uri="{FF2B5EF4-FFF2-40B4-BE49-F238E27FC236}">
                <a16:creationId xmlns:a16="http://schemas.microsoft.com/office/drawing/2014/main" id="{C7CC6D88-6027-400A-9AC5-941BE00D8A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4750" y="4800600"/>
          <a:ext cx="301148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429000" imgH="736560" progId="Equation.3">
                  <p:embed/>
                </p:oleObj>
              </mc:Choice>
              <mc:Fallback>
                <p:oleObj name="Equation" r:id="rId28" imgW="3429000" imgH="736560" progId="Equation.3">
                  <p:embed/>
                  <p:pic>
                    <p:nvPicPr>
                      <p:cNvPr id="68631" name="Object 23">
                        <a:extLst>
                          <a:ext uri="{FF2B5EF4-FFF2-40B4-BE49-F238E27FC236}">
                            <a16:creationId xmlns:a16="http://schemas.microsoft.com/office/drawing/2014/main" id="{C7CC6D88-6027-400A-9AC5-941BE00D8A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4800600"/>
                        <a:ext cx="301148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2" name="Object 24">
            <a:extLst>
              <a:ext uri="{FF2B5EF4-FFF2-40B4-BE49-F238E27FC236}">
                <a16:creationId xmlns:a16="http://schemas.microsoft.com/office/drawing/2014/main" id="{1EA42445-68C9-4699-A815-9846225257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664200"/>
          <a:ext cx="163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38000" imgH="431640" progId="Equation.3">
                  <p:embed/>
                </p:oleObj>
              </mc:Choice>
              <mc:Fallback>
                <p:oleObj name="Equation" r:id="rId30" imgW="1638000" imgH="431640" progId="Equation.3">
                  <p:embed/>
                  <p:pic>
                    <p:nvPicPr>
                      <p:cNvPr id="68632" name="Object 24">
                        <a:extLst>
                          <a:ext uri="{FF2B5EF4-FFF2-40B4-BE49-F238E27FC236}">
                            <a16:creationId xmlns:a16="http://schemas.microsoft.com/office/drawing/2014/main" id="{1EA42445-68C9-4699-A815-9846225257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64200"/>
                        <a:ext cx="163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>
            <a:extLst>
              <a:ext uri="{FF2B5EF4-FFF2-40B4-BE49-F238E27FC236}">
                <a16:creationId xmlns:a16="http://schemas.microsoft.com/office/drawing/2014/main" id="{67C4D77C-5FB4-4245-980C-75EF05CEEA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8050" y="762000"/>
          <a:ext cx="2451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0880" imgH="863280" progId="Equation.3">
                  <p:embed/>
                </p:oleObj>
              </mc:Choice>
              <mc:Fallback>
                <p:oleObj name="Equation" r:id="rId2" imgW="2450880" imgH="863280" progId="Equation.3">
                  <p:embed/>
                  <p:pic>
                    <p:nvPicPr>
                      <p:cNvPr id="69634" name="Object 2">
                        <a:extLst>
                          <a:ext uri="{FF2B5EF4-FFF2-40B4-BE49-F238E27FC236}">
                            <a16:creationId xmlns:a16="http://schemas.microsoft.com/office/drawing/2014/main" id="{67C4D77C-5FB4-4245-980C-75EF05CEEA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762000"/>
                        <a:ext cx="24511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3">
            <a:extLst>
              <a:ext uri="{FF2B5EF4-FFF2-40B4-BE49-F238E27FC236}">
                <a16:creationId xmlns:a16="http://schemas.microsoft.com/office/drawing/2014/main" id="{A13C3D78-B235-49F9-85FF-FEE6309C25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6125" y="685800"/>
          <a:ext cx="32480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65280" imgH="698400" progId="Equation.3">
                  <p:embed/>
                </p:oleObj>
              </mc:Choice>
              <mc:Fallback>
                <p:oleObj name="Equation" r:id="rId4" imgW="3365280" imgH="698400" progId="Equation.3">
                  <p:embed/>
                  <p:pic>
                    <p:nvPicPr>
                      <p:cNvPr id="69635" name="Object 3">
                        <a:extLst>
                          <a:ext uri="{FF2B5EF4-FFF2-40B4-BE49-F238E27FC236}">
                            <a16:creationId xmlns:a16="http://schemas.microsoft.com/office/drawing/2014/main" id="{A13C3D78-B235-49F9-85FF-FEE6309C25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685800"/>
                        <a:ext cx="32480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>
            <a:extLst>
              <a:ext uri="{FF2B5EF4-FFF2-40B4-BE49-F238E27FC236}">
                <a16:creationId xmlns:a16="http://schemas.microsoft.com/office/drawing/2014/main" id="{219EDFEC-163A-431B-8C0D-21E77C02C0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7725" y="1676400"/>
          <a:ext cx="35194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44640" imgH="698400" progId="Equation.3">
                  <p:embed/>
                </p:oleObj>
              </mc:Choice>
              <mc:Fallback>
                <p:oleObj name="Equation" r:id="rId6" imgW="3644640" imgH="698400" progId="Equation.3">
                  <p:embed/>
                  <p:pic>
                    <p:nvPicPr>
                      <p:cNvPr id="69636" name="Object 4">
                        <a:extLst>
                          <a:ext uri="{FF2B5EF4-FFF2-40B4-BE49-F238E27FC236}">
                            <a16:creationId xmlns:a16="http://schemas.microsoft.com/office/drawing/2014/main" id="{219EDFEC-163A-431B-8C0D-21E77C02C0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1676400"/>
                        <a:ext cx="351948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>
            <a:extLst>
              <a:ext uri="{FF2B5EF4-FFF2-40B4-BE49-F238E27FC236}">
                <a16:creationId xmlns:a16="http://schemas.microsoft.com/office/drawing/2014/main" id="{1EAA3B57-0AAE-420D-BDAE-B8EE8D86EC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0525" y="1676400"/>
          <a:ext cx="35194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44640" imgH="698400" progId="Equation.3">
                  <p:embed/>
                </p:oleObj>
              </mc:Choice>
              <mc:Fallback>
                <p:oleObj name="Equation" r:id="rId8" imgW="3644640" imgH="698400" progId="Equation.3">
                  <p:embed/>
                  <p:pic>
                    <p:nvPicPr>
                      <p:cNvPr id="69637" name="Object 5">
                        <a:extLst>
                          <a:ext uri="{FF2B5EF4-FFF2-40B4-BE49-F238E27FC236}">
                            <a16:creationId xmlns:a16="http://schemas.microsoft.com/office/drawing/2014/main" id="{1EAA3B57-0AAE-420D-BDAE-B8EE8D86EC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1676400"/>
                        <a:ext cx="351948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48" name="Group 16">
            <a:extLst>
              <a:ext uri="{FF2B5EF4-FFF2-40B4-BE49-F238E27FC236}">
                <a16:creationId xmlns:a16="http://schemas.microsoft.com/office/drawing/2014/main" id="{2BB5E021-C111-49F5-B8D1-80E28AF1709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90800"/>
            <a:ext cx="7378700" cy="1701800"/>
            <a:chOff x="480" y="1632"/>
            <a:chExt cx="4648" cy="1072"/>
          </a:xfrm>
        </p:grpSpPr>
        <p:sp>
          <p:nvSpPr>
            <p:cNvPr id="69638" name="Text Box 6">
              <a:extLst>
                <a:ext uri="{FF2B5EF4-FFF2-40B4-BE49-F238E27FC236}">
                  <a16:creationId xmlns:a16="http://schemas.microsoft.com/office/drawing/2014/main" id="{68E49A90-4BF3-414F-94D4-13C6C1027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同理可得</a:t>
              </a:r>
            </a:p>
          </p:txBody>
        </p:sp>
        <p:graphicFrame>
          <p:nvGraphicFramePr>
            <p:cNvPr id="69639" name="Object 7">
              <a:extLst>
                <a:ext uri="{FF2B5EF4-FFF2-40B4-BE49-F238E27FC236}">
                  <a16:creationId xmlns:a16="http://schemas.microsoft.com/office/drawing/2014/main" id="{0CDBD17E-1CB4-4D31-BD8B-AE4EF83031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112"/>
            <a:ext cx="4024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387840" imgH="939600" progId="Equation.3">
                    <p:embed/>
                  </p:oleObj>
                </mc:Choice>
                <mc:Fallback>
                  <p:oleObj name="Equation" r:id="rId10" imgW="6387840" imgH="939600" progId="Equation.3">
                    <p:embed/>
                    <p:pic>
                      <p:nvPicPr>
                        <p:cNvPr id="69639" name="Object 7">
                          <a:extLst>
                            <a:ext uri="{FF2B5EF4-FFF2-40B4-BE49-F238E27FC236}">
                              <a16:creationId xmlns:a16="http://schemas.microsoft.com/office/drawing/2014/main" id="{0CDBD17E-1CB4-4D31-BD8B-AE4EF83031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112"/>
                          <a:ext cx="4024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47" name="Group 15">
            <a:extLst>
              <a:ext uri="{FF2B5EF4-FFF2-40B4-BE49-F238E27FC236}">
                <a16:creationId xmlns:a16="http://schemas.microsoft.com/office/drawing/2014/main" id="{ABD6C92E-241E-4402-90C9-79CDB8642B1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419600"/>
            <a:ext cx="3581400" cy="519113"/>
            <a:chOff x="528" y="2784"/>
            <a:chExt cx="2256" cy="327"/>
          </a:xfrm>
        </p:grpSpPr>
        <p:sp>
          <p:nvSpPr>
            <p:cNvPr id="69640" name="Text Box 8">
              <a:extLst>
                <a:ext uri="{FF2B5EF4-FFF2-40B4-BE49-F238E27FC236}">
                  <a16:creationId xmlns:a16="http://schemas.microsoft.com/office/drawing/2014/main" id="{217700D4-91D0-434C-8BC1-60F825FA4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784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故有</a:t>
              </a:r>
            </a:p>
          </p:txBody>
        </p:sp>
        <p:graphicFrame>
          <p:nvGraphicFramePr>
            <p:cNvPr id="69641" name="Object 9">
              <a:extLst>
                <a:ext uri="{FF2B5EF4-FFF2-40B4-BE49-F238E27FC236}">
                  <a16:creationId xmlns:a16="http://schemas.microsoft.com/office/drawing/2014/main" id="{F430F609-F04B-4B37-B250-4DA5A504B7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2832"/>
            <a:ext cx="16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590560" imgH="419040" progId="Equation.3">
                    <p:embed/>
                  </p:oleObj>
                </mc:Choice>
                <mc:Fallback>
                  <p:oleObj name="Equation" r:id="rId12" imgW="2590560" imgH="419040" progId="Equation.3">
                    <p:embed/>
                    <p:pic>
                      <p:nvPicPr>
                        <p:cNvPr id="69641" name="Object 9">
                          <a:extLst>
                            <a:ext uri="{FF2B5EF4-FFF2-40B4-BE49-F238E27FC236}">
                              <a16:creationId xmlns:a16="http://schemas.microsoft.com/office/drawing/2014/main" id="{F430F609-F04B-4B37-B250-4DA5A504B7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832"/>
                          <a:ext cx="163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642" name="Object 10">
            <a:extLst>
              <a:ext uri="{FF2B5EF4-FFF2-40B4-BE49-F238E27FC236}">
                <a16:creationId xmlns:a16="http://schemas.microsoft.com/office/drawing/2014/main" id="{EFA87448-69DD-4824-8403-C75B92B377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0875" y="5232400"/>
          <a:ext cx="2743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43200" imgH="863280" progId="Equation.3">
                  <p:embed/>
                </p:oleObj>
              </mc:Choice>
              <mc:Fallback>
                <p:oleObj name="Equation" r:id="rId14" imgW="2743200" imgH="863280" progId="Equation.3">
                  <p:embed/>
                  <p:pic>
                    <p:nvPicPr>
                      <p:cNvPr id="69642" name="Object 10">
                        <a:extLst>
                          <a:ext uri="{FF2B5EF4-FFF2-40B4-BE49-F238E27FC236}">
                            <a16:creationId xmlns:a16="http://schemas.microsoft.com/office/drawing/2014/main" id="{EFA87448-69DD-4824-8403-C75B92B377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5232400"/>
                        <a:ext cx="2743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3" name="Object 11">
            <a:extLst>
              <a:ext uri="{FF2B5EF4-FFF2-40B4-BE49-F238E27FC236}">
                <a16:creationId xmlns:a16="http://schemas.microsoft.com/office/drawing/2014/main" id="{A24B2B66-20A9-4EBD-9D29-30441A057C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5232400"/>
          <a:ext cx="30019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30240" imgH="863280" progId="Equation.3">
                  <p:embed/>
                </p:oleObj>
              </mc:Choice>
              <mc:Fallback>
                <p:oleObj name="Equation" r:id="rId16" imgW="2730240" imgH="863280" progId="Equation.3">
                  <p:embed/>
                  <p:pic>
                    <p:nvPicPr>
                      <p:cNvPr id="69643" name="Object 11">
                        <a:extLst>
                          <a:ext uri="{FF2B5EF4-FFF2-40B4-BE49-F238E27FC236}">
                            <a16:creationId xmlns:a16="http://schemas.microsoft.com/office/drawing/2014/main" id="{A24B2B66-20A9-4EBD-9D29-30441A057C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232400"/>
                        <a:ext cx="30019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2">
            <a:extLst>
              <a:ext uri="{FF2B5EF4-FFF2-40B4-BE49-F238E27FC236}">
                <a16:creationId xmlns:a16="http://schemas.microsoft.com/office/drawing/2014/main" id="{838B397D-C9D4-4C55-81F4-6DA5E275E4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882900"/>
          <a:ext cx="6070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70320" imgH="698400" progId="Equation.3">
                  <p:embed/>
                </p:oleObj>
              </mc:Choice>
              <mc:Fallback>
                <p:oleObj name="Equation" r:id="rId2" imgW="6070320" imgH="698400" progId="Equation.3">
                  <p:embed/>
                  <p:pic>
                    <p:nvPicPr>
                      <p:cNvPr id="70658" name="Object 2">
                        <a:extLst>
                          <a:ext uri="{FF2B5EF4-FFF2-40B4-BE49-F238E27FC236}">
                            <a16:creationId xmlns:a16="http://schemas.microsoft.com/office/drawing/2014/main" id="{838B397D-C9D4-4C55-81F4-6DA5E275E4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882900"/>
                        <a:ext cx="6070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3">
            <a:extLst>
              <a:ext uri="{FF2B5EF4-FFF2-40B4-BE49-F238E27FC236}">
                <a16:creationId xmlns:a16="http://schemas.microsoft.com/office/drawing/2014/main" id="{EA5B1D64-935E-4A3B-BCA4-289141C3D6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3650" y="3810000"/>
          <a:ext cx="2844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44720" imgH="698400" progId="Equation.3">
                  <p:embed/>
                </p:oleObj>
              </mc:Choice>
              <mc:Fallback>
                <p:oleObj name="Equation" r:id="rId4" imgW="2844720" imgH="698400" progId="Equation.3">
                  <p:embed/>
                  <p:pic>
                    <p:nvPicPr>
                      <p:cNvPr id="70659" name="Object 3">
                        <a:extLst>
                          <a:ext uri="{FF2B5EF4-FFF2-40B4-BE49-F238E27FC236}">
                            <a16:creationId xmlns:a16="http://schemas.microsoft.com/office/drawing/2014/main" id="{EA5B1D64-935E-4A3B-BCA4-289141C3D6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3810000"/>
                        <a:ext cx="2844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Text Box 4">
            <a:extLst>
              <a:ext uri="{FF2B5EF4-FFF2-40B4-BE49-F238E27FC236}">
                <a16:creationId xmlns:a16="http://schemas.microsoft.com/office/drawing/2014/main" id="{D261809F-7E9B-4BE1-86E1-22879E5E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579938"/>
            <a:ext cx="2511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独立时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</a:p>
        </p:txBody>
      </p:sp>
      <p:graphicFrame>
        <p:nvGraphicFramePr>
          <p:cNvPr id="70661" name="Object 5">
            <a:extLst>
              <a:ext uri="{FF2B5EF4-FFF2-40B4-BE49-F238E27FC236}">
                <a16:creationId xmlns:a16="http://schemas.microsoft.com/office/drawing/2014/main" id="{037FF4A2-2866-4029-99D2-6FA7C914E7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5141913"/>
          <a:ext cx="4305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05240" imgH="698400" progId="Equation.3">
                  <p:embed/>
                </p:oleObj>
              </mc:Choice>
              <mc:Fallback>
                <p:oleObj name="Equation" r:id="rId6" imgW="4305240" imgH="698400" progId="Equation.3">
                  <p:embed/>
                  <p:pic>
                    <p:nvPicPr>
                      <p:cNvPr id="70661" name="Object 5">
                        <a:extLst>
                          <a:ext uri="{FF2B5EF4-FFF2-40B4-BE49-F238E27FC236}">
                            <a16:creationId xmlns:a16="http://schemas.microsoft.com/office/drawing/2014/main" id="{037FF4A2-2866-4029-99D2-6FA7C914E7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141913"/>
                        <a:ext cx="4305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9" name="Line 13">
            <a:extLst>
              <a:ext uri="{FF2B5EF4-FFF2-40B4-BE49-F238E27FC236}">
                <a16:creationId xmlns:a16="http://schemas.microsoft.com/office/drawing/2014/main" id="{50FBFCBB-0B00-494D-A045-1590A067D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6575" y="1752600"/>
            <a:ext cx="487045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70" name="Rectangle 14">
            <a:extLst>
              <a:ext uri="{FF2B5EF4-FFF2-40B4-BE49-F238E27FC236}">
                <a16:creationId xmlns:a16="http://schemas.microsoft.com/office/drawing/2014/main" id="{B518F819-3281-4304-B30A-63C1C8B31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989138"/>
            <a:ext cx="3398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由此可得分布密度为</a:t>
            </a:r>
          </a:p>
        </p:txBody>
      </p:sp>
      <p:grpSp>
        <p:nvGrpSpPr>
          <p:cNvPr id="70679" name="Group 23">
            <a:extLst>
              <a:ext uri="{FF2B5EF4-FFF2-40B4-BE49-F238E27FC236}">
                <a16:creationId xmlns:a16="http://schemas.microsoft.com/office/drawing/2014/main" id="{6CB72457-E585-49A5-ABC5-52BAA1C4DE6E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990600"/>
            <a:ext cx="6718300" cy="698500"/>
            <a:chOff x="476" y="624"/>
            <a:chExt cx="4232" cy="440"/>
          </a:xfrm>
        </p:grpSpPr>
        <p:graphicFrame>
          <p:nvGraphicFramePr>
            <p:cNvPr id="70668" name="Object 12">
              <a:extLst>
                <a:ext uri="{FF2B5EF4-FFF2-40B4-BE49-F238E27FC236}">
                  <a16:creationId xmlns:a16="http://schemas.microsoft.com/office/drawing/2014/main" id="{8D43DA4F-6A16-42E6-B7C3-E17F82C3D1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" y="624"/>
            <a:ext cx="423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717960" imgH="698400" progId="Equation.3">
                    <p:embed/>
                  </p:oleObj>
                </mc:Choice>
                <mc:Fallback>
                  <p:oleObj name="Equation" r:id="rId8" imgW="6717960" imgH="698400" progId="Equation.3">
                    <p:embed/>
                    <p:pic>
                      <p:nvPicPr>
                        <p:cNvPr id="70668" name="Object 12">
                          <a:extLst>
                            <a:ext uri="{FF2B5EF4-FFF2-40B4-BE49-F238E27FC236}">
                              <a16:creationId xmlns:a16="http://schemas.microsoft.com/office/drawing/2014/main" id="{8D43DA4F-6A16-42E6-B7C3-E17F82C3D1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624"/>
                          <a:ext cx="4232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671" name="Group 15">
              <a:extLst>
                <a:ext uri="{FF2B5EF4-FFF2-40B4-BE49-F238E27FC236}">
                  <a16:creationId xmlns:a16="http://schemas.microsoft.com/office/drawing/2014/main" id="{33B4CE66-59F4-4FDF-A138-A705A5DACF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5" y="672"/>
              <a:ext cx="48" cy="384"/>
              <a:chOff x="1008" y="2016"/>
              <a:chExt cx="54" cy="576"/>
            </a:xfrm>
          </p:grpSpPr>
          <p:sp>
            <p:nvSpPr>
              <p:cNvPr id="70672" name="Line 16">
                <a:extLst>
                  <a:ext uri="{FF2B5EF4-FFF2-40B4-BE49-F238E27FC236}">
                    <a16:creationId xmlns:a16="http://schemas.microsoft.com/office/drawing/2014/main" id="{CA8125E2-8684-439E-9CF1-C17A61EA0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0" cy="57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673" name="Line 17">
                <a:extLst>
                  <a:ext uri="{FF2B5EF4-FFF2-40B4-BE49-F238E27FC236}">
                    <a16:creationId xmlns:a16="http://schemas.microsoft.com/office/drawing/2014/main" id="{904DA445-C976-4C77-957A-C4472A981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5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674" name="Line 18">
                <a:extLst>
                  <a:ext uri="{FF2B5EF4-FFF2-40B4-BE49-F238E27FC236}">
                    <a16:creationId xmlns:a16="http://schemas.microsoft.com/office/drawing/2014/main" id="{A7A64924-7182-4F65-8E20-97A06D686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592"/>
                <a:ext cx="5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0675" name="Group 19">
              <a:extLst>
                <a:ext uri="{FF2B5EF4-FFF2-40B4-BE49-F238E27FC236}">
                  <a16:creationId xmlns:a16="http://schemas.microsoft.com/office/drawing/2014/main" id="{3A63B1BB-470C-40A0-9B65-7A7E1708627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272" y="672"/>
              <a:ext cx="48" cy="384"/>
              <a:chOff x="1008" y="2016"/>
              <a:chExt cx="54" cy="576"/>
            </a:xfrm>
          </p:grpSpPr>
          <p:sp>
            <p:nvSpPr>
              <p:cNvPr id="70676" name="Line 20">
                <a:extLst>
                  <a:ext uri="{FF2B5EF4-FFF2-40B4-BE49-F238E27FC236}">
                    <a16:creationId xmlns:a16="http://schemas.microsoft.com/office/drawing/2014/main" id="{89763A52-F3AE-45AE-95C3-60C9075E42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0" cy="57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677" name="Line 21">
                <a:extLst>
                  <a:ext uri="{FF2B5EF4-FFF2-40B4-BE49-F238E27FC236}">
                    <a16:creationId xmlns:a16="http://schemas.microsoft.com/office/drawing/2014/main" id="{AC05BD24-D3E3-4986-83E8-FE4A963A16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5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678" name="Line 22">
                <a:extLst>
                  <a:ext uri="{FF2B5EF4-FFF2-40B4-BE49-F238E27FC236}">
                    <a16:creationId xmlns:a16="http://schemas.microsoft.com/office/drawing/2014/main" id="{1241A004-32B0-4B35-B881-85299681B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592"/>
                <a:ext cx="5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utoUpdateAnimBg="0"/>
      <p:bldP spid="7067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F6C9AAC-8435-4C3A-B8DF-C7CF7B172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708025"/>
            <a:ext cx="5586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2.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二维随机变量的分布函数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</a:t>
            </a: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DEE28DB4-B057-435E-8B0B-AB1479F98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34143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(1)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分布函数的定义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</a:p>
        </p:txBody>
      </p:sp>
      <p:graphicFrame>
        <p:nvGraphicFramePr>
          <p:cNvPr id="71688" name="Object 8">
            <a:extLst>
              <a:ext uri="{FF2B5EF4-FFF2-40B4-BE49-F238E27FC236}">
                <a16:creationId xmlns:a16="http://schemas.microsoft.com/office/drawing/2014/main" id="{CE1EEC47-5FDC-4975-8340-982DC39FD6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143125"/>
          <a:ext cx="7710488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08680" imgH="2590560" progId="Equation.3">
                  <p:embed/>
                </p:oleObj>
              </mc:Choice>
              <mc:Fallback>
                <p:oleObj name="Equation" r:id="rId2" imgW="7708680" imgH="2590560" progId="Equation.3">
                  <p:embed/>
                  <p:pic>
                    <p:nvPicPr>
                      <p:cNvPr id="71688" name="Object 8">
                        <a:extLst>
                          <a:ext uri="{FF2B5EF4-FFF2-40B4-BE49-F238E27FC236}">
                            <a16:creationId xmlns:a16="http://schemas.microsoft.com/office/drawing/2014/main" id="{CE1EEC47-5FDC-4975-8340-982DC39FD6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43125"/>
                        <a:ext cx="7710488" cy="258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2">
            <a:extLst>
              <a:ext uri="{FF2B5EF4-FFF2-40B4-BE49-F238E27FC236}">
                <a16:creationId xmlns:a16="http://schemas.microsoft.com/office/drawing/2014/main" id="{0749E4AA-5AE2-4617-AD75-6E7A02185E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0" y="769938"/>
          <a:ext cx="725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251480" imgH="469800" progId="Equation.3">
                  <p:embed/>
                </p:oleObj>
              </mc:Choice>
              <mc:Fallback>
                <p:oleObj name="公式" r:id="rId2" imgW="7251480" imgH="469800" progId="Equation.3">
                  <p:embed/>
                  <p:pic>
                    <p:nvPicPr>
                      <p:cNvPr id="72706" name="Object 2">
                        <a:extLst>
                          <a:ext uri="{FF2B5EF4-FFF2-40B4-BE49-F238E27FC236}">
                            <a16:creationId xmlns:a16="http://schemas.microsoft.com/office/drawing/2014/main" id="{0749E4AA-5AE2-4617-AD75-6E7A02185E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769938"/>
                        <a:ext cx="7251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22" name="Group 18">
            <a:extLst>
              <a:ext uri="{FF2B5EF4-FFF2-40B4-BE49-F238E27FC236}">
                <a16:creationId xmlns:a16="http://schemas.microsoft.com/office/drawing/2014/main" id="{8E123005-F275-48F4-B24D-49D3B9603D63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590800"/>
            <a:ext cx="3835400" cy="519113"/>
            <a:chOff x="528" y="1632"/>
            <a:chExt cx="2416" cy="327"/>
          </a:xfrm>
        </p:grpSpPr>
        <p:sp>
          <p:nvSpPr>
            <p:cNvPr id="72709" name="Text Box 5">
              <a:extLst>
                <a:ext uri="{FF2B5EF4-FFF2-40B4-BE49-F238E27FC236}">
                  <a16:creationId xmlns:a16="http://schemas.microsoft.com/office/drawing/2014/main" id="{F9F399DD-9425-4C69-A32A-AB515C997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632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则有</a:t>
              </a:r>
            </a:p>
          </p:txBody>
        </p:sp>
        <p:graphicFrame>
          <p:nvGraphicFramePr>
            <p:cNvPr id="72710" name="Object 6">
              <a:extLst>
                <a:ext uri="{FF2B5EF4-FFF2-40B4-BE49-F238E27FC236}">
                  <a16:creationId xmlns:a16="http://schemas.microsoft.com/office/drawing/2014/main" id="{3D600EA6-E6B4-4817-B2B0-996539E07E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1680"/>
            <a:ext cx="18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920680" imgH="431640" progId="Equation.3">
                    <p:embed/>
                  </p:oleObj>
                </mc:Choice>
                <mc:Fallback>
                  <p:oleObj name="Equation" r:id="rId4" imgW="2920680" imgH="431640" progId="Equation.3">
                    <p:embed/>
                    <p:pic>
                      <p:nvPicPr>
                        <p:cNvPr id="72710" name="Object 6">
                          <a:extLst>
                            <a:ext uri="{FF2B5EF4-FFF2-40B4-BE49-F238E27FC236}">
                              <a16:creationId xmlns:a16="http://schemas.microsoft.com/office/drawing/2014/main" id="{3D600EA6-E6B4-4817-B2B0-996539E07E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680"/>
                          <a:ext cx="18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711" name="Object 7">
            <a:extLst>
              <a:ext uri="{FF2B5EF4-FFF2-40B4-BE49-F238E27FC236}">
                <a16:creationId xmlns:a16="http://schemas.microsoft.com/office/drawing/2014/main" id="{5A52DC8D-3248-448A-9B8A-C791837AB4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667000"/>
          <a:ext cx="2616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16120" imgH="380880" progId="Equation.3">
                  <p:embed/>
                </p:oleObj>
              </mc:Choice>
              <mc:Fallback>
                <p:oleObj name="Equation" r:id="rId6" imgW="2616120" imgH="380880" progId="Equation.3">
                  <p:embed/>
                  <p:pic>
                    <p:nvPicPr>
                      <p:cNvPr id="72711" name="Object 7">
                        <a:extLst>
                          <a:ext uri="{FF2B5EF4-FFF2-40B4-BE49-F238E27FC236}">
                            <a16:creationId xmlns:a16="http://schemas.microsoft.com/office/drawing/2014/main" id="{5A52DC8D-3248-448A-9B8A-C791837AB4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667000"/>
                        <a:ext cx="2616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8">
            <a:extLst>
              <a:ext uri="{FF2B5EF4-FFF2-40B4-BE49-F238E27FC236}">
                <a16:creationId xmlns:a16="http://schemas.microsoft.com/office/drawing/2014/main" id="{A0A55436-F035-49DA-A85A-0669772BC9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5125" y="3441700"/>
          <a:ext cx="302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22560" imgH="380880" progId="Equation.3">
                  <p:embed/>
                </p:oleObj>
              </mc:Choice>
              <mc:Fallback>
                <p:oleObj name="Equation" r:id="rId8" imgW="3022560" imgH="380880" progId="Equation.3">
                  <p:embed/>
                  <p:pic>
                    <p:nvPicPr>
                      <p:cNvPr id="72712" name="Object 8">
                        <a:extLst>
                          <a:ext uri="{FF2B5EF4-FFF2-40B4-BE49-F238E27FC236}">
                            <a16:creationId xmlns:a16="http://schemas.microsoft.com/office/drawing/2014/main" id="{A0A55436-F035-49DA-A85A-0669772BC9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3441700"/>
                        <a:ext cx="3022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Object 9">
            <a:extLst>
              <a:ext uri="{FF2B5EF4-FFF2-40B4-BE49-F238E27FC236}">
                <a16:creationId xmlns:a16="http://schemas.microsoft.com/office/drawing/2014/main" id="{48D42908-6DB6-4147-A74A-C107938B8B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3414713"/>
          <a:ext cx="207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70000" imgH="419040" progId="Equation.3">
                  <p:embed/>
                </p:oleObj>
              </mc:Choice>
              <mc:Fallback>
                <p:oleObj name="Equation" r:id="rId10" imgW="2070000" imgH="419040" progId="Equation.3">
                  <p:embed/>
                  <p:pic>
                    <p:nvPicPr>
                      <p:cNvPr id="72713" name="Object 9">
                        <a:extLst>
                          <a:ext uri="{FF2B5EF4-FFF2-40B4-BE49-F238E27FC236}">
                            <a16:creationId xmlns:a16="http://schemas.microsoft.com/office/drawing/2014/main" id="{48D42908-6DB6-4147-A74A-C107938B8B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414713"/>
                        <a:ext cx="2070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10">
            <a:extLst>
              <a:ext uri="{FF2B5EF4-FFF2-40B4-BE49-F238E27FC236}">
                <a16:creationId xmlns:a16="http://schemas.microsoft.com/office/drawing/2014/main" id="{392F81BC-FECC-44AD-A043-F1E59B897E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1650" y="4191000"/>
          <a:ext cx="284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44720" imgH="419040" progId="Equation.3">
                  <p:embed/>
                </p:oleObj>
              </mc:Choice>
              <mc:Fallback>
                <p:oleObj name="Equation" r:id="rId12" imgW="2844720" imgH="419040" progId="Equation.3">
                  <p:embed/>
                  <p:pic>
                    <p:nvPicPr>
                      <p:cNvPr id="72714" name="Object 10">
                        <a:extLst>
                          <a:ext uri="{FF2B5EF4-FFF2-40B4-BE49-F238E27FC236}">
                            <a16:creationId xmlns:a16="http://schemas.microsoft.com/office/drawing/2014/main" id="{392F81BC-FECC-44AD-A043-F1E59B897E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4191000"/>
                        <a:ext cx="284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11">
            <a:extLst>
              <a:ext uri="{FF2B5EF4-FFF2-40B4-BE49-F238E27FC236}">
                <a16:creationId xmlns:a16="http://schemas.microsoft.com/office/drawing/2014/main" id="{4F94989B-5C59-4A5F-822E-F1EFDC5363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4191000"/>
          <a:ext cx="2197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97080" imgH="380880" progId="Equation.3">
                  <p:embed/>
                </p:oleObj>
              </mc:Choice>
              <mc:Fallback>
                <p:oleObj name="Equation" r:id="rId14" imgW="2197080" imgH="380880" progId="Equation.3">
                  <p:embed/>
                  <p:pic>
                    <p:nvPicPr>
                      <p:cNvPr id="72715" name="Object 11">
                        <a:extLst>
                          <a:ext uri="{FF2B5EF4-FFF2-40B4-BE49-F238E27FC236}">
                            <a16:creationId xmlns:a16="http://schemas.microsoft.com/office/drawing/2014/main" id="{4F94989B-5C59-4A5F-822E-F1EFDC5363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91000"/>
                        <a:ext cx="2197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6" name="Object 12">
            <a:extLst>
              <a:ext uri="{FF2B5EF4-FFF2-40B4-BE49-F238E27FC236}">
                <a16:creationId xmlns:a16="http://schemas.microsoft.com/office/drawing/2014/main" id="{935F4EF4-C0A6-4B80-9105-1C61C0045A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4650" y="4953000"/>
          <a:ext cx="30988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098520" imgH="380880" progId="Equation.3">
                  <p:embed/>
                </p:oleObj>
              </mc:Choice>
              <mc:Fallback>
                <p:oleObj name="Equation" r:id="rId16" imgW="3098520" imgH="380880" progId="Equation.3">
                  <p:embed/>
                  <p:pic>
                    <p:nvPicPr>
                      <p:cNvPr id="72716" name="Object 12">
                        <a:extLst>
                          <a:ext uri="{FF2B5EF4-FFF2-40B4-BE49-F238E27FC236}">
                            <a16:creationId xmlns:a16="http://schemas.microsoft.com/office/drawing/2014/main" id="{935F4EF4-C0A6-4B80-9105-1C61C0045A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4953000"/>
                        <a:ext cx="30988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7" name="Object 13">
            <a:extLst>
              <a:ext uri="{FF2B5EF4-FFF2-40B4-BE49-F238E27FC236}">
                <a16:creationId xmlns:a16="http://schemas.microsoft.com/office/drawing/2014/main" id="{B49C6F35-B885-4520-9EC7-9D88AE2ADB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4650" y="5661025"/>
          <a:ext cx="36957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695400" imgH="380880" progId="Equation.3">
                  <p:embed/>
                </p:oleObj>
              </mc:Choice>
              <mc:Fallback>
                <p:oleObj name="Equation" r:id="rId18" imgW="3695400" imgH="380880" progId="Equation.3">
                  <p:embed/>
                  <p:pic>
                    <p:nvPicPr>
                      <p:cNvPr id="72717" name="Object 13">
                        <a:extLst>
                          <a:ext uri="{FF2B5EF4-FFF2-40B4-BE49-F238E27FC236}">
                            <a16:creationId xmlns:a16="http://schemas.microsoft.com/office/drawing/2014/main" id="{B49C6F35-B885-4520-9EC7-9D88AE2ADB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5661025"/>
                        <a:ext cx="36957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1" name="Object 17">
            <a:extLst>
              <a:ext uri="{FF2B5EF4-FFF2-40B4-BE49-F238E27FC236}">
                <a16:creationId xmlns:a16="http://schemas.microsoft.com/office/drawing/2014/main" id="{D39A85FB-7945-4D2F-AD52-B4281AECED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7900" y="1447800"/>
          <a:ext cx="7086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086600" imgH="990360" progId="Equation.3">
                  <p:embed/>
                </p:oleObj>
              </mc:Choice>
              <mc:Fallback>
                <p:oleObj name="Equation" r:id="rId20" imgW="7086600" imgH="990360" progId="Equation.3">
                  <p:embed/>
                  <p:pic>
                    <p:nvPicPr>
                      <p:cNvPr id="72721" name="Object 17">
                        <a:extLst>
                          <a:ext uri="{FF2B5EF4-FFF2-40B4-BE49-F238E27FC236}">
                            <a16:creationId xmlns:a16="http://schemas.microsoft.com/office/drawing/2014/main" id="{D39A85FB-7945-4D2F-AD52-B4281AECED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447800"/>
                        <a:ext cx="7086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6" name="Object 2">
            <a:extLst>
              <a:ext uri="{FF2B5EF4-FFF2-40B4-BE49-F238E27FC236}">
                <a16:creationId xmlns:a16="http://schemas.microsoft.com/office/drawing/2014/main" id="{2EBF19DC-6737-4926-92D7-6E11BC9A7F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9400" y="1828800"/>
          <a:ext cx="401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12920" imgH="419040" progId="Equation.3">
                  <p:embed/>
                </p:oleObj>
              </mc:Choice>
              <mc:Fallback>
                <p:oleObj name="Equation" r:id="rId2" imgW="4012920" imgH="419040" progId="Equation.3">
                  <p:embed/>
                  <p:pic>
                    <p:nvPicPr>
                      <p:cNvPr id="118786" name="Object 2">
                        <a:extLst>
                          <a:ext uri="{FF2B5EF4-FFF2-40B4-BE49-F238E27FC236}">
                            <a16:creationId xmlns:a16="http://schemas.microsoft.com/office/drawing/2014/main" id="{2EBF19DC-6737-4926-92D7-6E11BC9A7F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1828800"/>
                        <a:ext cx="4013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7" name="Object 3">
            <a:extLst>
              <a:ext uri="{FF2B5EF4-FFF2-40B4-BE49-F238E27FC236}">
                <a16:creationId xmlns:a16="http://schemas.microsoft.com/office/drawing/2014/main" id="{BD98F065-A90A-4AC9-ABC3-5AB8A55299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066800"/>
          <a:ext cx="5080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9960" imgH="380880" progId="Equation.3">
                  <p:embed/>
                </p:oleObj>
              </mc:Choice>
              <mc:Fallback>
                <p:oleObj name="Equation" r:id="rId4" imgW="5079960" imgH="380880" progId="Equation.3">
                  <p:embed/>
                  <p:pic>
                    <p:nvPicPr>
                      <p:cNvPr id="118787" name="Object 3">
                        <a:extLst>
                          <a:ext uri="{FF2B5EF4-FFF2-40B4-BE49-F238E27FC236}">
                            <a16:creationId xmlns:a16="http://schemas.microsoft.com/office/drawing/2014/main" id="{BD98F065-A90A-4AC9-ABC3-5AB8A55299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066800"/>
                        <a:ext cx="5080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8" name="Text Box 4">
            <a:extLst>
              <a:ext uri="{FF2B5EF4-FFF2-40B4-BE49-F238E27FC236}">
                <a16:creationId xmlns:a16="http://schemas.microsoft.com/office/drawing/2014/main" id="{187718DB-AACD-4FD6-97E7-2CCCCC1E1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908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故有</a:t>
            </a:r>
          </a:p>
        </p:txBody>
      </p:sp>
      <p:graphicFrame>
        <p:nvGraphicFramePr>
          <p:cNvPr id="118789" name="Object 5">
            <a:extLst>
              <a:ext uri="{FF2B5EF4-FFF2-40B4-BE49-F238E27FC236}">
                <a16:creationId xmlns:a16="http://schemas.microsoft.com/office/drawing/2014/main" id="{95E1F6A6-62ED-4AA6-8D20-B49C7E1722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4200" y="3505200"/>
          <a:ext cx="318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87440" imgH="431640" progId="Equation.3">
                  <p:embed/>
                </p:oleObj>
              </mc:Choice>
              <mc:Fallback>
                <p:oleObj name="Equation" r:id="rId6" imgW="3187440" imgH="431640" progId="Equation.3">
                  <p:embed/>
                  <p:pic>
                    <p:nvPicPr>
                      <p:cNvPr id="118789" name="Object 5">
                        <a:extLst>
                          <a:ext uri="{FF2B5EF4-FFF2-40B4-BE49-F238E27FC236}">
                            <a16:creationId xmlns:a16="http://schemas.microsoft.com/office/drawing/2014/main" id="{95E1F6A6-62ED-4AA6-8D20-B49C7E1722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3505200"/>
                        <a:ext cx="318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1" name="Object 7">
            <a:extLst>
              <a:ext uri="{FF2B5EF4-FFF2-40B4-BE49-F238E27FC236}">
                <a16:creationId xmlns:a16="http://schemas.microsoft.com/office/drawing/2014/main" id="{CB07DCAD-D148-417E-9105-892E1138A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4200" y="4419600"/>
          <a:ext cx="514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143320" imgH="419040" progId="Equation.3">
                  <p:embed/>
                </p:oleObj>
              </mc:Choice>
              <mc:Fallback>
                <p:oleObj name="Equation" r:id="rId8" imgW="5143320" imgH="419040" progId="Equation.3">
                  <p:embed/>
                  <p:pic>
                    <p:nvPicPr>
                      <p:cNvPr id="118791" name="Object 7">
                        <a:extLst>
                          <a:ext uri="{FF2B5EF4-FFF2-40B4-BE49-F238E27FC236}">
                            <a16:creationId xmlns:a16="http://schemas.microsoft.com/office/drawing/2014/main" id="{CB07DCAD-D148-417E-9105-892E1138A6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4419600"/>
                        <a:ext cx="514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49" name="Text Box 21">
            <a:extLst>
              <a:ext uri="{FF2B5EF4-FFF2-40B4-BE49-F238E27FC236}">
                <a16:creationId xmlns:a16="http://schemas.microsoft.com/office/drawing/2014/main" id="{804675F5-041B-42FF-A7C3-CB3916CEF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685800"/>
            <a:ext cx="1958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推广</a:t>
            </a:r>
          </a:p>
        </p:txBody>
      </p:sp>
      <p:graphicFrame>
        <p:nvGraphicFramePr>
          <p:cNvPr id="73752" name="Object 24">
            <a:extLst>
              <a:ext uri="{FF2B5EF4-FFF2-40B4-BE49-F238E27FC236}">
                <a16:creationId xmlns:a16="http://schemas.microsoft.com/office/drawing/2014/main" id="{54C7A900-B54B-454A-999D-D93BA12DD3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438400"/>
          <a:ext cx="7556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8360" imgH="952200" progId="Equation.3">
                  <p:embed/>
                </p:oleObj>
              </mc:Choice>
              <mc:Fallback>
                <p:oleObj name="Equation" r:id="rId2" imgW="7848360" imgH="952200" progId="Equation.3">
                  <p:embed/>
                  <p:pic>
                    <p:nvPicPr>
                      <p:cNvPr id="73752" name="Object 24">
                        <a:extLst>
                          <a:ext uri="{FF2B5EF4-FFF2-40B4-BE49-F238E27FC236}">
                            <a16:creationId xmlns:a16="http://schemas.microsoft.com/office/drawing/2014/main" id="{54C7A900-B54B-454A-999D-D93BA12DD3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38400"/>
                        <a:ext cx="7556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3" name="Object 25">
            <a:extLst>
              <a:ext uri="{FF2B5EF4-FFF2-40B4-BE49-F238E27FC236}">
                <a16:creationId xmlns:a16="http://schemas.microsoft.com/office/drawing/2014/main" id="{4827D79E-B749-4041-BC15-9CEBA8DA82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429000"/>
          <a:ext cx="4889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89160" imgH="469800" progId="Equation.3">
                  <p:embed/>
                </p:oleObj>
              </mc:Choice>
              <mc:Fallback>
                <p:oleObj name="Equation" r:id="rId4" imgW="4889160" imgH="469800" progId="Equation.3">
                  <p:embed/>
                  <p:pic>
                    <p:nvPicPr>
                      <p:cNvPr id="73753" name="Object 25">
                        <a:extLst>
                          <a:ext uri="{FF2B5EF4-FFF2-40B4-BE49-F238E27FC236}">
                            <a16:creationId xmlns:a16="http://schemas.microsoft.com/office/drawing/2014/main" id="{4827D79E-B749-4041-BC15-9CEBA8DA82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429000"/>
                        <a:ext cx="4889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6" name="Object 28">
            <a:extLst>
              <a:ext uri="{FF2B5EF4-FFF2-40B4-BE49-F238E27FC236}">
                <a16:creationId xmlns:a16="http://schemas.microsoft.com/office/drawing/2014/main" id="{343106AB-C209-46BD-A70F-5458D709B2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7100" y="1219200"/>
          <a:ext cx="7442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41920" imgH="1054080" progId="Equation.3">
                  <p:embed/>
                </p:oleObj>
              </mc:Choice>
              <mc:Fallback>
                <p:oleObj name="Equation" r:id="rId6" imgW="7441920" imgH="1054080" progId="Equation.3">
                  <p:embed/>
                  <p:pic>
                    <p:nvPicPr>
                      <p:cNvPr id="73756" name="Object 28">
                        <a:extLst>
                          <a:ext uri="{FF2B5EF4-FFF2-40B4-BE49-F238E27FC236}">
                            <a16:creationId xmlns:a16="http://schemas.microsoft.com/office/drawing/2014/main" id="{343106AB-C209-46BD-A70F-5458D709B2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1219200"/>
                        <a:ext cx="7442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7" name="Object 29">
            <a:extLst>
              <a:ext uri="{FF2B5EF4-FFF2-40B4-BE49-F238E27FC236}">
                <a16:creationId xmlns:a16="http://schemas.microsoft.com/office/drawing/2014/main" id="{F0877703-5109-4098-92F0-D27E345778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038600"/>
          <a:ext cx="7366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65960" imgH="482400" progId="Equation.3">
                  <p:embed/>
                </p:oleObj>
              </mc:Choice>
              <mc:Fallback>
                <p:oleObj name="Equation" r:id="rId8" imgW="7365960" imgH="482400" progId="Equation.3">
                  <p:embed/>
                  <p:pic>
                    <p:nvPicPr>
                      <p:cNvPr id="73757" name="Object 29">
                        <a:extLst>
                          <a:ext uri="{FF2B5EF4-FFF2-40B4-BE49-F238E27FC236}">
                            <a16:creationId xmlns:a16="http://schemas.microsoft.com/office/drawing/2014/main" id="{F0877703-5109-4098-92F0-D27E345778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38600"/>
                        <a:ext cx="7366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8" name="Object 30">
            <a:extLst>
              <a:ext uri="{FF2B5EF4-FFF2-40B4-BE49-F238E27FC236}">
                <a16:creationId xmlns:a16="http://schemas.microsoft.com/office/drawing/2014/main" id="{5254E736-1F14-4A7D-95A5-ADCCDF311B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5513" y="4508500"/>
          <a:ext cx="7607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7607160" imgH="977760" progId="Equation.3">
                  <p:embed/>
                </p:oleObj>
              </mc:Choice>
              <mc:Fallback>
                <p:oleObj name="公式" r:id="rId10" imgW="7607160" imgH="977760" progId="Equation.3">
                  <p:embed/>
                  <p:pic>
                    <p:nvPicPr>
                      <p:cNvPr id="73758" name="Object 30">
                        <a:extLst>
                          <a:ext uri="{FF2B5EF4-FFF2-40B4-BE49-F238E27FC236}">
                            <a16:creationId xmlns:a16="http://schemas.microsoft.com/office/drawing/2014/main" id="{5254E736-1F14-4A7D-95A5-ADCCDF311B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4508500"/>
                        <a:ext cx="7607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9" name="Object 31">
            <a:extLst>
              <a:ext uri="{FF2B5EF4-FFF2-40B4-BE49-F238E27FC236}">
                <a16:creationId xmlns:a16="http://schemas.microsoft.com/office/drawing/2014/main" id="{700C91E6-280A-42F9-AE08-F9FBB0772B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589588"/>
          <a:ext cx="2641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41320" imgH="482400" progId="Equation.3">
                  <p:embed/>
                </p:oleObj>
              </mc:Choice>
              <mc:Fallback>
                <p:oleObj name="Equation" r:id="rId12" imgW="2641320" imgH="482400" progId="Equation.3">
                  <p:embed/>
                  <p:pic>
                    <p:nvPicPr>
                      <p:cNvPr id="73759" name="Object 31">
                        <a:extLst>
                          <a:ext uri="{FF2B5EF4-FFF2-40B4-BE49-F238E27FC236}">
                            <a16:creationId xmlns:a16="http://schemas.microsoft.com/office/drawing/2014/main" id="{700C91E6-280A-42F9-AE08-F9FBB0772B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589588"/>
                        <a:ext cx="2641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60" name="Object 32">
            <a:extLst>
              <a:ext uri="{FF2B5EF4-FFF2-40B4-BE49-F238E27FC236}">
                <a16:creationId xmlns:a16="http://schemas.microsoft.com/office/drawing/2014/main" id="{B40DA8CD-B5ED-4A7B-BBA4-643CE19577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3500" y="5589588"/>
          <a:ext cx="3568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568680" imgH="469800" progId="Equation.3">
                  <p:embed/>
                </p:oleObj>
              </mc:Choice>
              <mc:Fallback>
                <p:oleObj name="Equation" r:id="rId14" imgW="3568680" imgH="469800" progId="Equation.3">
                  <p:embed/>
                  <p:pic>
                    <p:nvPicPr>
                      <p:cNvPr id="73760" name="Object 32">
                        <a:extLst>
                          <a:ext uri="{FF2B5EF4-FFF2-40B4-BE49-F238E27FC236}">
                            <a16:creationId xmlns:a16="http://schemas.microsoft.com/office/drawing/2014/main" id="{B40DA8CD-B5ED-4A7B-BBA4-643CE19577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5589588"/>
                        <a:ext cx="3568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4">
            <a:extLst>
              <a:ext uri="{FF2B5EF4-FFF2-40B4-BE49-F238E27FC236}">
                <a16:creationId xmlns:a16="http://schemas.microsoft.com/office/drawing/2014/main" id="{9851A707-3A0D-4104-9E99-F9666F07B9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669925"/>
            <a:ext cx="7620000" cy="701675"/>
          </a:xfrm>
          <a:noFill/>
          <a:ln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</a:rPr>
              <a:t>四、小结</a:t>
            </a:r>
          </a:p>
        </p:txBody>
      </p:sp>
      <p:sp>
        <p:nvSpPr>
          <p:cNvPr id="125957" name="Rectangle 5">
            <a:extLst>
              <a:ext uri="{FF2B5EF4-FFF2-40B4-BE49-F238E27FC236}">
                <a16:creationId xmlns:a16="http://schemas.microsoft.com/office/drawing/2014/main" id="{E0442EA8-333C-45B1-9E67-FEB5D54A1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1557338"/>
            <a:ext cx="5183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1.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离散型随机变量函数的分布律</a:t>
            </a:r>
          </a:p>
        </p:txBody>
      </p:sp>
      <p:graphicFrame>
        <p:nvGraphicFramePr>
          <p:cNvPr id="126039" name="Object 87">
            <a:extLst>
              <a:ext uri="{FF2B5EF4-FFF2-40B4-BE49-F238E27FC236}">
                <a16:creationId xmlns:a16="http://schemas.microsoft.com/office/drawing/2014/main" id="{56B89E91-CDCA-4CF4-83E8-028CB501C7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7988" y="2247900"/>
          <a:ext cx="615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159240" imgH="419040" progId="Equation.3">
                  <p:embed/>
                </p:oleObj>
              </mc:Choice>
              <mc:Fallback>
                <p:oleObj name="公式" r:id="rId2" imgW="6159240" imgH="419040" progId="Equation.3">
                  <p:embed/>
                  <p:pic>
                    <p:nvPicPr>
                      <p:cNvPr id="126039" name="Object 87">
                        <a:extLst>
                          <a:ext uri="{FF2B5EF4-FFF2-40B4-BE49-F238E27FC236}">
                            <a16:creationId xmlns:a16="http://schemas.microsoft.com/office/drawing/2014/main" id="{56B89E91-CDCA-4CF4-83E8-028CB501C7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2247900"/>
                        <a:ext cx="6159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40" name="Object 88">
            <a:extLst>
              <a:ext uri="{FF2B5EF4-FFF2-40B4-BE49-F238E27FC236}">
                <a16:creationId xmlns:a16="http://schemas.microsoft.com/office/drawing/2014/main" id="{6A7B0AEC-88CA-40C2-9A87-75AF39CAD3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7663" y="2971800"/>
          <a:ext cx="6057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57720" imgH="469800" progId="Equation.3">
                  <p:embed/>
                </p:oleObj>
              </mc:Choice>
              <mc:Fallback>
                <p:oleObj name="Equation" r:id="rId4" imgW="6057720" imgH="469800" progId="Equation.3">
                  <p:embed/>
                  <p:pic>
                    <p:nvPicPr>
                      <p:cNvPr id="126040" name="Object 88">
                        <a:extLst>
                          <a:ext uri="{FF2B5EF4-FFF2-40B4-BE49-F238E27FC236}">
                            <a16:creationId xmlns:a16="http://schemas.microsoft.com/office/drawing/2014/main" id="{6A7B0AEC-88CA-40C2-9A87-75AF39CAD3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2971800"/>
                        <a:ext cx="6057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41" name="Object 89">
            <a:extLst>
              <a:ext uri="{FF2B5EF4-FFF2-40B4-BE49-F238E27FC236}">
                <a16:creationId xmlns:a16="http://schemas.microsoft.com/office/drawing/2014/main" id="{12625508-E5B4-4847-9595-397B96EC4B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733800"/>
          <a:ext cx="623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235560" imgH="431640" progId="Equation.3">
                  <p:embed/>
                </p:oleObj>
              </mc:Choice>
              <mc:Fallback>
                <p:oleObj name="公式" r:id="rId6" imgW="6235560" imgH="431640" progId="Equation.3">
                  <p:embed/>
                  <p:pic>
                    <p:nvPicPr>
                      <p:cNvPr id="126041" name="Object 89">
                        <a:extLst>
                          <a:ext uri="{FF2B5EF4-FFF2-40B4-BE49-F238E27FC236}">
                            <a16:creationId xmlns:a16="http://schemas.microsoft.com/office/drawing/2014/main" id="{12625508-E5B4-4847-9595-397B96EC4B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733800"/>
                        <a:ext cx="6235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42" name="Object 90">
            <a:extLst>
              <a:ext uri="{FF2B5EF4-FFF2-40B4-BE49-F238E27FC236}">
                <a16:creationId xmlns:a16="http://schemas.microsoft.com/office/drawing/2014/main" id="{D62333BF-4F44-4025-B6F6-A6814C9744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481513"/>
          <a:ext cx="436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368600" imgH="431640" progId="Equation.3">
                  <p:embed/>
                </p:oleObj>
              </mc:Choice>
              <mc:Fallback>
                <p:oleObj name="公式" r:id="rId8" imgW="4368600" imgH="431640" progId="Equation.3">
                  <p:embed/>
                  <p:pic>
                    <p:nvPicPr>
                      <p:cNvPr id="126042" name="Object 90">
                        <a:extLst>
                          <a:ext uri="{FF2B5EF4-FFF2-40B4-BE49-F238E27FC236}">
                            <a16:creationId xmlns:a16="http://schemas.microsoft.com/office/drawing/2014/main" id="{D62333BF-4F44-4025-B6F6-A6814C9744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481513"/>
                        <a:ext cx="436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43" name="Object 91">
            <a:extLst>
              <a:ext uri="{FF2B5EF4-FFF2-40B4-BE49-F238E27FC236}">
                <a16:creationId xmlns:a16="http://schemas.microsoft.com/office/drawing/2014/main" id="{B5DF1444-8736-4302-B9CD-63D3D5B543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6800" y="5172075"/>
          <a:ext cx="3937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36960" imgH="825480" progId="Equation.3">
                  <p:embed/>
                </p:oleObj>
              </mc:Choice>
              <mc:Fallback>
                <p:oleObj name="Equation" r:id="rId10" imgW="3936960" imgH="825480" progId="Equation.3">
                  <p:embed/>
                  <p:pic>
                    <p:nvPicPr>
                      <p:cNvPr id="126043" name="Object 91">
                        <a:extLst>
                          <a:ext uri="{FF2B5EF4-FFF2-40B4-BE49-F238E27FC236}">
                            <a16:creationId xmlns:a16="http://schemas.microsoft.com/office/drawing/2014/main" id="{B5DF1444-8736-4302-B9CD-63D3D5B543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5172075"/>
                        <a:ext cx="3937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7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8C500DE7-86D6-47CF-9A0B-0D8FE2E41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836613"/>
            <a:ext cx="482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2.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连续型随机变量函数的分布</a:t>
            </a:r>
          </a:p>
        </p:txBody>
      </p:sp>
      <p:graphicFrame>
        <p:nvGraphicFramePr>
          <p:cNvPr id="129027" name="Object 3">
            <a:extLst>
              <a:ext uri="{FF2B5EF4-FFF2-40B4-BE49-F238E27FC236}">
                <a16:creationId xmlns:a16="http://schemas.microsoft.com/office/drawing/2014/main" id="{501FB64C-133A-412B-B72B-6C60FCC195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795463"/>
          <a:ext cx="364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44640" imgH="431640" progId="Equation.3">
                  <p:embed/>
                </p:oleObj>
              </mc:Choice>
              <mc:Fallback>
                <p:oleObj name="Equation" r:id="rId2" imgW="3644640" imgH="431640" progId="Equation.3">
                  <p:embed/>
                  <p:pic>
                    <p:nvPicPr>
                      <p:cNvPr id="129027" name="Object 3">
                        <a:extLst>
                          <a:ext uri="{FF2B5EF4-FFF2-40B4-BE49-F238E27FC236}">
                            <a16:creationId xmlns:a16="http://schemas.microsoft.com/office/drawing/2014/main" id="{501FB64C-133A-412B-B72B-6C60FCC195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795463"/>
                        <a:ext cx="3644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8" name="Object 4">
            <a:extLst>
              <a:ext uri="{FF2B5EF4-FFF2-40B4-BE49-F238E27FC236}">
                <a16:creationId xmlns:a16="http://schemas.microsoft.com/office/drawing/2014/main" id="{953B4630-7A52-4712-B6D0-4B21F6276E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005263"/>
          <a:ext cx="674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43520" imgH="431640" progId="Equation.3">
                  <p:embed/>
                </p:oleObj>
              </mc:Choice>
              <mc:Fallback>
                <p:oleObj name="Equation" r:id="rId4" imgW="6743520" imgH="431640" progId="Equation.3">
                  <p:embed/>
                  <p:pic>
                    <p:nvPicPr>
                      <p:cNvPr id="129028" name="Object 4">
                        <a:extLst>
                          <a:ext uri="{FF2B5EF4-FFF2-40B4-BE49-F238E27FC236}">
                            <a16:creationId xmlns:a16="http://schemas.microsoft.com/office/drawing/2014/main" id="{953B4630-7A52-4712-B6D0-4B21F6276E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005263"/>
                        <a:ext cx="674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9" name="Object 5">
            <a:extLst>
              <a:ext uri="{FF2B5EF4-FFF2-40B4-BE49-F238E27FC236}">
                <a16:creationId xmlns:a16="http://schemas.microsoft.com/office/drawing/2014/main" id="{482052D3-4FBC-4047-963D-05C63C58A2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319322"/>
              </p:ext>
            </p:extLst>
          </p:nvPr>
        </p:nvGraphicFramePr>
        <p:xfrm>
          <a:off x="2819400" y="2439987"/>
          <a:ext cx="3124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24080" imgH="825480" progId="Equation.3">
                  <p:embed/>
                </p:oleObj>
              </mc:Choice>
              <mc:Fallback>
                <p:oleObj name="Equation" r:id="rId6" imgW="3124080" imgH="825480" progId="Equation.3">
                  <p:embed/>
                  <p:pic>
                    <p:nvPicPr>
                      <p:cNvPr id="129029" name="Object 5">
                        <a:extLst>
                          <a:ext uri="{FF2B5EF4-FFF2-40B4-BE49-F238E27FC236}">
                            <a16:creationId xmlns:a16="http://schemas.microsoft.com/office/drawing/2014/main" id="{482052D3-4FBC-4047-963D-05C63C58A2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39987"/>
                        <a:ext cx="3124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2545949-F443-42FC-BD26-05784DAD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作业题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299150E-7EF9-44B5-801C-1B2CF8D0E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SzTx/>
            </a:pPr>
            <a:r>
              <a:rPr lang="zh-CN" altLang="en-US" sz="3200" b="1" dirty="0">
                <a:solidFill>
                  <a:srgbClr val="000000"/>
                </a:solidFill>
              </a:rPr>
              <a:t>盛骤等，</a:t>
            </a:r>
            <a:r>
              <a:rPr lang="en-US" altLang="zh-CN" sz="3200" b="1" dirty="0">
                <a:solidFill>
                  <a:srgbClr val="000000"/>
                </a:solidFill>
              </a:rPr>
              <a:t>《</a:t>
            </a:r>
            <a:r>
              <a:rPr lang="zh-CN" altLang="en-US" sz="3200" b="1" dirty="0">
                <a:solidFill>
                  <a:srgbClr val="000000"/>
                </a:solidFill>
              </a:rPr>
              <a:t>概率论与数理统计</a:t>
            </a:r>
            <a:r>
              <a:rPr lang="en-US" altLang="zh-CN" sz="3200" b="1" dirty="0">
                <a:solidFill>
                  <a:srgbClr val="000000"/>
                </a:solidFill>
              </a:rPr>
              <a:t>》</a:t>
            </a:r>
            <a:r>
              <a:rPr lang="zh-CN" altLang="en-US" sz="3200" b="1" dirty="0">
                <a:solidFill>
                  <a:srgbClr val="000000"/>
                </a:solidFill>
              </a:rPr>
              <a:t>第四版，第三章习题：</a:t>
            </a:r>
            <a:endParaRPr lang="en-US" altLang="zh-CN" sz="3200" b="1" dirty="0">
              <a:solidFill>
                <a:srgbClr val="000000"/>
              </a:solidFill>
            </a:endParaRPr>
          </a:p>
          <a:p>
            <a:pPr marL="457200" lvl="1" indent="0" eaLnBrk="1" hangingPunct="1">
              <a:buSzTx/>
              <a:buNone/>
            </a:pPr>
            <a:r>
              <a:rPr lang="zh-CN" altLang="en-US" sz="2800" b="1" dirty="0">
                <a:solidFill>
                  <a:srgbClr val="1406CA"/>
                </a:solidFill>
              </a:rPr>
              <a:t>第</a:t>
            </a:r>
            <a:r>
              <a:rPr lang="en-US" altLang="zh-CN" sz="2800" b="1" dirty="0">
                <a:solidFill>
                  <a:srgbClr val="1406CA"/>
                </a:solidFill>
              </a:rPr>
              <a:t>2,</a:t>
            </a:r>
            <a:r>
              <a:rPr lang="zh-CN" altLang="en-US" sz="2800" b="1" dirty="0">
                <a:solidFill>
                  <a:srgbClr val="1406CA"/>
                </a:solidFill>
              </a:rPr>
              <a:t> </a:t>
            </a:r>
            <a:r>
              <a:rPr lang="en-US" altLang="zh-CN" sz="2800" b="1" dirty="0">
                <a:solidFill>
                  <a:srgbClr val="1406CA"/>
                </a:solidFill>
              </a:rPr>
              <a:t>5,</a:t>
            </a:r>
            <a:r>
              <a:rPr lang="zh-CN" altLang="en-US" sz="2800" b="1" dirty="0">
                <a:solidFill>
                  <a:srgbClr val="1406CA"/>
                </a:solidFill>
              </a:rPr>
              <a:t> </a:t>
            </a:r>
            <a:r>
              <a:rPr lang="en-US" altLang="zh-CN" sz="2800" b="1" dirty="0">
                <a:solidFill>
                  <a:srgbClr val="1406CA"/>
                </a:solidFill>
              </a:rPr>
              <a:t>9, 11, 13,</a:t>
            </a:r>
            <a:r>
              <a:rPr lang="zh-CN" altLang="en-US" sz="2800" b="1" dirty="0">
                <a:solidFill>
                  <a:srgbClr val="1406CA"/>
                </a:solidFill>
              </a:rPr>
              <a:t> </a:t>
            </a:r>
            <a:r>
              <a:rPr lang="en-US" altLang="zh-CN" sz="2800" b="1" dirty="0">
                <a:solidFill>
                  <a:srgbClr val="1406CA"/>
                </a:solidFill>
              </a:rPr>
              <a:t>17,</a:t>
            </a:r>
            <a:r>
              <a:rPr lang="zh-CN" altLang="en-US" sz="2800" b="1" dirty="0">
                <a:solidFill>
                  <a:srgbClr val="1406CA"/>
                </a:solidFill>
              </a:rPr>
              <a:t> </a:t>
            </a:r>
            <a:r>
              <a:rPr lang="en-US" altLang="zh-CN" sz="2800" b="1" dirty="0">
                <a:solidFill>
                  <a:srgbClr val="1406CA"/>
                </a:solidFill>
              </a:rPr>
              <a:t>18,</a:t>
            </a:r>
            <a:r>
              <a:rPr lang="zh-CN" altLang="en-US" sz="2800" b="1" dirty="0">
                <a:solidFill>
                  <a:srgbClr val="1406CA"/>
                </a:solidFill>
              </a:rPr>
              <a:t> </a:t>
            </a:r>
            <a:r>
              <a:rPr lang="en-US" altLang="zh-CN" sz="2800" b="1" dirty="0">
                <a:solidFill>
                  <a:srgbClr val="1406CA"/>
                </a:solidFill>
              </a:rPr>
              <a:t>21,</a:t>
            </a:r>
            <a:r>
              <a:rPr lang="zh-CN" altLang="en-US" sz="2800" b="1" dirty="0">
                <a:solidFill>
                  <a:srgbClr val="1406CA"/>
                </a:solidFill>
              </a:rPr>
              <a:t> </a:t>
            </a:r>
            <a:r>
              <a:rPr lang="en-US" altLang="zh-CN" sz="2800" b="1" dirty="0">
                <a:solidFill>
                  <a:srgbClr val="1406CA"/>
                </a:solidFill>
              </a:rPr>
              <a:t>25,</a:t>
            </a:r>
            <a:r>
              <a:rPr lang="zh-CN" altLang="en-US" sz="2800" b="1" dirty="0">
                <a:solidFill>
                  <a:srgbClr val="1406CA"/>
                </a:solidFill>
              </a:rPr>
              <a:t> </a:t>
            </a:r>
            <a:r>
              <a:rPr lang="en-US" altLang="zh-CN" sz="2800" b="1" dirty="0">
                <a:solidFill>
                  <a:srgbClr val="1406CA"/>
                </a:solidFill>
              </a:rPr>
              <a:t>26,</a:t>
            </a:r>
            <a:r>
              <a:rPr lang="zh-CN" altLang="en-US" sz="2800" b="1" dirty="0">
                <a:solidFill>
                  <a:srgbClr val="1406CA"/>
                </a:solidFill>
              </a:rPr>
              <a:t> </a:t>
            </a:r>
            <a:r>
              <a:rPr lang="en-US" altLang="zh-CN" sz="2800" b="1" dirty="0">
                <a:solidFill>
                  <a:srgbClr val="1406CA"/>
                </a:solidFill>
              </a:rPr>
              <a:t>29,</a:t>
            </a:r>
            <a:r>
              <a:rPr lang="zh-CN" altLang="en-US" sz="2800" b="1" dirty="0">
                <a:solidFill>
                  <a:srgbClr val="1406CA"/>
                </a:solidFill>
              </a:rPr>
              <a:t> </a:t>
            </a:r>
            <a:r>
              <a:rPr lang="en-US" altLang="zh-CN" sz="2800" b="1" dirty="0">
                <a:solidFill>
                  <a:srgbClr val="1406CA"/>
                </a:solidFill>
              </a:rPr>
              <a:t>36</a:t>
            </a:r>
            <a:r>
              <a:rPr lang="zh-CN" altLang="en-US" sz="2800" b="1" dirty="0">
                <a:solidFill>
                  <a:srgbClr val="1406CA"/>
                </a:solidFill>
              </a:rPr>
              <a:t>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47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0997EE03-6CC3-436D-A304-4C0323E3E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075" y="2670175"/>
            <a:ext cx="3048000" cy="1905000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7845" name="Group 21">
            <a:extLst>
              <a:ext uri="{FF2B5EF4-FFF2-40B4-BE49-F238E27FC236}">
                <a16:creationId xmlns:a16="http://schemas.microsoft.com/office/drawing/2014/main" id="{9C8421C0-272F-4677-9A49-6B4E96E39675}"/>
              </a:ext>
            </a:extLst>
          </p:cNvPr>
          <p:cNvGrpSpPr>
            <a:grpSpLocks/>
          </p:cNvGrpSpPr>
          <p:nvPr/>
        </p:nvGrpSpPr>
        <p:grpSpPr bwMode="auto">
          <a:xfrm>
            <a:off x="2276475" y="2060575"/>
            <a:ext cx="4456113" cy="2667000"/>
            <a:chOff x="1104" y="1776"/>
            <a:chExt cx="2807" cy="1680"/>
          </a:xfrm>
        </p:grpSpPr>
        <p:sp>
          <p:nvSpPr>
            <p:cNvPr id="77830" name="Line 6">
              <a:extLst>
                <a:ext uri="{FF2B5EF4-FFF2-40B4-BE49-F238E27FC236}">
                  <a16:creationId xmlns:a16="http://schemas.microsoft.com/office/drawing/2014/main" id="{ECA03AB5-646E-421E-92C3-3D45C862F8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024"/>
              <a:ext cx="27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7832" name="Object 8">
              <a:extLst>
                <a:ext uri="{FF2B5EF4-FFF2-40B4-BE49-F238E27FC236}">
                  <a16:creationId xmlns:a16="http://schemas.microsoft.com/office/drawing/2014/main" id="{A31FB4DF-A297-4369-88D2-DFB9D53B81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3072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66400" imgH="253800" progId="Equation.3">
                    <p:embed/>
                  </p:oleObj>
                </mc:Choice>
                <mc:Fallback>
                  <p:oleObj name="Equation" r:id="rId2" imgW="266400" imgH="253800" progId="Equation.3">
                    <p:embed/>
                    <p:pic>
                      <p:nvPicPr>
                        <p:cNvPr id="77832" name="Object 8">
                          <a:extLst>
                            <a:ext uri="{FF2B5EF4-FFF2-40B4-BE49-F238E27FC236}">
                              <a16:creationId xmlns:a16="http://schemas.microsoft.com/office/drawing/2014/main" id="{A31FB4DF-A297-4369-88D2-DFB9D53B81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072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3" name="Object 9">
              <a:extLst>
                <a:ext uri="{FF2B5EF4-FFF2-40B4-BE49-F238E27FC236}">
                  <a16:creationId xmlns:a16="http://schemas.microsoft.com/office/drawing/2014/main" id="{40CC6D08-BC11-4B20-9F67-90E7E241A6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3024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8600" imgH="253800" progId="Equation.3">
                    <p:embed/>
                  </p:oleObj>
                </mc:Choice>
                <mc:Fallback>
                  <p:oleObj name="Equation" r:id="rId4" imgW="228600" imgH="253800" progId="Equation.3">
                    <p:embed/>
                    <p:pic>
                      <p:nvPicPr>
                        <p:cNvPr id="77833" name="Object 9">
                          <a:extLst>
                            <a:ext uri="{FF2B5EF4-FFF2-40B4-BE49-F238E27FC236}">
                              <a16:creationId xmlns:a16="http://schemas.microsoft.com/office/drawing/2014/main" id="{40CC6D08-BC11-4B20-9F67-90E7E241A6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024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34" name="Line 10">
              <a:extLst>
                <a:ext uri="{FF2B5EF4-FFF2-40B4-BE49-F238E27FC236}">
                  <a16:creationId xmlns:a16="http://schemas.microsoft.com/office/drawing/2014/main" id="{40FB709F-A6C6-4AC8-9CF0-A23C5F9EBC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04" y="1776"/>
              <a:ext cx="7" cy="1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7835" name="Object 11">
              <a:extLst>
                <a:ext uri="{FF2B5EF4-FFF2-40B4-BE49-F238E27FC236}">
                  <a16:creationId xmlns:a16="http://schemas.microsoft.com/office/drawing/2014/main" id="{B6BE605A-7D17-4CC1-AC1F-7768832EC5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1776"/>
            <a:ext cx="15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53800" imgH="317160" progId="Equation.3">
                    <p:embed/>
                  </p:oleObj>
                </mc:Choice>
                <mc:Fallback>
                  <p:oleObj name="Equation" r:id="rId6" imgW="253800" imgH="317160" progId="Equation.3">
                    <p:embed/>
                    <p:pic>
                      <p:nvPicPr>
                        <p:cNvPr id="77835" name="Object 11">
                          <a:extLst>
                            <a:ext uri="{FF2B5EF4-FFF2-40B4-BE49-F238E27FC236}">
                              <a16:creationId xmlns:a16="http://schemas.microsoft.com/office/drawing/2014/main" id="{B6BE605A-7D17-4CC1-AC1F-7768832EC5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776"/>
                          <a:ext cx="15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836" name="Object 12">
            <a:extLst>
              <a:ext uri="{FF2B5EF4-FFF2-40B4-BE49-F238E27FC236}">
                <a16:creationId xmlns:a16="http://schemas.microsoft.com/office/drawing/2014/main" id="{8B5A3DAA-4598-40E8-B34D-C4E997AEC6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9275" y="2224088"/>
          <a:ext cx="83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38080" imgH="393480" progId="Equation.3">
                  <p:embed/>
                </p:oleObj>
              </mc:Choice>
              <mc:Fallback>
                <p:oleObj name="Equation" r:id="rId8" imgW="838080" imgH="393480" progId="Equation.3">
                  <p:embed/>
                  <p:pic>
                    <p:nvPicPr>
                      <p:cNvPr id="77836" name="Object 12">
                        <a:extLst>
                          <a:ext uri="{FF2B5EF4-FFF2-40B4-BE49-F238E27FC236}">
                            <a16:creationId xmlns:a16="http://schemas.microsoft.com/office/drawing/2014/main" id="{8B5A3DAA-4598-40E8-B34D-C4E997AEC6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5" y="2224088"/>
                        <a:ext cx="838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7" name="Object 13">
            <a:extLst>
              <a:ext uri="{FF2B5EF4-FFF2-40B4-BE49-F238E27FC236}">
                <a16:creationId xmlns:a16="http://schemas.microsoft.com/office/drawing/2014/main" id="{5E340F30-CA62-4615-AA6B-12CCF1A053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6875" y="2593975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0440" imgH="190440" progId="Equation.3">
                  <p:embed/>
                </p:oleObj>
              </mc:Choice>
              <mc:Fallback>
                <p:oleObj name="Equation" r:id="rId10" imgW="190440" imgH="190440" progId="Equation.3">
                  <p:embed/>
                  <p:pic>
                    <p:nvPicPr>
                      <p:cNvPr id="77837" name="Object 13">
                        <a:extLst>
                          <a:ext uri="{FF2B5EF4-FFF2-40B4-BE49-F238E27FC236}">
                            <a16:creationId xmlns:a16="http://schemas.microsoft.com/office/drawing/2014/main" id="{5E340F30-CA62-4615-AA6B-12CCF1A053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2593975"/>
                        <a:ext cx="190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8" name="Line 14">
            <a:extLst>
              <a:ext uri="{FF2B5EF4-FFF2-40B4-BE49-F238E27FC236}">
                <a16:creationId xmlns:a16="http://schemas.microsoft.com/office/drawing/2014/main" id="{6227FC13-748A-498D-A16B-749495A95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3075" y="2212975"/>
            <a:ext cx="0" cy="2438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39" name="Line 15">
            <a:extLst>
              <a:ext uri="{FF2B5EF4-FFF2-40B4-BE49-F238E27FC236}">
                <a16:creationId xmlns:a16="http://schemas.microsoft.com/office/drawing/2014/main" id="{B86DD742-5320-498D-91A7-D7305D8C2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2675" y="2670175"/>
            <a:ext cx="4343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7841" name="Object 17">
            <a:extLst>
              <a:ext uri="{FF2B5EF4-FFF2-40B4-BE49-F238E27FC236}">
                <a16:creationId xmlns:a16="http://schemas.microsoft.com/office/drawing/2014/main" id="{D30BBAD3-A777-41BF-B71D-879D4247B5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7475" y="3279775"/>
          <a:ext cx="1879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79560" imgH="380880" progId="Equation.3">
                  <p:embed/>
                </p:oleObj>
              </mc:Choice>
              <mc:Fallback>
                <p:oleObj name="Equation" r:id="rId12" imgW="1879560" imgH="380880" progId="Equation.3">
                  <p:embed/>
                  <p:pic>
                    <p:nvPicPr>
                      <p:cNvPr id="77841" name="Object 17">
                        <a:extLst>
                          <a:ext uri="{FF2B5EF4-FFF2-40B4-BE49-F238E27FC236}">
                            <a16:creationId xmlns:a16="http://schemas.microsoft.com/office/drawing/2014/main" id="{D30BBAD3-A777-41BF-B71D-879D4247B5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3279775"/>
                        <a:ext cx="1879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6" name="Object 22">
            <a:extLst>
              <a:ext uri="{FF2B5EF4-FFF2-40B4-BE49-F238E27FC236}">
                <a16:creationId xmlns:a16="http://schemas.microsoft.com/office/drawing/2014/main" id="{8AAC8EC1-353A-4B14-872F-A4F108D624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9950" y="1052513"/>
          <a:ext cx="7645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7645320" imgH="939600" progId="Equation.3">
                  <p:embed/>
                </p:oleObj>
              </mc:Choice>
              <mc:Fallback>
                <p:oleObj name="公式" r:id="rId14" imgW="7645320" imgH="939600" progId="Equation.3">
                  <p:embed/>
                  <p:pic>
                    <p:nvPicPr>
                      <p:cNvPr id="77846" name="Object 22">
                        <a:extLst>
                          <a:ext uri="{FF2B5EF4-FFF2-40B4-BE49-F238E27FC236}">
                            <a16:creationId xmlns:a16="http://schemas.microsoft.com/office/drawing/2014/main" id="{8AAC8EC1-353A-4B14-872F-A4F108D624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052513"/>
                        <a:ext cx="7645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>
            <a:extLst>
              <a:ext uri="{FF2B5EF4-FFF2-40B4-BE49-F238E27FC236}">
                <a16:creationId xmlns:a16="http://schemas.microsoft.com/office/drawing/2014/main" id="{24E4F278-15D7-4E46-BD70-B31A1EA55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722313"/>
            <a:ext cx="3519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(2)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分布函数的性质</a:t>
            </a:r>
          </a:p>
        </p:txBody>
      </p:sp>
      <p:graphicFrame>
        <p:nvGraphicFramePr>
          <p:cNvPr id="3101" name="Object 29">
            <a:extLst>
              <a:ext uri="{FF2B5EF4-FFF2-40B4-BE49-F238E27FC236}">
                <a16:creationId xmlns:a16="http://schemas.microsoft.com/office/drawing/2014/main" id="{4C4730A0-6E71-494F-8CD3-9BF7F56707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8050" y="1485900"/>
          <a:ext cx="743108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73640" imgH="1028520" progId="Equation.3">
                  <p:embed/>
                </p:oleObj>
              </mc:Choice>
              <mc:Fallback>
                <p:oleObj name="Equation" r:id="rId2" imgW="7073640" imgH="1028520" progId="Equation.3">
                  <p:embed/>
                  <p:pic>
                    <p:nvPicPr>
                      <p:cNvPr id="3101" name="Object 29">
                        <a:extLst>
                          <a:ext uri="{FF2B5EF4-FFF2-40B4-BE49-F238E27FC236}">
                            <a16:creationId xmlns:a16="http://schemas.microsoft.com/office/drawing/2014/main" id="{4C4730A0-6E71-494F-8CD3-9BF7F56707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485900"/>
                        <a:ext cx="7431088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0" name="Object 38">
            <a:extLst>
              <a:ext uri="{FF2B5EF4-FFF2-40B4-BE49-F238E27FC236}">
                <a16:creationId xmlns:a16="http://schemas.microsoft.com/office/drawing/2014/main" id="{7D08A6BB-0B2F-4AD4-B807-0DBABB8719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8050" y="2781300"/>
          <a:ext cx="77231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53000" imgH="431640" progId="Equation.3">
                  <p:embed/>
                </p:oleObj>
              </mc:Choice>
              <mc:Fallback>
                <p:oleObj name="Equation" r:id="rId4" imgW="7353000" imgH="431640" progId="Equation.3">
                  <p:embed/>
                  <p:pic>
                    <p:nvPicPr>
                      <p:cNvPr id="3110" name="Object 38">
                        <a:extLst>
                          <a:ext uri="{FF2B5EF4-FFF2-40B4-BE49-F238E27FC236}">
                            <a16:creationId xmlns:a16="http://schemas.microsoft.com/office/drawing/2014/main" id="{7D08A6BB-0B2F-4AD4-B807-0DBABB8719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781300"/>
                        <a:ext cx="77231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1" name="Object 39">
            <a:extLst>
              <a:ext uri="{FF2B5EF4-FFF2-40B4-BE49-F238E27FC236}">
                <a16:creationId xmlns:a16="http://schemas.microsoft.com/office/drawing/2014/main" id="{84365A3E-9F11-468B-9F81-AA2A168FE5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3925" y="3467100"/>
          <a:ext cx="26924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92080" imgH="469800" progId="Equation.3">
                  <p:embed/>
                </p:oleObj>
              </mc:Choice>
              <mc:Fallback>
                <p:oleObj name="Equation" r:id="rId6" imgW="2692080" imgH="469800" progId="Equation.3">
                  <p:embed/>
                  <p:pic>
                    <p:nvPicPr>
                      <p:cNvPr id="3111" name="Object 39">
                        <a:extLst>
                          <a:ext uri="{FF2B5EF4-FFF2-40B4-BE49-F238E27FC236}">
                            <a16:creationId xmlns:a16="http://schemas.microsoft.com/office/drawing/2014/main" id="{84365A3E-9F11-468B-9F81-AA2A168FE5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3467100"/>
                        <a:ext cx="26924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2" name="Object 40">
            <a:extLst>
              <a:ext uri="{FF2B5EF4-FFF2-40B4-BE49-F238E27FC236}">
                <a16:creationId xmlns:a16="http://schemas.microsoft.com/office/drawing/2014/main" id="{5825A0D0-338E-419A-9007-7FDE49137E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305300"/>
          <a:ext cx="3070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20680" imgH="431640" progId="Equation.3">
                  <p:embed/>
                </p:oleObj>
              </mc:Choice>
              <mc:Fallback>
                <p:oleObj name="Equation" r:id="rId8" imgW="2920680" imgH="431640" progId="Equation.3">
                  <p:embed/>
                  <p:pic>
                    <p:nvPicPr>
                      <p:cNvPr id="3112" name="Object 40">
                        <a:extLst>
                          <a:ext uri="{FF2B5EF4-FFF2-40B4-BE49-F238E27FC236}">
                            <a16:creationId xmlns:a16="http://schemas.microsoft.com/office/drawing/2014/main" id="{5825A0D0-338E-419A-9007-7FDE49137E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05300"/>
                        <a:ext cx="30702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" name="Object 41">
            <a:extLst>
              <a:ext uri="{FF2B5EF4-FFF2-40B4-BE49-F238E27FC236}">
                <a16:creationId xmlns:a16="http://schemas.microsoft.com/office/drawing/2014/main" id="{75E99E7B-1C0C-4284-B54D-4F133F5A71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4305300"/>
          <a:ext cx="37655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01840" imgH="533160" progId="Equation.3">
                  <p:embed/>
                </p:oleObj>
              </mc:Choice>
              <mc:Fallback>
                <p:oleObj name="Equation" r:id="rId10" imgW="4101840" imgH="533160" progId="Equation.3">
                  <p:embed/>
                  <p:pic>
                    <p:nvPicPr>
                      <p:cNvPr id="3113" name="Object 41">
                        <a:extLst>
                          <a:ext uri="{FF2B5EF4-FFF2-40B4-BE49-F238E27FC236}">
                            <a16:creationId xmlns:a16="http://schemas.microsoft.com/office/drawing/2014/main" id="{75E99E7B-1C0C-4284-B54D-4F133F5A71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305300"/>
                        <a:ext cx="37655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4" name="Rectangle 42">
            <a:extLst>
              <a:ext uri="{FF2B5EF4-FFF2-40B4-BE49-F238E27FC236}">
                <a16:creationId xmlns:a16="http://schemas.microsoft.com/office/drawing/2014/main" id="{1C845579-30DD-4DF0-823D-C041B8D4A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4290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且有</a:t>
            </a:r>
          </a:p>
        </p:txBody>
      </p:sp>
      <p:graphicFrame>
        <p:nvGraphicFramePr>
          <p:cNvPr id="3115" name="Object 43">
            <a:extLst>
              <a:ext uri="{FF2B5EF4-FFF2-40B4-BE49-F238E27FC236}">
                <a16:creationId xmlns:a16="http://schemas.microsoft.com/office/drawing/2014/main" id="{374B1F3F-1FA6-4FB9-B566-5045011FAC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067300"/>
          <a:ext cx="3041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95480" imgH="431640" progId="Equation.3">
                  <p:embed/>
                </p:oleObj>
              </mc:Choice>
              <mc:Fallback>
                <p:oleObj name="Equation" r:id="rId12" imgW="2895480" imgH="431640" progId="Equation.3">
                  <p:embed/>
                  <p:pic>
                    <p:nvPicPr>
                      <p:cNvPr id="3115" name="Object 43">
                        <a:extLst>
                          <a:ext uri="{FF2B5EF4-FFF2-40B4-BE49-F238E27FC236}">
                            <a16:creationId xmlns:a16="http://schemas.microsoft.com/office/drawing/2014/main" id="{374B1F3F-1FA6-4FB9-B566-5045011FAC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67300"/>
                        <a:ext cx="30416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6" name="Object 44">
            <a:extLst>
              <a:ext uri="{FF2B5EF4-FFF2-40B4-BE49-F238E27FC236}">
                <a16:creationId xmlns:a16="http://schemas.microsoft.com/office/drawing/2014/main" id="{A82F20CC-0EAF-43FC-8D5C-596A55E829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5067300"/>
          <a:ext cx="39306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076640" imgH="571320" progId="Equation.3">
                  <p:embed/>
                </p:oleObj>
              </mc:Choice>
              <mc:Fallback>
                <p:oleObj name="Equation" r:id="rId14" imgW="4076640" imgH="571320" progId="Equation.3">
                  <p:embed/>
                  <p:pic>
                    <p:nvPicPr>
                      <p:cNvPr id="3116" name="Object 44">
                        <a:extLst>
                          <a:ext uri="{FF2B5EF4-FFF2-40B4-BE49-F238E27FC236}">
                            <a16:creationId xmlns:a16="http://schemas.microsoft.com/office/drawing/2014/main" id="{A82F20CC-0EAF-43FC-8D5C-596A55E829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067300"/>
                        <a:ext cx="39306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0" name="Object 10">
            <a:extLst>
              <a:ext uri="{FF2B5EF4-FFF2-40B4-BE49-F238E27FC236}">
                <a16:creationId xmlns:a16="http://schemas.microsoft.com/office/drawing/2014/main" id="{7519452F-D9A6-44D1-8059-360F3A7AA7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057400"/>
          <a:ext cx="42926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92280" imgH="825480" progId="Equation.3">
                  <p:embed/>
                </p:oleObj>
              </mc:Choice>
              <mc:Fallback>
                <p:oleObj name="Equation" r:id="rId2" imgW="4292280" imgH="825480" progId="Equation.3">
                  <p:embed/>
                  <p:pic>
                    <p:nvPicPr>
                      <p:cNvPr id="5130" name="Object 10">
                        <a:extLst>
                          <a:ext uri="{FF2B5EF4-FFF2-40B4-BE49-F238E27FC236}">
                            <a16:creationId xmlns:a16="http://schemas.microsoft.com/office/drawing/2014/main" id="{7519452F-D9A6-44D1-8059-360F3A7AA7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57400"/>
                        <a:ext cx="42926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1">
            <a:extLst>
              <a:ext uri="{FF2B5EF4-FFF2-40B4-BE49-F238E27FC236}">
                <a16:creationId xmlns:a16="http://schemas.microsoft.com/office/drawing/2014/main" id="{D84E9ADB-5289-4154-A0A6-5A1DA7392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4088" y="3111500"/>
          <a:ext cx="708183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0" imgH="1002960" progId="Equation.3">
                  <p:embed/>
                </p:oleObj>
              </mc:Choice>
              <mc:Fallback>
                <p:oleObj name="Equation" r:id="rId4" imgW="6858000" imgH="1002960" progId="Equation.3">
                  <p:embed/>
                  <p:pic>
                    <p:nvPicPr>
                      <p:cNvPr id="5131" name="Object 11">
                        <a:extLst>
                          <a:ext uri="{FF2B5EF4-FFF2-40B4-BE49-F238E27FC236}">
                            <a16:creationId xmlns:a16="http://schemas.microsoft.com/office/drawing/2014/main" id="{D84E9ADB-5289-4154-A0A6-5A1DA7392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3111500"/>
                        <a:ext cx="7081837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8" name="Object 88">
            <a:extLst>
              <a:ext uri="{FF2B5EF4-FFF2-40B4-BE49-F238E27FC236}">
                <a16:creationId xmlns:a16="http://schemas.microsoft.com/office/drawing/2014/main" id="{6AF7D0AA-CE65-4CCA-9D69-82DB188D25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6000" y="1066800"/>
          <a:ext cx="43180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7840" imgH="825480" progId="Equation.3">
                  <p:embed/>
                </p:oleObj>
              </mc:Choice>
              <mc:Fallback>
                <p:oleObj name="Equation" r:id="rId6" imgW="4317840" imgH="825480" progId="Equation.3">
                  <p:embed/>
                  <p:pic>
                    <p:nvPicPr>
                      <p:cNvPr id="5208" name="Object 88">
                        <a:extLst>
                          <a:ext uri="{FF2B5EF4-FFF2-40B4-BE49-F238E27FC236}">
                            <a16:creationId xmlns:a16="http://schemas.microsoft.com/office/drawing/2014/main" id="{6AF7D0AA-CE65-4CCA-9D69-82DB188D25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066800"/>
                        <a:ext cx="43180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9" name="Object 89">
            <a:extLst>
              <a:ext uri="{FF2B5EF4-FFF2-40B4-BE49-F238E27FC236}">
                <a16:creationId xmlns:a16="http://schemas.microsoft.com/office/drawing/2014/main" id="{50A8200C-12D7-4FAC-8388-04E8DD5D5D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1388" y="4502150"/>
          <a:ext cx="71580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30920" imgH="469800" progId="Equation.3">
                  <p:embed/>
                </p:oleObj>
              </mc:Choice>
              <mc:Fallback>
                <p:oleObj name="Equation" r:id="rId8" imgW="6730920" imgH="469800" progId="Equation.3">
                  <p:embed/>
                  <p:pic>
                    <p:nvPicPr>
                      <p:cNvPr id="5209" name="Object 89">
                        <a:extLst>
                          <a:ext uri="{FF2B5EF4-FFF2-40B4-BE49-F238E27FC236}">
                            <a16:creationId xmlns:a16="http://schemas.microsoft.com/office/drawing/2014/main" id="{50A8200C-12D7-4FAC-8388-04E8DD5D5D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4502150"/>
                        <a:ext cx="71580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0" name="Object 90">
            <a:extLst>
              <a:ext uri="{FF2B5EF4-FFF2-40B4-BE49-F238E27FC236}">
                <a16:creationId xmlns:a16="http://schemas.microsoft.com/office/drawing/2014/main" id="{2A50CFA2-155E-4BE7-A93F-337A35917C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283200"/>
          <a:ext cx="75834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581600" imgH="431640" progId="Equation.3">
                  <p:embed/>
                </p:oleObj>
              </mc:Choice>
              <mc:Fallback>
                <p:oleObj name="Equation" r:id="rId10" imgW="7581600" imgH="431640" progId="Equation.3">
                  <p:embed/>
                  <p:pic>
                    <p:nvPicPr>
                      <p:cNvPr id="5210" name="Object 90">
                        <a:extLst>
                          <a:ext uri="{FF2B5EF4-FFF2-40B4-BE49-F238E27FC236}">
                            <a16:creationId xmlns:a16="http://schemas.microsoft.com/office/drawing/2014/main" id="{2A50CFA2-155E-4BE7-A93F-337A35917C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83200"/>
                        <a:ext cx="75834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Text Box 7">
            <a:extLst>
              <a:ext uri="{FF2B5EF4-FFF2-40B4-BE49-F238E27FC236}">
                <a16:creationId xmlns:a16="http://schemas.microsoft.com/office/drawing/2014/main" id="{52790E65-8D5F-4ACF-8269-4E0E031AB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874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证明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154" name="Object 10">
            <a:extLst>
              <a:ext uri="{FF2B5EF4-FFF2-40B4-BE49-F238E27FC236}">
                <a16:creationId xmlns:a16="http://schemas.microsoft.com/office/drawing/2014/main" id="{722F4315-0479-4BC0-A59A-D3466FA1DC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863600"/>
          <a:ext cx="401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12920" imgH="419040" progId="Equation.3">
                  <p:embed/>
                </p:oleObj>
              </mc:Choice>
              <mc:Fallback>
                <p:oleObj name="Equation" r:id="rId2" imgW="4012920" imgH="419040" progId="Equation.3">
                  <p:embed/>
                  <p:pic>
                    <p:nvPicPr>
                      <p:cNvPr id="6154" name="Object 10">
                        <a:extLst>
                          <a:ext uri="{FF2B5EF4-FFF2-40B4-BE49-F238E27FC236}">
                            <a16:creationId xmlns:a16="http://schemas.microsoft.com/office/drawing/2014/main" id="{722F4315-0479-4BC0-A59A-D3466FA1DC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863600"/>
                        <a:ext cx="4013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5" name="Object 21">
            <a:extLst>
              <a:ext uri="{FF2B5EF4-FFF2-40B4-BE49-F238E27FC236}">
                <a16:creationId xmlns:a16="http://schemas.microsoft.com/office/drawing/2014/main" id="{AF11B921-5A0A-4FE3-B734-89F09D79D6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9100" y="3581400"/>
          <a:ext cx="673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40" imgH="368280" progId="Equation.3">
                  <p:embed/>
                </p:oleObj>
              </mc:Choice>
              <mc:Fallback>
                <p:oleObj name="Equation" r:id="rId4" imgW="672840" imgH="368280" progId="Equation.3">
                  <p:embed/>
                  <p:pic>
                    <p:nvPicPr>
                      <p:cNvPr id="6165" name="Object 21">
                        <a:extLst>
                          <a:ext uri="{FF2B5EF4-FFF2-40B4-BE49-F238E27FC236}">
                            <a16:creationId xmlns:a16="http://schemas.microsoft.com/office/drawing/2014/main" id="{AF11B921-5A0A-4FE3-B734-89F09D79D6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3581400"/>
                        <a:ext cx="673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6" name="Object 22">
            <a:extLst>
              <a:ext uri="{FF2B5EF4-FFF2-40B4-BE49-F238E27FC236}">
                <a16:creationId xmlns:a16="http://schemas.microsoft.com/office/drawing/2014/main" id="{574739DD-1779-4963-BCCA-4CC30EB771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701800"/>
          <a:ext cx="361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19440" imgH="419040" progId="Equation.3">
                  <p:embed/>
                </p:oleObj>
              </mc:Choice>
              <mc:Fallback>
                <p:oleObj name="Equation" r:id="rId6" imgW="3619440" imgH="419040" progId="Equation.3">
                  <p:embed/>
                  <p:pic>
                    <p:nvPicPr>
                      <p:cNvPr id="6166" name="Object 22">
                        <a:extLst>
                          <a:ext uri="{FF2B5EF4-FFF2-40B4-BE49-F238E27FC236}">
                            <a16:creationId xmlns:a16="http://schemas.microsoft.com/office/drawing/2014/main" id="{574739DD-1779-4963-BCCA-4CC30EB771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01800"/>
                        <a:ext cx="3619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8" name="Object 24">
            <a:extLst>
              <a:ext uri="{FF2B5EF4-FFF2-40B4-BE49-F238E27FC236}">
                <a16:creationId xmlns:a16="http://schemas.microsoft.com/office/drawing/2014/main" id="{9BB41943-7F5B-4182-A9DE-9495DDBEF1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616200"/>
          <a:ext cx="293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33640" imgH="419040" progId="Equation.3">
                  <p:embed/>
                </p:oleObj>
              </mc:Choice>
              <mc:Fallback>
                <p:oleObj name="Equation" r:id="rId8" imgW="2933640" imgH="419040" progId="Equation.3">
                  <p:embed/>
                  <p:pic>
                    <p:nvPicPr>
                      <p:cNvPr id="6168" name="Object 24">
                        <a:extLst>
                          <a:ext uri="{FF2B5EF4-FFF2-40B4-BE49-F238E27FC236}">
                            <a16:creationId xmlns:a16="http://schemas.microsoft.com/office/drawing/2014/main" id="{9BB41943-7F5B-4182-A9DE-9495DDBEF1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16200"/>
                        <a:ext cx="293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2" name="Object 28">
            <a:extLst>
              <a:ext uri="{FF2B5EF4-FFF2-40B4-BE49-F238E27FC236}">
                <a16:creationId xmlns:a16="http://schemas.microsoft.com/office/drawing/2014/main" id="{8BF660DA-A5C0-441E-A504-AA29AD7372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4250" y="4445000"/>
          <a:ext cx="74818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480080" imgH="431640" progId="Equation.3">
                  <p:embed/>
                </p:oleObj>
              </mc:Choice>
              <mc:Fallback>
                <p:oleObj name="Equation" r:id="rId10" imgW="7480080" imgH="431640" progId="Equation.3">
                  <p:embed/>
                  <p:pic>
                    <p:nvPicPr>
                      <p:cNvPr id="6172" name="Object 28">
                        <a:extLst>
                          <a:ext uri="{FF2B5EF4-FFF2-40B4-BE49-F238E27FC236}">
                            <a16:creationId xmlns:a16="http://schemas.microsoft.com/office/drawing/2014/main" id="{8BF660DA-A5C0-441E-A504-AA29AD7372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4445000"/>
                        <a:ext cx="74818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3" name="Object 29">
            <a:extLst>
              <a:ext uri="{FF2B5EF4-FFF2-40B4-BE49-F238E27FC236}">
                <a16:creationId xmlns:a16="http://schemas.microsoft.com/office/drawing/2014/main" id="{643F7DE2-E6A8-4429-85BC-090A1B1A3B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1701800"/>
          <a:ext cx="358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81280" imgH="419040" progId="Equation.3">
                  <p:embed/>
                </p:oleObj>
              </mc:Choice>
              <mc:Fallback>
                <p:oleObj name="Equation" r:id="rId12" imgW="3581280" imgH="419040" progId="Equation.3">
                  <p:embed/>
                  <p:pic>
                    <p:nvPicPr>
                      <p:cNvPr id="6173" name="Object 29">
                        <a:extLst>
                          <a:ext uri="{FF2B5EF4-FFF2-40B4-BE49-F238E27FC236}">
                            <a16:creationId xmlns:a16="http://schemas.microsoft.com/office/drawing/2014/main" id="{643F7DE2-E6A8-4429-85BC-090A1B1A3B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701800"/>
                        <a:ext cx="358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" name="Object 30">
            <a:extLst>
              <a:ext uri="{FF2B5EF4-FFF2-40B4-BE49-F238E27FC236}">
                <a16:creationId xmlns:a16="http://schemas.microsoft.com/office/drawing/2014/main" id="{5205F60A-1AB1-4936-B084-F1C994F43B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2616200"/>
          <a:ext cx="289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895480" imgH="419040" progId="Equation.3">
                  <p:embed/>
                </p:oleObj>
              </mc:Choice>
              <mc:Fallback>
                <p:oleObj name="Equation" r:id="rId14" imgW="2895480" imgH="419040" progId="Equation.3">
                  <p:embed/>
                  <p:pic>
                    <p:nvPicPr>
                      <p:cNvPr id="6174" name="Object 30">
                        <a:extLst>
                          <a:ext uri="{FF2B5EF4-FFF2-40B4-BE49-F238E27FC236}">
                            <a16:creationId xmlns:a16="http://schemas.microsoft.com/office/drawing/2014/main" id="{5205F60A-1AB1-4936-B084-F1C994F43B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616200"/>
                        <a:ext cx="2895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5" name="Object 31">
            <a:extLst>
              <a:ext uri="{FF2B5EF4-FFF2-40B4-BE49-F238E27FC236}">
                <a16:creationId xmlns:a16="http://schemas.microsoft.com/office/drawing/2014/main" id="{A12848AC-BED3-4055-AAA9-7248BBEB66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530600"/>
          <a:ext cx="289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895480" imgH="419040" progId="Equation.3">
                  <p:embed/>
                </p:oleObj>
              </mc:Choice>
              <mc:Fallback>
                <p:oleObj name="Equation" r:id="rId16" imgW="2895480" imgH="419040" progId="Equation.3">
                  <p:embed/>
                  <p:pic>
                    <p:nvPicPr>
                      <p:cNvPr id="6175" name="Object 31">
                        <a:extLst>
                          <a:ext uri="{FF2B5EF4-FFF2-40B4-BE49-F238E27FC236}">
                            <a16:creationId xmlns:a16="http://schemas.microsoft.com/office/drawing/2014/main" id="{A12848AC-BED3-4055-AAA9-7248BBEB66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30600"/>
                        <a:ext cx="2895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6" name="Object 32">
            <a:extLst>
              <a:ext uri="{FF2B5EF4-FFF2-40B4-BE49-F238E27FC236}">
                <a16:creationId xmlns:a16="http://schemas.microsoft.com/office/drawing/2014/main" id="{A2C0E329-1FED-4E66-B48F-825D2226C0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530600"/>
          <a:ext cx="2882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882880" imgH="419040" progId="Equation.3">
                  <p:embed/>
                </p:oleObj>
              </mc:Choice>
              <mc:Fallback>
                <p:oleObj name="Equation" r:id="rId18" imgW="2882880" imgH="419040" progId="Equation.3">
                  <p:embed/>
                  <p:pic>
                    <p:nvPicPr>
                      <p:cNvPr id="6176" name="Object 32">
                        <a:extLst>
                          <a:ext uri="{FF2B5EF4-FFF2-40B4-BE49-F238E27FC236}">
                            <a16:creationId xmlns:a16="http://schemas.microsoft.com/office/drawing/2014/main" id="{A2C0E329-1FED-4E66-B48F-825D2226C0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30600"/>
                        <a:ext cx="2882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75372</TotalTime>
  <Words>1055</Words>
  <Application>Microsoft Office PowerPoint</Application>
  <PresentationFormat>On-screen Show (4:3)</PresentationFormat>
  <Paragraphs>105</Paragraphs>
  <Slides>55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黑体</vt:lpstr>
      <vt:lpstr>Arial</vt:lpstr>
      <vt:lpstr>Calibri</vt:lpstr>
      <vt:lpstr>Calibri Light</vt:lpstr>
      <vt:lpstr>Times New Roman</vt:lpstr>
      <vt:lpstr>Office Theme</vt:lpstr>
      <vt:lpstr>Equation</vt:lpstr>
      <vt:lpstr>公式</vt:lpstr>
      <vt:lpstr>第3章 ：多维随机变量及其分布</vt:lpstr>
      <vt:lpstr>（本章概述）</vt:lpstr>
      <vt:lpstr>二维随机变量及其分布函数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二维离散型随机变量</vt:lpstr>
      <vt:lpstr>二维离散型随机变量   </vt:lpstr>
      <vt:lpstr>PowerPoint Presentation</vt:lpstr>
      <vt:lpstr>PowerPoint Presentation</vt:lpstr>
      <vt:lpstr>PowerPoint Presentation</vt:lpstr>
      <vt:lpstr>离散型随机变量的边缘分布律 </vt:lpstr>
      <vt:lpstr>PowerPoint Presentation</vt:lpstr>
      <vt:lpstr>PowerPoint Presentation</vt:lpstr>
      <vt:lpstr>离散型随机变量的条件分布  </vt:lpstr>
      <vt:lpstr>PowerPoint Presentation</vt:lpstr>
      <vt:lpstr>随机变量的相互独立性</vt:lpstr>
      <vt:lpstr>PowerPoint Presentation</vt:lpstr>
      <vt:lpstr>二维连续型随机变量</vt:lpstr>
      <vt:lpstr>二维连续型随机变量</vt:lpstr>
      <vt:lpstr>PowerPoint Presentation</vt:lpstr>
      <vt:lpstr>PowerPoint Presentation</vt:lpstr>
      <vt:lpstr>边缘分布函数</vt:lpstr>
      <vt:lpstr>PowerPoint Presentation</vt:lpstr>
      <vt:lpstr>PowerPoint Presentation</vt:lpstr>
      <vt:lpstr>连续型随机变量的条件分布</vt:lpstr>
      <vt:lpstr>PowerPoint Presentation</vt:lpstr>
      <vt:lpstr>PowerPoint Presentation</vt:lpstr>
      <vt:lpstr>PowerPoint Presentation</vt:lpstr>
      <vt:lpstr>随机变量的相互独立性</vt:lpstr>
      <vt:lpstr>PowerPoint Presentation</vt:lpstr>
      <vt:lpstr>（二元正态分布）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两个随机变量的函数的分布</vt:lpstr>
      <vt:lpstr>PowerPoint Presentation</vt:lpstr>
      <vt:lpstr>三、连续型随机变量函数的分布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四、小结</vt:lpstr>
      <vt:lpstr>PowerPoint Presentation</vt:lpstr>
      <vt:lpstr>作业题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Xavier</dc:creator>
  <cp:lastModifiedBy>Kwon Osub</cp:lastModifiedBy>
  <cp:revision>3295</cp:revision>
  <cp:lastPrinted>2018-12-13T11:11:49Z</cp:lastPrinted>
  <dcterms:created xsi:type="dcterms:W3CDTF">2010-10-06T23:38:19Z</dcterms:created>
  <dcterms:modified xsi:type="dcterms:W3CDTF">2023-08-28T07:18:10Z</dcterms:modified>
</cp:coreProperties>
</file>