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  <p:sldMasterId id="2147483729" r:id="rId2"/>
  </p:sldMasterIdLst>
  <p:notesMasterIdLst>
    <p:notesMasterId r:id="rId42"/>
  </p:notesMasterIdLst>
  <p:handoutMasterIdLst>
    <p:handoutMasterId r:id="rId43"/>
  </p:handoutMasterIdLst>
  <p:sldIdLst>
    <p:sldId id="394" r:id="rId3"/>
    <p:sldId id="395" r:id="rId4"/>
    <p:sldId id="396" r:id="rId5"/>
    <p:sldId id="397" r:id="rId6"/>
    <p:sldId id="398" r:id="rId7"/>
    <p:sldId id="406" r:id="rId8"/>
    <p:sldId id="405" r:id="rId9"/>
    <p:sldId id="408" r:id="rId10"/>
    <p:sldId id="409" r:id="rId11"/>
    <p:sldId id="407" r:id="rId12"/>
    <p:sldId id="410" r:id="rId13"/>
    <p:sldId id="411" r:id="rId14"/>
    <p:sldId id="377" r:id="rId15"/>
    <p:sldId id="378" r:id="rId16"/>
    <p:sldId id="379" r:id="rId17"/>
    <p:sldId id="401" r:id="rId18"/>
    <p:sldId id="417" r:id="rId19"/>
    <p:sldId id="418" r:id="rId20"/>
    <p:sldId id="337" r:id="rId21"/>
    <p:sldId id="338" r:id="rId22"/>
    <p:sldId id="339" r:id="rId23"/>
    <p:sldId id="412" r:id="rId24"/>
    <p:sldId id="413" r:id="rId25"/>
    <p:sldId id="414" r:id="rId26"/>
    <p:sldId id="357" r:id="rId27"/>
    <p:sldId id="399" r:id="rId28"/>
    <p:sldId id="402" r:id="rId29"/>
    <p:sldId id="856" r:id="rId30"/>
    <p:sldId id="404" r:id="rId31"/>
    <p:sldId id="857" r:id="rId32"/>
    <p:sldId id="864" r:id="rId33"/>
    <p:sldId id="865" r:id="rId34"/>
    <p:sldId id="866" r:id="rId35"/>
    <p:sldId id="867" r:id="rId36"/>
    <p:sldId id="868" r:id="rId37"/>
    <p:sldId id="869" r:id="rId38"/>
    <p:sldId id="870" r:id="rId39"/>
    <p:sldId id="871" r:id="rId40"/>
    <p:sldId id="872" r:id="rId41"/>
  </p:sldIdLst>
  <p:sldSz cx="9144000" cy="6858000" type="screen4x3"/>
  <p:notesSz cx="6797675" cy="99298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81" userDrawn="1">
          <p15:clr>
            <a:srgbClr val="A4A3A4"/>
          </p15:clr>
        </p15:guide>
        <p15:guide id="3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06CA"/>
    <a:srgbClr val="3333B2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47" autoAdjust="0"/>
    <p:restoredTop sz="82029" autoAdjust="0"/>
  </p:normalViewPr>
  <p:slideViewPr>
    <p:cSldViewPr>
      <p:cViewPr varScale="1">
        <p:scale>
          <a:sx n="82" d="100"/>
          <a:sy n="82" d="100"/>
        </p:scale>
        <p:origin x="1469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18"/>
    </p:cViewPr>
  </p:sorterViewPr>
  <p:notesViewPr>
    <p:cSldViewPr>
      <p:cViewPr varScale="1">
        <p:scale>
          <a:sx n="48" d="100"/>
          <a:sy n="48" d="100"/>
        </p:scale>
        <p:origin x="2763" y="21"/>
      </p:cViewPr>
      <p:guideLst>
        <p:guide orient="horz" pos="3128"/>
        <p:guide pos="2181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won Osub" userId="760dd869e46f08f5" providerId="LiveId" clId="{63809A37-0002-4F6C-93DE-086237A310BA}"/>
    <pc:docChg chg="undo custSel addSld delSld delMainMaster">
      <pc:chgData name="Kwon Osub" userId="760dd869e46f08f5" providerId="LiveId" clId="{63809A37-0002-4F6C-93DE-086237A310BA}" dt="2023-10-09T08:16:31.781" v="94" actId="47"/>
      <pc:docMkLst>
        <pc:docMk/>
      </pc:docMkLst>
      <pc:sldChg chg="del">
        <pc:chgData name="Kwon Osub" userId="760dd869e46f08f5" providerId="LiveId" clId="{63809A37-0002-4F6C-93DE-086237A310BA}" dt="2023-10-09T08:12:47.295" v="0" actId="47"/>
        <pc:sldMkLst>
          <pc:docMk/>
          <pc:sldMk cId="0" sldId="256"/>
        </pc:sldMkLst>
      </pc:sldChg>
      <pc:sldChg chg="del">
        <pc:chgData name="Kwon Osub" userId="760dd869e46f08f5" providerId="LiveId" clId="{63809A37-0002-4F6C-93DE-086237A310BA}" dt="2023-10-09T08:13:24.439" v="18" actId="47"/>
        <pc:sldMkLst>
          <pc:docMk/>
          <pc:sldMk cId="0" sldId="318"/>
        </pc:sldMkLst>
      </pc:sldChg>
      <pc:sldChg chg="del">
        <pc:chgData name="Kwon Osub" userId="760dd869e46f08f5" providerId="LiveId" clId="{63809A37-0002-4F6C-93DE-086237A310BA}" dt="2023-10-09T08:13:55.633" v="27" actId="47"/>
        <pc:sldMkLst>
          <pc:docMk/>
          <pc:sldMk cId="0" sldId="320"/>
        </pc:sldMkLst>
      </pc:sldChg>
      <pc:sldChg chg="del">
        <pc:chgData name="Kwon Osub" userId="760dd869e46f08f5" providerId="LiveId" clId="{63809A37-0002-4F6C-93DE-086237A310BA}" dt="2023-10-09T08:13:56.462" v="28" actId="47"/>
        <pc:sldMkLst>
          <pc:docMk/>
          <pc:sldMk cId="0" sldId="321"/>
        </pc:sldMkLst>
      </pc:sldChg>
      <pc:sldChg chg="del">
        <pc:chgData name="Kwon Osub" userId="760dd869e46f08f5" providerId="LiveId" clId="{63809A37-0002-4F6C-93DE-086237A310BA}" dt="2023-10-09T08:13:51.515" v="24" actId="47"/>
        <pc:sldMkLst>
          <pc:docMk/>
          <pc:sldMk cId="0" sldId="324"/>
        </pc:sldMkLst>
      </pc:sldChg>
      <pc:sldChg chg="del">
        <pc:chgData name="Kwon Osub" userId="760dd869e46f08f5" providerId="LiveId" clId="{63809A37-0002-4F6C-93DE-086237A310BA}" dt="2023-10-09T08:14:00.879" v="29" actId="47"/>
        <pc:sldMkLst>
          <pc:docMk/>
          <pc:sldMk cId="0" sldId="329"/>
        </pc:sldMkLst>
      </pc:sldChg>
      <pc:sldChg chg="del">
        <pc:chgData name="Kwon Osub" userId="760dd869e46f08f5" providerId="LiveId" clId="{63809A37-0002-4F6C-93DE-086237A310BA}" dt="2023-10-09T08:14:01.567" v="30" actId="47"/>
        <pc:sldMkLst>
          <pc:docMk/>
          <pc:sldMk cId="0" sldId="330"/>
        </pc:sldMkLst>
      </pc:sldChg>
      <pc:sldChg chg="del">
        <pc:chgData name="Kwon Osub" userId="760dd869e46f08f5" providerId="LiveId" clId="{63809A37-0002-4F6C-93DE-086237A310BA}" dt="2023-10-09T08:14:02.595" v="31" actId="47"/>
        <pc:sldMkLst>
          <pc:docMk/>
          <pc:sldMk cId="0" sldId="334"/>
        </pc:sldMkLst>
      </pc:sldChg>
      <pc:sldChg chg="del">
        <pc:chgData name="Kwon Osub" userId="760dd869e46f08f5" providerId="LiveId" clId="{63809A37-0002-4F6C-93DE-086237A310BA}" dt="2023-10-09T08:14:03.406" v="32" actId="47"/>
        <pc:sldMkLst>
          <pc:docMk/>
          <pc:sldMk cId="0" sldId="336"/>
        </pc:sldMkLst>
      </pc:sldChg>
      <pc:sldChg chg="del">
        <pc:chgData name="Kwon Osub" userId="760dd869e46f08f5" providerId="LiveId" clId="{63809A37-0002-4F6C-93DE-086237A310BA}" dt="2023-10-09T08:14:10.965" v="36" actId="47"/>
        <pc:sldMkLst>
          <pc:docMk/>
          <pc:sldMk cId="0" sldId="345"/>
        </pc:sldMkLst>
      </pc:sldChg>
      <pc:sldChg chg="del">
        <pc:chgData name="Kwon Osub" userId="760dd869e46f08f5" providerId="LiveId" clId="{63809A37-0002-4F6C-93DE-086237A310BA}" dt="2023-10-09T08:14:13.284" v="39" actId="47"/>
        <pc:sldMkLst>
          <pc:docMk/>
          <pc:sldMk cId="0" sldId="346"/>
        </pc:sldMkLst>
      </pc:sldChg>
      <pc:sldChg chg="del">
        <pc:chgData name="Kwon Osub" userId="760dd869e46f08f5" providerId="LiveId" clId="{63809A37-0002-4F6C-93DE-086237A310BA}" dt="2023-10-09T08:14:15.857" v="42" actId="47"/>
        <pc:sldMkLst>
          <pc:docMk/>
          <pc:sldMk cId="0" sldId="347"/>
        </pc:sldMkLst>
      </pc:sldChg>
      <pc:sldChg chg="del">
        <pc:chgData name="Kwon Osub" userId="760dd869e46f08f5" providerId="LiveId" clId="{63809A37-0002-4F6C-93DE-086237A310BA}" dt="2023-10-09T08:15:34.468" v="66" actId="47"/>
        <pc:sldMkLst>
          <pc:docMk/>
          <pc:sldMk cId="0" sldId="349"/>
        </pc:sldMkLst>
      </pc:sldChg>
      <pc:sldChg chg="del">
        <pc:chgData name="Kwon Osub" userId="760dd869e46f08f5" providerId="LiveId" clId="{63809A37-0002-4F6C-93DE-086237A310BA}" dt="2023-10-09T08:15:37.035" v="70" actId="47"/>
        <pc:sldMkLst>
          <pc:docMk/>
          <pc:sldMk cId="0" sldId="350"/>
        </pc:sldMkLst>
      </pc:sldChg>
      <pc:sldChg chg="del">
        <pc:chgData name="Kwon Osub" userId="760dd869e46f08f5" providerId="LiveId" clId="{63809A37-0002-4F6C-93DE-086237A310BA}" dt="2023-10-09T08:16:00.860" v="72" actId="47"/>
        <pc:sldMkLst>
          <pc:docMk/>
          <pc:sldMk cId="0" sldId="351"/>
        </pc:sldMkLst>
      </pc:sldChg>
      <pc:sldChg chg="del">
        <pc:chgData name="Kwon Osub" userId="760dd869e46f08f5" providerId="LiveId" clId="{63809A37-0002-4F6C-93DE-086237A310BA}" dt="2023-10-09T08:14:10.161" v="35" actId="47"/>
        <pc:sldMkLst>
          <pc:docMk/>
          <pc:sldMk cId="0" sldId="356"/>
        </pc:sldMkLst>
      </pc:sldChg>
      <pc:sldChg chg="del">
        <pc:chgData name="Kwon Osub" userId="760dd869e46f08f5" providerId="LiveId" clId="{63809A37-0002-4F6C-93DE-086237A310BA}" dt="2023-10-09T08:14:09.571" v="34" actId="47"/>
        <pc:sldMkLst>
          <pc:docMk/>
          <pc:sldMk cId="0" sldId="363"/>
        </pc:sldMkLst>
      </pc:sldChg>
      <pc:sldChg chg="del">
        <pc:chgData name="Kwon Osub" userId="760dd869e46f08f5" providerId="LiveId" clId="{63809A37-0002-4F6C-93DE-086237A310BA}" dt="2023-10-09T08:14:12.451" v="38" actId="47"/>
        <pc:sldMkLst>
          <pc:docMk/>
          <pc:sldMk cId="0" sldId="372"/>
        </pc:sldMkLst>
      </pc:sldChg>
      <pc:sldChg chg="del">
        <pc:chgData name="Kwon Osub" userId="760dd869e46f08f5" providerId="LiveId" clId="{63809A37-0002-4F6C-93DE-086237A310BA}" dt="2023-10-09T08:12:48.146" v="2" actId="47"/>
        <pc:sldMkLst>
          <pc:docMk/>
          <pc:sldMk cId="0" sldId="373"/>
        </pc:sldMkLst>
      </pc:sldChg>
      <pc:sldChg chg="del">
        <pc:chgData name="Kwon Osub" userId="760dd869e46f08f5" providerId="LiveId" clId="{63809A37-0002-4F6C-93DE-086237A310BA}" dt="2023-10-09T08:15:37.687" v="71" actId="47"/>
        <pc:sldMkLst>
          <pc:docMk/>
          <pc:sldMk cId="0" sldId="374"/>
        </pc:sldMkLst>
      </pc:sldChg>
      <pc:sldChg chg="del">
        <pc:chgData name="Kwon Osub" userId="760dd869e46f08f5" providerId="LiveId" clId="{63809A37-0002-4F6C-93DE-086237A310BA}" dt="2023-10-09T08:15:35.284" v="67" actId="47"/>
        <pc:sldMkLst>
          <pc:docMk/>
          <pc:sldMk cId="0" sldId="375"/>
        </pc:sldMkLst>
      </pc:sldChg>
      <pc:sldChg chg="del">
        <pc:chgData name="Kwon Osub" userId="760dd869e46f08f5" providerId="LiveId" clId="{63809A37-0002-4F6C-93DE-086237A310BA}" dt="2023-10-09T08:15:35.798" v="68" actId="47"/>
        <pc:sldMkLst>
          <pc:docMk/>
          <pc:sldMk cId="0" sldId="376"/>
        </pc:sldMkLst>
      </pc:sldChg>
      <pc:sldChg chg="del">
        <pc:chgData name="Kwon Osub" userId="760dd869e46f08f5" providerId="LiveId" clId="{63809A37-0002-4F6C-93DE-086237A310BA}" dt="2023-10-09T08:14:11.686" v="37" actId="47"/>
        <pc:sldMkLst>
          <pc:docMk/>
          <pc:sldMk cId="0" sldId="380"/>
        </pc:sldMkLst>
      </pc:sldChg>
      <pc:sldChg chg="del">
        <pc:chgData name="Kwon Osub" userId="760dd869e46f08f5" providerId="LiveId" clId="{63809A37-0002-4F6C-93DE-086237A310BA}" dt="2023-10-09T08:16:01.406" v="73" actId="47"/>
        <pc:sldMkLst>
          <pc:docMk/>
          <pc:sldMk cId="0" sldId="381"/>
        </pc:sldMkLst>
      </pc:sldChg>
      <pc:sldChg chg="del">
        <pc:chgData name="Kwon Osub" userId="760dd869e46f08f5" providerId="LiveId" clId="{63809A37-0002-4F6C-93DE-086237A310BA}" dt="2023-10-09T08:16:09.989" v="74" actId="47"/>
        <pc:sldMkLst>
          <pc:docMk/>
          <pc:sldMk cId="0" sldId="382"/>
        </pc:sldMkLst>
      </pc:sldChg>
      <pc:sldChg chg="del">
        <pc:chgData name="Kwon Osub" userId="760dd869e46f08f5" providerId="LiveId" clId="{63809A37-0002-4F6C-93DE-086237A310BA}" dt="2023-10-09T08:14:16.759" v="43" actId="47"/>
        <pc:sldMkLst>
          <pc:docMk/>
          <pc:sldMk cId="0" sldId="383"/>
        </pc:sldMkLst>
      </pc:sldChg>
      <pc:sldChg chg="add del">
        <pc:chgData name="Kwon Osub" userId="760dd869e46f08f5" providerId="LiveId" clId="{63809A37-0002-4F6C-93DE-086237A310BA}" dt="2023-10-09T08:13:14.303" v="11" actId="47"/>
        <pc:sldMkLst>
          <pc:docMk/>
          <pc:sldMk cId="0" sldId="384"/>
        </pc:sldMkLst>
      </pc:sldChg>
      <pc:sldChg chg="add del">
        <pc:chgData name="Kwon Osub" userId="760dd869e46f08f5" providerId="LiveId" clId="{63809A37-0002-4F6C-93DE-086237A310BA}" dt="2023-10-09T08:13:14.858" v="12" actId="47"/>
        <pc:sldMkLst>
          <pc:docMk/>
          <pc:sldMk cId="0" sldId="385"/>
        </pc:sldMkLst>
      </pc:sldChg>
      <pc:sldChg chg="add del">
        <pc:chgData name="Kwon Osub" userId="760dd869e46f08f5" providerId="LiveId" clId="{63809A37-0002-4F6C-93DE-086237A310BA}" dt="2023-10-09T08:13:15.245" v="13" actId="47"/>
        <pc:sldMkLst>
          <pc:docMk/>
          <pc:sldMk cId="0" sldId="386"/>
        </pc:sldMkLst>
      </pc:sldChg>
      <pc:sldChg chg="add del">
        <pc:chgData name="Kwon Osub" userId="760dd869e46f08f5" providerId="LiveId" clId="{63809A37-0002-4F6C-93DE-086237A310BA}" dt="2023-10-09T08:13:15.731" v="14" actId="47"/>
        <pc:sldMkLst>
          <pc:docMk/>
          <pc:sldMk cId="0" sldId="387"/>
        </pc:sldMkLst>
      </pc:sldChg>
      <pc:sldChg chg="del">
        <pc:chgData name="Kwon Osub" userId="760dd869e46f08f5" providerId="LiveId" clId="{63809A37-0002-4F6C-93DE-086237A310BA}" dt="2023-10-09T08:13:22.376" v="15" actId="47"/>
        <pc:sldMkLst>
          <pc:docMk/>
          <pc:sldMk cId="0" sldId="388"/>
        </pc:sldMkLst>
      </pc:sldChg>
      <pc:sldChg chg="del">
        <pc:chgData name="Kwon Osub" userId="760dd869e46f08f5" providerId="LiveId" clId="{63809A37-0002-4F6C-93DE-086237A310BA}" dt="2023-10-09T08:13:22.683" v="16" actId="47"/>
        <pc:sldMkLst>
          <pc:docMk/>
          <pc:sldMk cId="0" sldId="389"/>
        </pc:sldMkLst>
      </pc:sldChg>
      <pc:sldChg chg="del">
        <pc:chgData name="Kwon Osub" userId="760dd869e46f08f5" providerId="LiveId" clId="{63809A37-0002-4F6C-93DE-086237A310BA}" dt="2023-10-09T08:13:23.414" v="17" actId="47"/>
        <pc:sldMkLst>
          <pc:docMk/>
          <pc:sldMk cId="0" sldId="390"/>
        </pc:sldMkLst>
      </pc:sldChg>
      <pc:sldChg chg="del">
        <pc:chgData name="Kwon Osub" userId="760dd869e46f08f5" providerId="LiveId" clId="{63809A37-0002-4F6C-93DE-086237A310BA}" dt="2023-10-09T08:13:27.061" v="19" actId="47"/>
        <pc:sldMkLst>
          <pc:docMk/>
          <pc:sldMk cId="0" sldId="391"/>
        </pc:sldMkLst>
      </pc:sldChg>
      <pc:sldChg chg="del">
        <pc:chgData name="Kwon Osub" userId="760dd869e46f08f5" providerId="LiveId" clId="{63809A37-0002-4F6C-93DE-086237A310BA}" dt="2023-10-09T08:13:27.618" v="20" actId="47"/>
        <pc:sldMkLst>
          <pc:docMk/>
          <pc:sldMk cId="0" sldId="392"/>
        </pc:sldMkLst>
      </pc:sldChg>
      <pc:sldChg chg="del">
        <pc:chgData name="Kwon Osub" userId="760dd869e46f08f5" providerId="LiveId" clId="{63809A37-0002-4F6C-93DE-086237A310BA}" dt="2023-10-09T08:13:28.145" v="21" actId="47"/>
        <pc:sldMkLst>
          <pc:docMk/>
          <pc:sldMk cId="0" sldId="393"/>
        </pc:sldMkLst>
      </pc:sldChg>
      <pc:sldChg chg="add del">
        <pc:chgData name="Kwon Osub" userId="760dd869e46f08f5" providerId="LiveId" clId="{63809A37-0002-4F6C-93DE-086237A310BA}" dt="2023-10-09T08:13:31.839" v="23" actId="47"/>
        <pc:sldMkLst>
          <pc:docMk/>
          <pc:sldMk cId="0" sldId="394"/>
        </pc:sldMkLst>
      </pc:sldChg>
      <pc:sldChg chg="del">
        <pc:chgData name="Kwon Osub" userId="760dd869e46f08f5" providerId="LiveId" clId="{63809A37-0002-4F6C-93DE-086237A310BA}" dt="2023-10-09T08:14:14.907" v="41" actId="47"/>
        <pc:sldMkLst>
          <pc:docMk/>
          <pc:sldMk cId="0" sldId="400"/>
        </pc:sldMkLst>
      </pc:sldChg>
      <pc:sldChg chg="add del">
        <pc:chgData name="Kwon Osub" userId="760dd869e46f08f5" providerId="LiveId" clId="{63809A37-0002-4F6C-93DE-086237A310BA}" dt="2023-10-09T08:13:54.146" v="26" actId="47"/>
        <pc:sldMkLst>
          <pc:docMk/>
          <pc:sldMk cId="0" sldId="401"/>
        </pc:sldMkLst>
      </pc:sldChg>
      <pc:sldChg chg="del">
        <pc:chgData name="Kwon Osub" userId="760dd869e46f08f5" providerId="LiveId" clId="{63809A37-0002-4F6C-93DE-086237A310BA}" dt="2023-10-09T08:14:09.063" v="33" actId="47"/>
        <pc:sldMkLst>
          <pc:docMk/>
          <pc:sldMk cId="0" sldId="403"/>
        </pc:sldMkLst>
      </pc:sldChg>
      <pc:sldChg chg="del">
        <pc:chgData name="Kwon Osub" userId="760dd869e46f08f5" providerId="LiveId" clId="{63809A37-0002-4F6C-93DE-086237A310BA}" dt="2023-10-09T08:15:29.500" v="62" actId="47"/>
        <pc:sldMkLst>
          <pc:docMk/>
          <pc:sldMk cId="0" sldId="416"/>
        </pc:sldMkLst>
      </pc:sldChg>
      <pc:sldChg chg="del">
        <pc:chgData name="Kwon Osub" userId="760dd869e46f08f5" providerId="LiveId" clId="{63809A37-0002-4F6C-93DE-086237A310BA}" dt="2023-10-09T08:12:47.654" v="1" actId="47"/>
        <pc:sldMkLst>
          <pc:docMk/>
          <pc:sldMk cId="720188777" sldId="838"/>
        </pc:sldMkLst>
      </pc:sldChg>
      <pc:sldChg chg="del">
        <pc:chgData name="Kwon Osub" userId="760dd869e46f08f5" providerId="LiveId" clId="{63809A37-0002-4F6C-93DE-086237A310BA}" dt="2023-10-09T08:14:14.129" v="40" actId="47"/>
        <pc:sldMkLst>
          <pc:docMk/>
          <pc:sldMk cId="0" sldId="839"/>
        </pc:sldMkLst>
      </pc:sldChg>
      <pc:sldChg chg="del">
        <pc:chgData name="Kwon Osub" userId="760dd869e46f08f5" providerId="LiveId" clId="{63809A37-0002-4F6C-93DE-086237A310BA}" dt="2023-10-09T08:14:17.363" v="44" actId="47"/>
        <pc:sldMkLst>
          <pc:docMk/>
          <pc:sldMk cId="0" sldId="840"/>
        </pc:sldMkLst>
      </pc:sldChg>
      <pc:sldChg chg="del">
        <pc:chgData name="Kwon Osub" userId="760dd869e46f08f5" providerId="LiveId" clId="{63809A37-0002-4F6C-93DE-086237A310BA}" dt="2023-10-09T08:14:17.971" v="45" actId="47"/>
        <pc:sldMkLst>
          <pc:docMk/>
          <pc:sldMk cId="0" sldId="841"/>
        </pc:sldMkLst>
      </pc:sldChg>
      <pc:sldChg chg="del">
        <pc:chgData name="Kwon Osub" userId="760dd869e46f08f5" providerId="LiveId" clId="{63809A37-0002-4F6C-93DE-086237A310BA}" dt="2023-10-09T08:14:18.667" v="46" actId="47"/>
        <pc:sldMkLst>
          <pc:docMk/>
          <pc:sldMk cId="0" sldId="842"/>
        </pc:sldMkLst>
      </pc:sldChg>
      <pc:sldChg chg="del">
        <pc:chgData name="Kwon Osub" userId="760dd869e46f08f5" providerId="LiveId" clId="{63809A37-0002-4F6C-93DE-086237A310BA}" dt="2023-10-09T08:14:19.214" v="47" actId="47"/>
        <pc:sldMkLst>
          <pc:docMk/>
          <pc:sldMk cId="0" sldId="843"/>
        </pc:sldMkLst>
      </pc:sldChg>
      <pc:sldChg chg="del">
        <pc:chgData name="Kwon Osub" userId="760dd869e46f08f5" providerId="LiveId" clId="{63809A37-0002-4F6C-93DE-086237A310BA}" dt="2023-10-09T08:14:20.121" v="48" actId="47"/>
        <pc:sldMkLst>
          <pc:docMk/>
          <pc:sldMk cId="0" sldId="844"/>
        </pc:sldMkLst>
      </pc:sldChg>
      <pc:sldChg chg="del">
        <pc:chgData name="Kwon Osub" userId="760dd869e46f08f5" providerId="LiveId" clId="{63809A37-0002-4F6C-93DE-086237A310BA}" dt="2023-10-09T08:14:20.690" v="49" actId="47"/>
        <pc:sldMkLst>
          <pc:docMk/>
          <pc:sldMk cId="0" sldId="845"/>
        </pc:sldMkLst>
      </pc:sldChg>
      <pc:sldChg chg="del">
        <pc:chgData name="Kwon Osub" userId="760dd869e46f08f5" providerId="LiveId" clId="{63809A37-0002-4F6C-93DE-086237A310BA}" dt="2023-10-09T08:14:21.256" v="50" actId="47"/>
        <pc:sldMkLst>
          <pc:docMk/>
          <pc:sldMk cId="0" sldId="846"/>
        </pc:sldMkLst>
      </pc:sldChg>
      <pc:sldChg chg="del">
        <pc:chgData name="Kwon Osub" userId="760dd869e46f08f5" providerId="LiveId" clId="{63809A37-0002-4F6C-93DE-086237A310BA}" dt="2023-10-09T08:14:21.879" v="51" actId="47"/>
        <pc:sldMkLst>
          <pc:docMk/>
          <pc:sldMk cId="0" sldId="847"/>
        </pc:sldMkLst>
      </pc:sldChg>
      <pc:sldChg chg="del">
        <pc:chgData name="Kwon Osub" userId="760dd869e46f08f5" providerId="LiveId" clId="{63809A37-0002-4F6C-93DE-086237A310BA}" dt="2023-10-09T08:14:22.735" v="52" actId="47"/>
        <pc:sldMkLst>
          <pc:docMk/>
          <pc:sldMk cId="0" sldId="848"/>
        </pc:sldMkLst>
      </pc:sldChg>
      <pc:sldChg chg="del">
        <pc:chgData name="Kwon Osub" userId="760dd869e46f08f5" providerId="LiveId" clId="{63809A37-0002-4F6C-93DE-086237A310BA}" dt="2023-10-09T08:14:23.832" v="53" actId="47"/>
        <pc:sldMkLst>
          <pc:docMk/>
          <pc:sldMk cId="0" sldId="849"/>
        </pc:sldMkLst>
      </pc:sldChg>
      <pc:sldChg chg="del">
        <pc:chgData name="Kwon Osub" userId="760dd869e46f08f5" providerId="LiveId" clId="{63809A37-0002-4F6C-93DE-086237A310BA}" dt="2023-10-09T08:14:24.520" v="54" actId="47"/>
        <pc:sldMkLst>
          <pc:docMk/>
          <pc:sldMk cId="0" sldId="850"/>
        </pc:sldMkLst>
      </pc:sldChg>
      <pc:sldChg chg="del">
        <pc:chgData name="Kwon Osub" userId="760dd869e46f08f5" providerId="LiveId" clId="{63809A37-0002-4F6C-93DE-086237A310BA}" dt="2023-10-09T08:14:25.291" v="55" actId="47"/>
        <pc:sldMkLst>
          <pc:docMk/>
          <pc:sldMk cId="0" sldId="851"/>
        </pc:sldMkLst>
      </pc:sldChg>
      <pc:sldChg chg="del">
        <pc:chgData name="Kwon Osub" userId="760dd869e46f08f5" providerId="LiveId" clId="{63809A37-0002-4F6C-93DE-086237A310BA}" dt="2023-10-09T08:14:25.731" v="56" actId="47"/>
        <pc:sldMkLst>
          <pc:docMk/>
          <pc:sldMk cId="0" sldId="852"/>
        </pc:sldMkLst>
      </pc:sldChg>
      <pc:sldChg chg="del">
        <pc:chgData name="Kwon Osub" userId="760dd869e46f08f5" providerId="LiveId" clId="{63809A37-0002-4F6C-93DE-086237A310BA}" dt="2023-10-09T08:14:26.324" v="57" actId="47"/>
        <pc:sldMkLst>
          <pc:docMk/>
          <pc:sldMk cId="0" sldId="853"/>
        </pc:sldMkLst>
      </pc:sldChg>
      <pc:sldChg chg="del">
        <pc:chgData name="Kwon Osub" userId="760dd869e46f08f5" providerId="LiveId" clId="{63809A37-0002-4F6C-93DE-086237A310BA}" dt="2023-10-09T08:14:27.021" v="58" actId="47"/>
        <pc:sldMkLst>
          <pc:docMk/>
          <pc:sldMk cId="0" sldId="854"/>
        </pc:sldMkLst>
      </pc:sldChg>
      <pc:sldChg chg="del">
        <pc:chgData name="Kwon Osub" userId="760dd869e46f08f5" providerId="LiveId" clId="{63809A37-0002-4F6C-93DE-086237A310BA}" dt="2023-10-09T08:15:21.662" v="59" actId="47"/>
        <pc:sldMkLst>
          <pc:docMk/>
          <pc:sldMk cId="0" sldId="855"/>
        </pc:sldMkLst>
      </pc:sldChg>
      <pc:sldChg chg="del">
        <pc:chgData name="Kwon Osub" userId="760dd869e46f08f5" providerId="LiveId" clId="{63809A37-0002-4F6C-93DE-086237A310BA}" dt="2023-10-09T08:15:27.748" v="60" actId="47"/>
        <pc:sldMkLst>
          <pc:docMk/>
          <pc:sldMk cId="0" sldId="858"/>
        </pc:sldMkLst>
      </pc:sldChg>
      <pc:sldChg chg="del">
        <pc:chgData name="Kwon Osub" userId="760dd869e46f08f5" providerId="LiveId" clId="{63809A37-0002-4F6C-93DE-086237A310BA}" dt="2023-10-09T08:15:28.552" v="61" actId="47"/>
        <pc:sldMkLst>
          <pc:docMk/>
          <pc:sldMk cId="0" sldId="859"/>
        </pc:sldMkLst>
      </pc:sldChg>
      <pc:sldChg chg="del">
        <pc:chgData name="Kwon Osub" userId="760dd869e46f08f5" providerId="LiveId" clId="{63809A37-0002-4F6C-93DE-086237A310BA}" dt="2023-10-09T08:15:30.172" v="63" actId="47"/>
        <pc:sldMkLst>
          <pc:docMk/>
          <pc:sldMk cId="0" sldId="860"/>
        </pc:sldMkLst>
      </pc:sldChg>
      <pc:sldChg chg="del">
        <pc:chgData name="Kwon Osub" userId="760dd869e46f08f5" providerId="LiveId" clId="{63809A37-0002-4F6C-93DE-086237A310BA}" dt="2023-10-09T08:15:30.818" v="64" actId="47"/>
        <pc:sldMkLst>
          <pc:docMk/>
          <pc:sldMk cId="0" sldId="861"/>
        </pc:sldMkLst>
      </pc:sldChg>
      <pc:sldChg chg="del">
        <pc:chgData name="Kwon Osub" userId="760dd869e46f08f5" providerId="LiveId" clId="{63809A37-0002-4F6C-93DE-086237A310BA}" dt="2023-10-09T08:15:31.724" v="65" actId="47"/>
        <pc:sldMkLst>
          <pc:docMk/>
          <pc:sldMk cId="0" sldId="862"/>
        </pc:sldMkLst>
      </pc:sldChg>
      <pc:sldChg chg="del">
        <pc:chgData name="Kwon Osub" userId="760dd869e46f08f5" providerId="LiveId" clId="{63809A37-0002-4F6C-93DE-086237A310BA}" dt="2023-10-09T08:15:36.358" v="69" actId="47"/>
        <pc:sldMkLst>
          <pc:docMk/>
          <pc:sldMk cId="0" sldId="863"/>
        </pc:sldMkLst>
      </pc:sldChg>
      <pc:sldChg chg="del">
        <pc:chgData name="Kwon Osub" userId="760dd869e46f08f5" providerId="LiveId" clId="{63809A37-0002-4F6C-93DE-086237A310BA}" dt="2023-10-09T08:16:16.617" v="75" actId="47"/>
        <pc:sldMkLst>
          <pc:docMk/>
          <pc:sldMk cId="0" sldId="874"/>
        </pc:sldMkLst>
      </pc:sldChg>
      <pc:sldChg chg="del">
        <pc:chgData name="Kwon Osub" userId="760dd869e46f08f5" providerId="LiveId" clId="{63809A37-0002-4F6C-93DE-086237A310BA}" dt="2023-10-09T08:16:17.646" v="76" actId="47"/>
        <pc:sldMkLst>
          <pc:docMk/>
          <pc:sldMk cId="0" sldId="875"/>
        </pc:sldMkLst>
      </pc:sldChg>
      <pc:sldChg chg="del">
        <pc:chgData name="Kwon Osub" userId="760dd869e46f08f5" providerId="LiveId" clId="{63809A37-0002-4F6C-93DE-086237A310BA}" dt="2023-10-09T08:16:18.823" v="77" actId="47"/>
        <pc:sldMkLst>
          <pc:docMk/>
          <pc:sldMk cId="0" sldId="876"/>
        </pc:sldMkLst>
      </pc:sldChg>
      <pc:sldChg chg="del">
        <pc:chgData name="Kwon Osub" userId="760dd869e46f08f5" providerId="LiveId" clId="{63809A37-0002-4F6C-93DE-086237A310BA}" dt="2023-10-09T08:16:19.558" v="78" actId="47"/>
        <pc:sldMkLst>
          <pc:docMk/>
          <pc:sldMk cId="0" sldId="877"/>
        </pc:sldMkLst>
      </pc:sldChg>
      <pc:sldChg chg="del">
        <pc:chgData name="Kwon Osub" userId="760dd869e46f08f5" providerId="LiveId" clId="{63809A37-0002-4F6C-93DE-086237A310BA}" dt="2023-10-09T08:16:20.573" v="79" actId="47"/>
        <pc:sldMkLst>
          <pc:docMk/>
          <pc:sldMk cId="0" sldId="879"/>
        </pc:sldMkLst>
      </pc:sldChg>
      <pc:sldChg chg="del">
        <pc:chgData name="Kwon Osub" userId="760dd869e46f08f5" providerId="LiveId" clId="{63809A37-0002-4F6C-93DE-086237A310BA}" dt="2023-10-09T08:16:21.265" v="80" actId="47"/>
        <pc:sldMkLst>
          <pc:docMk/>
          <pc:sldMk cId="0" sldId="880"/>
        </pc:sldMkLst>
      </pc:sldChg>
      <pc:sldChg chg="del">
        <pc:chgData name="Kwon Osub" userId="760dd869e46f08f5" providerId="LiveId" clId="{63809A37-0002-4F6C-93DE-086237A310BA}" dt="2023-10-09T08:16:22.076" v="81" actId="47"/>
        <pc:sldMkLst>
          <pc:docMk/>
          <pc:sldMk cId="0" sldId="881"/>
        </pc:sldMkLst>
      </pc:sldChg>
      <pc:sldChg chg="del">
        <pc:chgData name="Kwon Osub" userId="760dd869e46f08f5" providerId="LiveId" clId="{63809A37-0002-4F6C-93DE-086237A310BA}" dt="2023-10-09T08:16:22.665" v="82" actId="47"/>
        <pc:sldMkLst>
          <pc:docMk/>
          <pc:sldMk cId="0" sldId="882"/>
        </pc:sldMkLst>
      </pc:sldChg>
      <pc:sldChg chg="del">
        <pc:chgData name="Kwon Osub" userId="760dd869e46f08f5" providerId="LiveId" clId="{63809A37-0002-4F6C-93DE-086237A310BA}" dt="2023-10-09T08:16:23.155" v="83" actId="47"/>
        <pc:sldMkLst>
          <pc:docMk/>
          <pc:sldMk cId="0" sldId="883"/>
        </pc:sldMkLst>
      </pc:sldChg>
      <pc:sldChg chg="del">
        <pc:chgData name="Kwon Osub" userId="760dd869e46f08f5" providerId="LiveId" clId="{63809A37-0002-4F6C-93DE-086237A310BA}" dt="2023-10-09T08:16:23.653" v="84" actId="47"/>
        <pc:sldMkLst>
          <pc:docMk/>
          <pc:sldMk cId="0" sldId="884"/>
        </pc:sldMkLst>
      </pc:sldChg>
      <pc:sldChg chg="del">
        <pc:chgData name="Kwon Osub" userId="760dd869e46f08f5" providerId="LiveId" clId="{63809A37-0002-4F6C-93DE-086237A310BA}" dt="2023-10-09T08:16:24.330" v="85" actId="47"/>
        <pc:sldMkLst>
          <pc:docMk/>
          <pc:sldMk cId="0" sldId="885"/>
        </pc:sldMkLst>
      </pc:sldChg>
      <pc:sldChg chg="del">
        <pc:chgData name="Kwon Osub" userId="760dd869e46f08f5" providerId="LiveId" clId="{63809A37-0002-4F6C-93DE-086237A310BA}" dt="2023-10-09T08:16:25.139" v="86" actId="47"/>
        <pc:sldMkLst>
          <pc:docMk/>
          <pc:sldMk cId="0" sldId="886"/>
        </pc:sldMkLst>
      </pc:sldChg>
      <pc:sldChg chg="del">
        <pc:chgData name="Kwon Osub" userId="760dd869e46f08f5" providerId="LiveId" clId="{63809A37-0002-4F6C-93DE-086237A310BA}" dt="2023-10-09T08:16:26.489" v="87" actId="47"/>
        <pc:sldMkLst>
          <pc:docMk/>
          <pc:sldMk cId="0" sldId="887"/>
        </pc:sldMkLst>
      </pc:sldChg>
      <pc:sldChg chg="del">
        <pc:chgData name="Kwon Osub" userId="760dd869e46f08f5" providerId="LiveId" clId="{63809A37-0002-4F6C-93DE-086237A310BA}" dt="2023-10-09T08:16:27.229" v="88" actId="47"/>
        <pc:sldMkLst>
          <pc:docMk/>
          <pc:sldMk cId="0" sldId="888"/>
        </pc:sldMkLst>
      </pc:sldChg>
      <pc:sldChg chg="del">
        <pc:chgData name="Kwon Osub" userId="760dd869e46f08f5" providerId="LiveId" clId="{63809A37-0002-4F6C-93DE-086237A310BA}" dt="2023-10-09T08:16:27.994" v="89" actId="47"/>
        <pc:sldMkLst>
          <pc:docMk/>
          <pc:sldMk cId="0" sldId="889"/>
        </pc:sldMkLst>
      </pc:sldChg>
      <pc:sldChg chg="del">
        <pc:chgData name="Kwon Osub" userId="760dd869e46f08f5" providerId="LiveId" clId="{63809A37-0002-4F6C-93DE-086237A310BA}" dt="2023-10-09T08:16:29.184" v="90" actId="47"/>
        <pc:sldMkLst>
          <pc:docMk/>
          <pc:sldMk cId="0" sldId="890"/>
        </pc:sldMkLst>
      </pc:sldChg>
      <pc:sldChg chg="del">
        <pc:chgData name="Kwon Osub" userId="760dd869e46f08f5" providerId="LiveId" clId="{63809A37-0002-4F6C-93DE-086237A310BA}" dt="2023-10-09T08:16:29.914" v="91" actId="47"/>
        <pc:sldMkLst>
          <pc:docMk/>
          <pc:sldMk cId="0" sldId="891"/>
        </pc:sldMkLst>
      </pc:sldChg>
      <pc:sldChg chg="del">
        <pc:chgData name="Kwon Osub" userId="760dd869e46f08f5" providerId="LiveId" clId="{63809A37-0002-4F6C-93DE-086237A310BA}" dt="2023-10-09T08:16:30.559" v="92" actId="47"/>
        <pc:sldMkLst>
          <pc:docMk/>
          <pc:sldMk cId="0" sldId="892"/>
        </pc:sldMkLst>
      </pc:sldChg>
      <pc:sldChg chg="del">
        <pc:chgData name="Kwon Osub" userId="760dd869e46f08f5" providerId="LiveId" clId="{63809A37-0002-4F6C-93DE-086237A310BA}" dt="2023-10-09T08:16:31.128" v="93" actId="47"/>
        <pc:sldMkLst>
          <pc:docMk/>
          <pc:sldMk cId="0" sldId="893"/>
        </pc:sldMkLst>
      </pc:sldChg>
      <pc:sldChg chg="del">
        <pc:chgData name="Kwon Osub" userId="760dd869e46f08f5" providerId="LiveId" clId="{63809A37-0002-4F6C-93DE-086237A310BA}" dt="2023-10-09T08:16:31.781" v="94" actId="47"/>
        <pc:sldMkLst>
          <pc:docMk/>
          <pc:sldMk cId="3369472022" sldId="913"/>
        </pc:sldMkLst>
      </pc:sldChg>
      <pc:sldMasterChg chg="del delSldLayout">
        <pc:chgData name="Kwon Osub" userId="760dd869e46f08f5" providerId="LiveId" clId="{63809A37-0002-4F6C-93DE-086237A310BA}" dt="2023-10-09T08:12:47.654" v="1" actId="47"/>
        <pc:sldMasterMkLst>
          <pc:docMk/>
          <pc:sldMasterMk cId="0" sldId="2147483648"/>
        </pc:sldMasterMkLst>
        <pc:sldLayoutChg chg="del">
          <pc:chgData name="Kwon Osub" userId="760dd869e46f08f5" providerId="LiveId" clId="{63809A37-0002-4F6C-93DE-086237A310BA}" dt="2023-10-09T08:12:47.654" v="1" actId="47"/>
          <pc:sldLayoutMkLst>
            <pc:docMk/>
            <pc:sldMasterMk cId="0" sldId="2147483648"/>
            <pc:sldLayoutMk cId="0" sldId="2147483706"/>
          </pc:sldLayoutMkLst>
        </pc:sldLayoutChg>
        <pc:sldLayoutChg chg="del">
          <pc:chgData name="Kwon Osub" userId="760dd869e46f08f5" providerId="LiveId" clId="{63809A37-0002-4F6C-93DE-086237A310BA}" dt="2023-10-09T08:12:47.654" v="1" actId="47"/>
          <pc:sldLayoutMkLst>
            <pc:docMk/>
            <pc:sldMasterMk cId="0" sldId="2147483648"/>
            <pc:sldLayoutMk cId="0" sldId="2147483707"/>
          </pc:sldLayoutMkLst>
        </pc:sldLayoutChg>
        <pc:sldLayoutChg chg="del">
          <pc:chgData name="Kwon Osub" userId="760dd869e46f08f5" providerId="LiveId" clId="{63809A37-0002-4F6C-93DE-086237A310BA}" dt="2023-10-09T08:12:47.654" v="1" actId="47"/>
          <pc:sldLayoutMkLst>
            <pc:docMk/>
            <pc:sldMasterMk cId="0" sldId="2147483648"/>
            <pc:sldLayoutMk cId="0" sldId="2147483708"/>
          </pc:sldLayoutMkLst>
        </pc:sldLayoutChg>
        <pc:sldLayoutChg chg="del">
          <pc:chgData name="Kwon Osub" userId="760dd869e46f08f5" providerId="LiveId" clId="{63809A37-0002-4F6C-93DE-086237A310BA}" dt="2023-10-09T08:12:47.654" v="1" actId="47"/>
          <pc:sldLayoutMkLst>
            <pc:docMk/>
            <pc:sldMasterMk cId="0" sldId="2147483648"/>
            <pc:sldLayoutMk cId="0" sldId="2147483709"/>
          </pc:sldLayoutMkLst>
        </pc:sldLayoutChg>
        <pc:sldLayoutChg chg="del">
          <pc:chgData name="Kwon Osub" userId="760dd869e46f08f5" providerId="LiveId" clId="{63809A37-0002-4F6C-93DE-086237A310BA}" dt="2023-10-09T08:12:47.654" v="1" actId="47"/>
          <pc:sldLayoutMkLst>
            <pc:docMk/>
            <pc:sldMasterMk cId="0" sldId="2147483648"/>
            <pc:sldLayoutMk cId="0" sldId="2147483710"/>
          </pc:sldLayoutMkLst>
        </pc:sldLayoutChg>
        <pc:sldLayoutChg chg="del">
          <pc:chgData name="Kwon Osub" userId="760dd869e46f08f5" providerId="LiveId" clId="{63809A37-0002-4F6C-93DE-086237A310BA}" dt="2023-10-09T08:12:47.654" v="1" actId="47"/>
          <pc:sldLayoutMkLst>
            <pc:docMk/>
            <pc:sldMasterMk cId="0" sldId="2147483648"/>
            <pc:sldLayoutMk cId="0" sldId="2147483711"/>
          </pc:sldLayoutMkLst>
        </pc:sldLayoutChg>
        <pc:sldLayoutChg chg="del">
          <pc:chgData name="Kwon Osub" userId="760dd869e46f08f5" providerId="LiveId" clId="{63809A37-0002-4F6C-93DE-086237A310BA}" dt="2023-10-09T08:12:47.654" v="1" actId="47"/>
          <pc:sldLayoutMkLst>
            <pc:docMk/>
            <pc:sldMasterMk cId="0" sldId="2147483648"/>
            <pc:sldLayoutMk cId="0" sldId="2147483712"/>
          </pc:sldLayoutMkLst>
        </pc:sldLayoutChg>
        <pc:sldLayoutChg chg="del">
          <pc:chgData name="Kwon Osub" userId="760dd869e46f08f5" providerId="LiveId" clId="{63809A37-0002-4F6C-93DE-086237A310BA}" dt="2023-10-09T08:12:47.654" v="1" actId="47"/>
          <pc:sldLayoutMkLst>
            <pc:docMk/>
            <pc:sldMasterMk cId="0" sldId="2147483648"/>
            <pc:sldLayoutMk cId="0" sldId="2147483713"/>
          </pc:sldLayoutMkLst>
        </pc:sldLayoutChg>
        <pc:sldLayoutChg chg="del">
          <pc:chgData name="Kwon Osub" userId="760dd869e46f08f5" providerId="LiveId" clId="{63809A37-0002-4F6C-93DE-086237A310BA}" dt="2023-10-09T08:12:47.654" v="1" actId="47"/>
          <pc:sldLayoutMkLst>
            <pc:docMk/>
            <pc:sldMasterMk cId="0" sldId="2147483648"/>
            <pc:sldLayoutMk cId="0" sldId="2147483714"/>
          </pc:sldLayoutMkLst>
        </pc:sldLayoutChg>
        <pc:sldLayoutChg chg="del">
          <pc:chgData name="Kwon Osub" userId="760dd869e46f08f5" providerId="LiveId" clId="{63809A37-0002-4F6C-93DE-086237A310BA}" dt="2023-10-09T08:12:47.654" v="1" actId="47"/>
          <pc:sldLayoutMkLst>
            <pc:docMk/>
            <pc:sldMasterMk cId="0" sldId="2147483648"/>
            <pc:sldLayoutMk cId="0" sldId="2147483715"/>
          </pc:sldLayoutMkLst>
        </pc:sldLayoutChg>
        <pc:sldLayoutChg chg="del">
          <pc:chgData name="Kwon Osub" userId="760dd869e46f08f5" providerId="LiveId" clId="{63809A37-0002-4F6C-93DE-086237A310BA}" dt="2023-10-09T08:12:47.654" v="1" actId="47"/>
          <pc:sldLayoutMkLst>
            <pc:docMk/>
            <pc:sldMasterMk cId="0" sldId="2147483648"/>
            <pc:sldLayoutMk cId="0" sldId="2147483716"/>
          </pc:sldLayoutMkLst>
        </pc:sldLayoutChg>
      </pc:sldMasterChg>
      <pc:sldMasterChg chg="del delSldLayout">
        <pc:chgData name="Kwon Osub" userId="760dd869e46f08f5" providerId="LiveId" clId="{63809A37-0002-4F6C-93DE-086237A310BA}" dt="2023-10-09T08:16:31.781" v="94" actId="47"/>
        <pc:sldMasterMkLst>
          <pc:docMk/>
          <pc:sldMasterMk cId="830351257" sldId="2147483741"/>
        </pc:sldMasterMkLst>
        <pc:sldLayoutChg chg="del">
          <pc:chgData name="Kwon Osub" userId="760dd869e46f08f5" providerId="LiveId" clId="{63809A37-0002-4F6C-93DE-086237A310BA}" dt="2023-10-09T08:16:31.781" v="94" actId="47"/>
          <pc:sldLayoutMkLst>
            <pc:docMk/>
            <pc:sldMasterMk cId="830351257" sldId="2147483741"/>
            <pc:sldLayoutMk cId="574882243" sldId="2147483742"/>
          </pc:sldLayoutMkLst>
        </pc:sldLayoutChg>
        <pc:sldLayoutChg chg="del">
          <pc:chgData name="Kwon Osub" userId="760dd869e46f08f5" providerId="LiveId" clId="{63809A37-0002-4F6C-93DE-086237A310BA}" dt="2023-10-09T08:16:31.781" v="94" actId="47"/>
          <pc:sldLayoutMkLst>
            <pc:docMk/>
            <pc:sldMasterMk cId="830351257" sldId="2147483741"/>
            <pc:sldLayoutMk cId="2061486022" sldId="2147483743"/>
          </pc:sldLayoutMkLst>
        </pc:sldLayoutChg>
        <pc:sldLayoutChg chg="del">
          <pc:chgData name="Kwon Osub" userId="760dd869e46f08f5" providerId="LiveId" clId="{63809A37-0002-4F6C-93DE-086237A310BA}" dt="2023-10-09T08:16:31.781" v="94" actId="47"/>
          <pc:sldLayoutMkLst>
            <pc:docMk/>
            <pc:sldMasterMk cId="830351257" sldId="2147483741"/>
            <pc:sldLayoutMk cId="3885475365" sldId="2147483744"/>
          </pc:sldLayoutMkLst>
        </pc:sldLayoutChg>
        <pc:sldLayoutChg chg="del">
          <pc:chgData name="Kwon Osub" userId="760dd869e46f08f5" providerId="LiveId" clId="{63809A37-0002-4F6C-93DE-086237A310BA}" dt="2023-10-09T08:16:31.781" v="94" actId="47"/>
          <pc:sldLayoutMkLst>
            <pc:docMk/>
            <pc:sldMasterMk cId="830351257" sldId="2147483741"/>
            <pc:sldLayoutMk cId="2376345873" sldId="2147483745"/>
          </pc:sldLayoutMkLst>
        </pc:sldLayoutChg>
        <pc:sldLayoutChg chg="del">
          <pc:chgData name="Kwon Osub" userId="760dd869e46f08f5" providerId="LiveId" clId="{63809A37-0002-4F6C-93DE-086237A310BA}" dt="2023-10-09T08:16:31.781" v="94" actId="47"/>
          <pc:sldLayoutMkLst>
            <pc:docMk/>
            <pc:sldMasterMk cId="830351257" sldId="2147483741"/>
            <pc:sldLayoutMk cId="2494728538" sldId="2147483746"/>
          </pc:sldLayoutMkLst>
        </pc:sldLayoutChg>
        <pc:sldLayoutChg chg="del">
          <pc:chgData name="Kwon Osub" userId="760dd869e46f08f5" providerId="LiveId" clId="{63809A37-0002-4F6C-93DE-086237A310BA}" dt="2023-10-09T08:16:31.781" v="94" actId="47"/>
          <pc:sldLayoutMkLst>
            <pc:docMk/>
            <pc:sldMasterMk cId="830351257" sldId="2147483741"/>
            <pc:sldLayoutMk cId="2700885641" sldId="2147483747"/>
          </pc:sldLayoutMkLst>
        </pc:sldLayoutChg>
        <pc:sldLayoutChg chg="del">
          <pc:chgData name="Kwon Osub" userId="760dd869e46f08f5" providerId="LiveId" clId="{63809A37-0002-4F6C-93DE-086237A310BA}" dt="2023-10-09T08:16:31.781" v="94" actId="47"/>
          <pc:sldLayoutMkLst>
            <pc:docMk/>
            <pc:sldMasterMk cId="830351257" sldId="2147483741"/>
            <pc:sldLayoutMk cId="2848608129" sldId="2147483748"/>
          </pc:sldLayoutMkLst>
        </pc:sldLayoutChg>
        <pc:sldLayoutChg chg="del">
          <pc:chgData name="Kwon Osub" userId="760dd869e46f08f5" providerId="LiveId" clId="{63809A37-0002-4F6C-93DE-086237A310BA}" dt="2023-10-09T08:16:31.781" v="94" actId="47"/>
          <pc:sldLayoutMkLst>
            <pc:docMk/>
            <pc:sldMasterMk cId="830351257" sldId="2147483741"/>
            <pc:sldLayoutMk cId="2136706095" sldId="2147483749"/>
          </pc:sldLayoutMkLst>
        </pc:sldLayoutChg>
        <pc:sldLayoutChg chg="del">
          <pc:chgData name="Kwon Osub" userId="760dd869e46f08f5" providerId="LiveId" clId="{63809A37-0002-4F6C-93DE-086237A310BA}" dt="2023-10-09T08:16:31.781" v="94" actId="47"/>
          <pc:sldLayoutMkLst>
            <pc:docMk/>
            <pc:sldMasterMk cId="830351257" sldId="2147483741"/>
            <pc:sldLayoutMk cId="3438123407" sldId="2147483750"/>
          </pc:sldLayoutMkLst>
        </pc:sldLayoutChg>
        <pc:sldLayoutChg chg="del">
          <pc:chgData name="Kwon Osub" userId="760dd869e46f08f5" providerId="LiveId" clId="{63809A37-0002-4F6C-93DE-086237A310BA}" dt="2023-10-09T08:16:31.781" v="94" actId="47"/>
          <pc:sldLayoutMkLst>
            <pc:docMk/>
            <pc:sldMasterMk cId="830351257" sldId="2147483741"/>
            <pc:sldLayoutMk cId="74506694" sldId="2147483751"/>
          </pc:sldLayoutMkLst>
        </pc:sldLayoutChg>
        <pc:sldLayoutChg chg="del">
          <pc:chgData name="Kwon Osub" userId="760dd869e46f08f5" providerId="LiveId" clId="{63809A37-0002-4F6C-93DE-086237A310BA}" dt="2023-10-09T08:16:31.781" v="94" actId="47"/>
          <pc:sldLayoutMkLst>
            <pc:docMk/>
            <pc:sldMasterMk cId="830351257" sldId="2147483741"/>
            <pc:sldLayoutMk cId="3946760322" sldId="2147483752"/>
          </pc:sldLayoutMkLst>
        </pc:sldLayoutChg>
        <pc:sldLayoutChg chg="del">
          <pc:chgData name="Kwon Osub" userId="760dd869e46f08f5" providerId="LiveId" clId="{63809A37-0002-4F6C-93DE-086237A310BA}" dt="2023-10-09T08:16:31.781" v="94" actId="47"/>
          <pc:sldLayoutMkLst>
            <pc:docMk/>
            <pc:sldMasterMk cId="830351257" sldId="2147483741"/>
            <pc:sldLayoutMk cId="3989425187" sldId="2147483753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" y="10"/>
            <a:ext cx="2946175" cy="495810"/>
          </a:xfrm>
          <a:prstGeom prst="rect">
            <a:avLst/>
          </a:prstGeom>
        </p:spPr>
        <p:txBody>
          <a:bodyPr vert="horz" lIns="93088" tIns="46545" rIns="93088" bIns="46545" rtlCol="0"/>
          <a:lstStyle>
            <a:lvl1pPr algn="l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964" y="10"/>
            <a:ext cx="2946175" cy="495810"/>
          </a:xfrm>
          <a:prstGeom prst="rect">
            <a:avLst/>
          </a:prstGeom>
        </p:spPr>
        <p:txBody>
          <a:bodyPr vert="horz" lIns="93088" tIns="46545" rIns="93088" bIns="46545" rtlCol="0"/>
          <a:lstStyle>
            <a:lvl1pPr algn="r">
              <a:defRPr sz="1300"/>
            </a:lvl1pPr>
          </a:lstStyle>
          <a:p>
            <a:pPr>
              <a:defRPr/>
            </a:pPr>
            <a:fld id="{DA3D764E-19C3-41DE-A35F-97EDED34B456}" type="datetimeFigureOut">
              <a:rPr lang="en-US"/>
              <a:pPr>
                <a:defRPr/>
              </a:pPr>
              <a:t>10/9/2023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5" y="9432316"/>
            <a:ext cx="2946175" cy="495810"/>
          </a:xfrm>
          <a:prstGeom prst="rect">
            <a:avLst/>
          </a:prstGeom>
        </p:spPr>
        <p:txBody>
          <a:bodyPr vert="horz" lIns="93088" tIns="46545" rIns="93088" bIns="46545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964" y="9432316"/>
            <a:ext cx="2946175" cy="495810"/>
          </a:xfrm>
          <a:prstGeom prst="rect">
            <a:avLst/>
          </a:prstGeom>
        </p:spPr>
        <p:txBody>
          <a:bodyPr vert="horz" lIns="93088" tIns="46545" rIns="93088" bIns="46545" rtlCol="0" anchor="b"/>
          <a:lstStyle>
            <a:lvl1pPr algn="r">
              <a:defRPr sz="1300"/>
            </a:lvl1pPr>
          </a:lstStyle>
          <a:p>
            <a:pPr>
              <a:defRPr/>
            </a:pPr>
            <a:fld id="{5E0A104A-38CE-4E5D-981C-A40D9DDDC8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5383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" y="10"/>
            <a:ext cx="2946175" cy="495810"/>
          </a:xfrm>
          <a:prstGeom prst="rect">
            <a:avLst/>
          </a:prstGeom>
        </p:spPr>
        <p:txBody>
          <a:bodyPr vert="horz" lIns="93088" tIns="46545" rIns="93088" bIns="4654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964" y="10"/>
            <a:ext cx="2946175" cy="495810"/>
          </a:xfrm>
          <a:prstGeom prst="rect">
            <a:avLst/>
          </a:prstGeom>
        </p:spPr>
        <p:txBody>
          <a:bodyPr vert="horz" lIns="93088" tIns="46545" rIns="93088" bIns="4654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BA4AEA9D-6950-49D4-BBB7-F42AD80E3570}" type="datetimeFigureOut">
              <a:rPr lang="en-US"/>
              <a:pPr>
                <a:defRPr/>
              </a:pPr>
              <a:t>10/9/2023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88" tIns="46545" rIns="93088" bIns="46545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7002"/>
            <a:ext cx="5438140" cy="4467397"/>
          </a:xfrm>
          <a:prstGeom prst="rect">
            <a:avLst/>
          </a:prstGeom>
        </p:spPr>
        <p:txBody>
          <a:bodyPr vert="horz" lIns="93088" tIns="46545" rIns="93088" bIns="46545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5" y="9432316"/>
            <a:ext cx="2946175" cy="495810"/>
          </a:xfrm>
          <a:prstGeom prst="rect">
            <a:avLst/>
          </a:prstGeom>
        </p:spPr>
        <p:txBody>
          <a:bodyPr vert="horz" lIns="93088" tIns="46545" rIns="93088" bIns="4654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964" y="9432316"/>
            <a:ext cx="2946175" cy="495810"/>
          </a:xfrm>
          <a:prstGeom prst="rect">
            <a:avLst/>
          </a:prstGeom>
        </p:spPr>
        <p:txBody>
          <a:bodyPr vert="horz" lIns="93088" tIns="46545" rIns="93088" bIns="4654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B42F86C9-3A2C-4AAE-971D-0C55900909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835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4773FD2-D570-45CC-B2BC-F230B6DADD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9FE3856-ABE2-48C7-BD4D-F87333B78E2B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2514" name="Rectangle 2">
            <a:extLst>
              <a:ext uri="{FF2B5EF4-FFF2-40B4-BE49-F238E27FC236}">
                <a16:creationId xmlns:a16="http://schemas.microsoft.com/office/drawing/2014/main" id="{E1C2AFF9-5679-4537-B902-8BB34CF1B5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5" name="Rectangle 3">
            <a:extLst>
              <a:ext uri="{FF2B5EF4-FFF2-40B4-BE49-F238E27FC236}">
                <a16:creationId xmlns:a16="http://schemas.microsoft.com/office/drawing/2014/main" id="{1B77BA88-9D9C-4DD1-B560-B796A9BE41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7013503-801B-4E18-8BBC-C7625EC6D0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99279D7-F4EC-42CC-9FC7-B50C2B2929A6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1730" name="Rectangle 2">
            <a:extLst>
              <a:ext uri="{FF2B5EF4-FFF2-40B4-BE49-F238E27FC236}">
                <a16:creationId xmlns:a16="http://schemas.microsoft.com/office/drawing/2014/main" id="{6E20265A-9F92-4D89-8723-B59CAEC565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>
            <a:extLst>
              <a:ext uri="{FF2B5EF4-FFF2-40B4-BE49-F238E27FC236}">
                <a16:creationId xmlns:a16="http://schemas.microsoft.com/office/drawing/2014/main" id="{3E5A98A8-C96B-413D-A3F1-D99C65257E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9A30FBD-B130-43B8-8FE9-333E12E71B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C7FA6EC-D763-4C19-870D-DB3EB4281102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2754" name="Rectangle 2">
            <a:extLst>
              <a:ext uri="{FF2B5EF4-FFF2-40B4-BE49-F238E27FC236}">
                <a16:creationId xmlns:a16="http://schemas.microsoft.com/office/drawing/2014/main" id="{239957F9-1C5E-496D-87EE-9E092C3055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>
            <a:extLst>
              <a:ext uri="{FF2B5EF4-FFF2-40B4-BE49-F238E27FC236}">
                <a16:creationId xmlns:a16="http://schemas.microsoft.com/office/drawing/2014/main" id="{6AB5F241-81AB-442F-A1AA-42E6E12941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BE8DF04-E7FD-4982-BD9C-D200707B0D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35A8C66-6891-4C69-8747-5D65B1B75CAF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3778" name="Rectangle 2">
            <a:extLst>
              <a:ext uri="{FF2B5EF4-FFF2-40B4-BE49-F238E27FC236}">
                <a16:creationId xmlns:a16="http://schemas.microsoft.com/office/drawing/2014/main" id="{6C9666B6-AF87-49E5-AC9C-3AC2BB4B30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>
            <a:extLst>
              <a:ext uri="{FF2B5EF4-FFF2-40B4-BE49-F238E27FC236}">
                <a16:creationId xmlns:a16="http://schemas.microsoft.com/office/drawing/2014/main" id="{8D636D30-C9FE-49C1-9485-3BC266E10A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7893140-7F52-4DE5-8849-30EEB96721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6769C3D-1DE0-4ED4-9897-96B30CC4AE2D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02" name="Rectangle 2">
            <a:extLst>
              <a:ext uri="{FF2B5EF4-FFF2-40B4-BE49-F238E27FC236}">
                <a16:creationId xmlns:a16="http://schemas.microsoft.com/office/drawing/2014/main" id="{A07AF62B-D4C2-4A47-9B0E-39FDE2FF8C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>
            <a:extLst>
              <a:ext uri="{FF2B5EF4-FFF2-40B4-BE49-F238E27FC236}">
                <a16:creationId xmlns:a16="http://schemas.microsoft.com/office/drawing/2014/main" id="{3C38B43E-BDDE-459C-B549-D33A13CEFE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0093A67-AA21-4A42-B242-9BB6DCD87B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286539B-E2D0-4D4B-B5B7-74EC07FD7D6B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826" name="Rectangle 2">
            <a:extLst>
              <a:ext uri="{FF2B5EF4-FFF2-40B4-BE49-F238E27FC236}">
                <a16:creationId xmlns:a16="http://schemas.microsoft.com/office/drawing/2014/main" id="{99736081-750A-4F44-8F39-31E856CFB1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>
            <a:extLst>
              <a:ext uri="{FF2B5EF4-FFF2-40B4-BE49-F238E27FC236}">
                <a16:creationId xmlns:a16="http://schemas.microsoft.com/office/drawing/2014/main" id="{032BA2AC-FF62-422E-9CA5-475C37177C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EEBD3B4-7D49-4589-99AA-05634D85B5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B90E245-885F-4F3F-A0A5-42899C645C67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6850" name="Rectangle 2">
            <a:extLst>
              <a:ext uri="{FF2B5EF4-FFF2-40B4-BE49-F238E27FC236}">
                <a16:creationId xmlns:a16="http://schemas.microsoft.com/office/drawing/2014/main" id="{68140B8C-3ADF-423F-8376-9BD4CBEA61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>
            <a:extLst>
              <a:ext uri="{FF2B5EF4-FFF2-40B4-BE49-F238E27FC236}">
                <a16:creationId xmlns:a16="http://schemas.microsoft.com/office/drawing/2014/main" id="{AFD84C81-499C-4E80-9D97-02038068A4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4D8E1EA-59F4-4DE9-B75E-B471E865DB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B92EC42-75E2-41B4-9AAD-5BCF315E519A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8898" name="Rectangle 2">
            <a:extLst>
              <a:ext uri="{FF2B5EF4-FFF2-40B4-BE49-F238E27FC236}">
                <a16:creationId xmlns:a16="http://schemas.microsoft.com/office/drawing/2014/main" id="{D8FDF844-D7EB-4393-9211-B8238CCFD3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>
            <a:extLst>
              <a:ext uri="{FF2B5EF4-FFF2-40B4-BE49-F238E27FC236}">
                <a16:creationId xmlns:a16="http://schemas.microsoft.com/office/drawing/2014/main" id="{A324B3D8-D1B7-4432-A4B8-55B94A5BC2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56A0EB9-0BCA-4346-B088-83146F9BE1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A23BE2-5877-48E2-B484-A1BA96390D0C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1970" name="Rectangle 2">
            <a:extLst>
              <a:ext uri="{FF2B5EF4-FFF2-40B4-BE49-F238E27FC236}">
                <a16:creationId xmlns:a16="http://schemas.microsoft.com/office/drawing/2014/main" id="{CA549C26-0673-4CF1-A3E5-35541591F5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>
            <a:extLst>
              <a:ext uri="{FF2B5EF4-FFF2-40B4-BE49-F238E27FC236}">
                <a16:creationId xmlns:a16="http://schemas.microsoft.com/office/drawing/2014/main" id="{30884D62-B249-44CF-80CC-2D4895A23C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AC2244A-658E-43F9-A7CB-F17CC8A11B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CE686B-5DC1-4B81-8AE2-1669AD6E998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2994" name="Rectangle 2">
            <a:extLst>
              <a:ext uri="{FF2B5EF4-FFF2-40B4-BE49-F238E27FC236}">
                <a16:creationId xmlns:a16="http://schemas.microsoft.com/office/drawing/2014/main" id="{B4DEE53E-7F96-427A-A920-3575905948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>
            <a:extLst>
              <a:ext uri="{FF2B5EF4-FFF2-40B4-BE49-F238E27FC236}">
                <a16:creationId xmlns:a16="http://schemas.microsoft.com/office/drawing/2014/main" id="{F67182E7-8601-44D5-AC38-8C314B8B14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840ABD3-166E-45CE-A6F5-3CB376758C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8F8DB8A-E791-4CA3-A371-2448DB25FCAD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8114" name="Rectangle 2">
            <a:extLst>
              <a:ext uri="{FF2B5EF4-FFF2-40B4-BE49-F238E27FC236}">
                <a16:creationId xmlns:a16="http://schemas.microsoft.com/office/drawing/2014/main" id="{BB11FD63-5555-444E-9C2E-5C8C7C1885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>
            <a:extLst>
              <a:ext uri="{FF2B5EF4-FFF2-40B4-BE49-F238E27FC236}">
                <a16:creationId xmlns:a16="http://schemas.microsoft.com/office/drawing/2014/main" id="{2C4B28C3-F5BA-462D-92E0-DEA5753159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ED6BA65-08C8-4092-A47B-832E476965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A8EEBBC-C6EA-400D-9B3B-603551CD413A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3538" name="Rectangle 2">
            <a:extLst>
              <a:ext uri="{FF2B5EF4-FFF2-40B4-BE49-F238E27FC236}">
                <a16:creationId xmlns:a16="http://schemas.microsoft.com/office/drawing/2014/main" id="{F3ECEBD0-6610-434C-815C-FBC00FE876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Rectangle 3">
            <a:extLst>
              <a:ext uri="{FF2B5EF4-FFF2-40B4-BE49-F238E27FC236}">
                <a16:creationId xmlns:a16="http://schemas.microsoft.com/office/drawing/2014/main" id="{AC8F5878-5663-41F1-88B9-646BA8E135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8AE36B4-D409-48AC-A6BB-E25D429D45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1CA467-640E-4542-8A44-23541649A920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9138" name="Rectangle 2">
            <a:extLst>
              <a:ext uri="{FF2B5EF4-FFF2-40B4-BE49-F238E27FC236}">
                <a16:creationId xmlns:a16="http://schemas.microsoft.com/office/drawing/2014/main" id="{A1EB17E9-66C4-4197-BA44-E0CB858CC8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>
            <a:extLst>
              <a:ext uri="{FF2B5EF4-FFF2-40B4-BE49-F238E27FC236}">
                <a16:creationId xmlns:a16="http://schemas.microsoft.com/office/drawing/2014/main" id="{47BAFB02-9CD8-44CB-86A9-891C950310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37A3EC4-0367-4EB9-85A6-E10B4F10AF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1ADF4DC-4955-4BED-8B8B-CF9433750A0C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0162" name="Rectangle 2">
            <a:extLst>
              <a:ext uri="{FF2B5EF4-FFF2-40B4-BE49-F238E27FC236}">
                <a16:creationId xmlns:a16="http://schemas.microsoft.com/office/drawing/2014/main" id="{67E28DF1-5042-423B-9191-042230AFEC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>
            <a:extLst>
              <a:ext uri="{FF2B5EF4-FFF2-40B4-BE49-F238E27FC236}">
                <a16:creationId xmlns:a16="http://schemas.microsoft.com/office/drawing/2014/main" id="{7024872C-4673-44C0-A932-A1E0734A34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F7F27E3-7F5E-44B5-8048-ED580C3727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5FE040-4B8B-49B6-AA09-3404D7F20A85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1186" name="Rectangle 2">
            <a:extLst>
              <a:ext uri="{FF2B5EF4-FFF2-40B4-BE49-F238E27FC236}">
                <a16:creationId xmlns:a16="http://schemas.microsoft.com/office/drawing/2014/main" id="{65B6C13B-0033-4288-8543-FE3D9B5B53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>
            <a:extLst>
              <a:ext uri="{FF2B5EF4-FFF2-40B4-BE49-F238E27FC236}">
                <a16:creationId xmlns:a16="http://schemas.microsoft.com/office/drawing/2014/main" id="{CA42EE29-9B06-41E0-AD71-63F8D62187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074A718-6CE4-4CA8-826B-6A7CEC0815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C4DC7F1-2CB0-44EC-8EC1-41217E45F632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2210" name="Rectangle 2">
            <a:extLst>
              <a:ext uri="{FF2B5EF4-FFF2-40B4-BE49-F238E27FC236}">
                <a16:creationId xmlns:a16="http://schemas.microsoft.com/office/drawing/2014/main" id="{72CF84A2-2454-403C-A363-6C497A5C96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>
            <a:extLst>
              <a:ext uri="{FF2B5EF4-FFF2-40B4-BE49-F238E27FC236}">
                <a16:creationId xmlns:a16="http://schemas.microsoft.com/office/drawing/2014/main" id="{6CA6B33A-3CE0-4CF7-92BB-9E0B8A9BD0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2AB3B19-E738-4564-8680-2B03CBC2F0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CAAA40C-2044-40AA-93F7-6F124B238216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3234" name="Rectangle 2">
            <a:extLst>
              <a:ext uri="{FF2B5EF4-FFF2-40B4-BE49-F238E27FC236}">
                <a16:creationId xmlns:a16="http://schemas.microsoft.com/office/drawing/2014/main" id="{858A9468-5EC5-4277-B6CA-FDFBBEBBD8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>
            <a:extLst>
              <a:ext uri="{FF2B5EF4-FFF2-40B4-BE49-F238E27FC236}">
                <a16:creationId xmlns:a16="http://schemas.microsoft.com/office/drawing/2014/main" id="{08503EEE-4A2E-405A-A16E-518C52DC4D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3F8B23B-94D9-4B92-8899-24F7C2B940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CC84C4-A51F-4CF9-A578-BBD72DFE2AE7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562" name="Rectangle 2">
            <a:extLst>
              <a:ext uri="{FF2B5EF4-FFF2-40B4-BE49-F238E27FC236}">
                <a16:creationId xmlns:a16="http://schemas.microsoft.com/office/drawing/2014/main" id="{2B117168-648A-44C6-A7FB-8E1242EF87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>
            <a:extLst>
              <a:ext uri="{FF2B5EF4-FFF2-40B4-BE49-F238E27FC236}">
                <a16:creationId xmlns:a16="http://schemas.microsoft.com/office/drawing/2014/main" id="{69D566D5-AB73-42D4-B90E-66E18021E7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E320FD8-046D-4430-8FFD-382BE9583A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B64E312-7D4C-4B52-B6BA-5B28D941B899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5586" name="Rectangle 2">
            <a:extLst>
              <a:ext uri="{FF2B5EF4-FFF2-40B4-BE49-F238E27FC236}">
                <a16:creationId xmlns:a16="http://schemas.microsoft.com/office/drawing/2014/main" id="{B9476780-1736-413A-975B-604233C360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7" name="Rectangle 3">
            <a:extLst>
              <a:ext uri="{FF2B5EF4-FFF2-40B4-BE49-F238E27FC236}">
                <a16:creationId xmlns:a16="http://schemas.microsoft.com/office/drawing/2014/main" id="{5806DF44-938A-4DF6-B740-276FED138D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660CEDB-6394-49CF-B378-BFBDF19093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0C9A51-2738-4F6E-A78A-486E24691520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6610" name="Rectangle 2">
            <a:extLst>
              <a:ext uri="{FF2B5EF4-FFF2-40B4-BE49-F238E27FC236}">
                <a16:creationId xmlns:a16="http://schemas.microsoft.com/office/drawing/2014/main" id="{C5165754-22FF-4A0C-980C-325859B8ED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>
            <a:extLst>
              <a:ext uri="{FF2B5EF4-FFF2-40B4-BE49-F238E27FC236}">
                <a16:creationId xmlns:a16="http://schemas.microsoft.com/office/drawing/2014/main" id="{BC65AFCD-D991-4DE4-846C-AAA3DD6FC7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5BF9E4A-8B54-4195-B669-90B5DDF06E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3411EE8-9E06-403B-85C1-AA4D5C5CF559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7634" name="Rectangle 2">
            <a:extLst>
              <a:ext uri="{FF2B5EF4-FFF2-40B4-BE49-F238E27FC236}">
                <a16:creationId xmlns:a16="http://schemas.microsoft.com/office/drawing/2014/main" id="{C33D5C97-AAB9-4338-8C64-5C9F89509E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5" name="Rectangle 3">
            <a:extLst>
              <a:ext uri="{FF2B5EF4-FFF2-40B4-BE49-F238E27FC236}">
                <a16:creationId xmlns:a16="http://schemas.microsoft.com/office/drawing/2014/main" id="{3037EEE7-B93D-4604-B568-1AF0F46662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E5C4576-5A33-45BB-93EA-D077288A24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1ADCA7B-2639-4B60-8913-4954483CB34F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8658" name="Rectangle 2">
            <a:extLst>
              <a:ext uri="{FF2B5EF4-FFF2-40B4-BE49-F238E27FC236}">
                <a16:creationId xmlns:a16="http://schemas.microsoft.com/office/drawing/2014/main" id="{B8251D9C-9BA9-4CD7-AE49-D269B5EF79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>
            <a:extLst>
              <a:ext uri="{FF2B5EF4-FFF2-40B4-BE49-F238E27FC236}">
                <a16:creationId xmlns:a16="http://schemas.microsoft.com/office/drawing/2014/main" id="{C592B82B-374F-4B11-A7D6-E8ECED077D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8ACD396-548E-4F4F-8E47-872BF89315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919C115-7FFD-47E9-BCD5-DCAA5F7B35E6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9682" name="Rectangle 2">
            <a:extLst>
              <a:ext uri="{FF2B5EF4-FFF2-40B4-BE49-F238E27FC236}">
                <a16:creationId xmlns:a16="http://schemas.microsoft.com/office/drawing/2014/main" id="{DB23B608-EF60-4A49-9F94-AFDA281DCE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>
            <a:extLst>
              <a:ext uri="{FF2B5EF4-FFF2-40B4-BE49-F238E27FC236}">
                <a16:creationId xmlns:a16="http://schemas.microsoft.com/office/drawing/2014/main" id="{487F5B12-2AD4-4C71-8FF4-8F954456EB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A413699-ED2D-4D04-8B59-ABECC73916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2945DE5-89FA-43BD-B4FB-313FA7B86398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0706" name="Rectangle 2">
            <a:extLst>
              <a:ext uri="{FF2B5EF4-FFF2-40B4-BE49-F238E27FC236}">
                <a16:creationId xmlns:a16="http://schemas.microsoft.com/office/drawing/2014/main" id="{A7B0890F-C245-4FE6-8D10-F6E7069FF0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7" name="Rectangle 3">
            <a:extLst>
              <a:ext uri="{FF2B5EF4-FFF2-40B4-BE49-F238E27FC236}">
                <a16:creationId xmlns:a16="http://schemas.microsoft.com/office/drawing/2014/main" id="{14ED6700-3FCF-4329-8F57-F64EC22DC0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A45B70-0ACE-4281-AA06-FB77523D18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5615F6-EE79-4DDD-9E26-358EBAD98B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929849426"/>
      </p:ext>
    </p:extLst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CA666B-78F7-45E9-AA28-B6B7D8FF6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A70416-F103-4971-8105-F71562C06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0512275"/>
      </p:ext>
    </p:extLst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E727689-65D2-48AF-8E1E-E63594DE5F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86538" y="495300"/>
            <a:ext cx="1985962" cy="56816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410A5F-7F0C-4C0D-B358-0BC623C66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495300"/>
            <a:ext cx="5805488" cy="56816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1416260"/>
      </p:ext>
    </p:extLst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E0F142-A68D-4274-B943-5B4AD75592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708390D-4B98-4790-81E6-048A69F4A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883862267"/>
      </p:ext>
    </p:extLst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FB24B0-A527-4313-A2CC-897391F42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FE3F48-55C5-4A42-BEEC-1DBC3C880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10481559"/>
      </p:ext>
    </p:extLst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BA41A-67B8-4841-B5C7-80BDBB9D5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54693C-5E5E-419D-BDCD-7C840615B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38408861"/>
      </p:ext>
    </p:extLst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B34108-B623-499A-892C-E676FBC8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3A4E95-ACC0-4391-A3D6-1841FA2538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CA2433-B9BF-4AE5-AE1A-D9A6C08E8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9840734"/>
      </p:ext>
    </p:extLst>
  </p:cSld>
  <p:clrMapOvr>
    <a:masterClrMapping/>
  </p:clrMapOvr>
  <p:transition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4A3E17-4455-4FD5-AEB0-58294AD4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A10BEE-A8FC-4982-AEF9-DBD9E650E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800064-1D7B-4E94-AAFD-13DCC7E81C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F77483A-B317-4429-B469-342459A57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1007B39-9B8E-433C-BE08-3A22E2F4DC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0766358"/>
      </p:ext>
    </p:extLst>
  </p:cSld>
  <p:clrMapOvr>
    <a:masterClrMapping/>
  </p:clrMapOvr>
  <p:transition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95E8DB-D820-4E91-9395-CFABAA170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6254474"/>
      </p:ext>
    </p:extLst>
  </p:cSld>
  <p:clrMapOvr>
    <a:masterClrMapping/>
  </p:clrMapOvr>
  <p:transition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9999024"/>
      </p:ext>
    </p:extLst>
  </p:cSld>
  <p:clrMapOvr>
    <a:masterClrMapping/>
  </p:clrMapOvr>
  <p:transition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FC5C3B-8FD5-40C7-A40D-661016258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3E7C52-7997-4BE7-9360-D11DC8E63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421906-13D0-42AE-A2FA-C16384E71E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83186975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16ABE5-6A30-4594-A6D7-FD85447D7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E5D621-9BEB-4657-9936-63D72C69C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87035039"/>
      </p:ext>
    </p:extLst>
  </p:cSld>
  <p:clrMapOvr>
    <a:masterClrMapping/>
  </p:clrMapOvr>
  <p:transition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AAB87E-3456-4A49-B16E-318C2FE07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5D05EA2-13D4-4EF3-A0FE-40D8710A3E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2F4D87-EA49-4495-AA54-E930A3652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40036929"/>
      </p:ext>
    </p:extLst>
  </p:cSld>
  <p:clrMapOvr>
    <a:masterClrMapping/>
  </p:clrMapOvr>
  <p:transition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08A188-0325-4014-A46A-0ED633E77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E664BC-77A9-4342-B6C4-252EB090C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69562009"/>
      </p:ext>
    </p:extLst>
  </p:cSld>
  <p:clrMapOvr>
    <a:masterClrMapping/>
  </p:clrMapOvr>
  <p:transition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8FADFD9-9EA4-4C0C-A475-6D3821F93B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86538" y="495300"/>
            <a:ext cx="1985962" cy="56816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7B34D4-7773-4934-AB6B-A8B09FB62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495300"/>
            <a:ext cx="5805488" cy="56816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80275943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FDEE55-E9F2-4F5E-9A2F-C2E1B31E1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DF5D1F-2A5D-4E20-BE28-8E6C2C30C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97632764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2DADD7-605D-456C-9068-4879F56E9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1E964E-73A2-4319-BEE0-3CBAD4C535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601C3B-0E60-430D-8790-70CFFDB60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24641446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68FE05-AD1B-43A3-8A2D-3D53F1727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57E228-C417-4334-8CB0-74164BAE4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417060-E3CD-4B8D-93ED-73FDD3454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0DBCB4-CB41-4D32-87DE-E74BBD5A3F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B046D73-B0AC-45EF-BDEB-D62FB8F17D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21638876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D0D7B5-7854-4AE0-9414-2101BB545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840045448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0264691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DE1F97-8199-44D3-9C6A-13171E9B8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2BA25C-0659-4FED-ACBE-40BBFE42F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C587FB-F15D-456D-9008-98FEEA9CBF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83740673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8B0336-30E5-4FCA-8A08-2FA3F25D9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D98320C-6593-4C04-80F2-59BC34A87B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B88FDA-1118-4597-A10A-85C5AD2C1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423536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050">
            <a:extLst>
              <a:ext uri="{FF2B5EF4-FFF2-40B4-BE49-F238E27FC236}">
                <a16:creationId xmlns:a16="http://schemas.microsoft.com/office/drawing/2014/main" id="{BBCB2350-5A24-4783-BFF4-715DC1E9D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00100" y="4953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36547" name="AutoShape 2051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69D7393-46E4-4309-BC27-150D2B371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6172200"/>
            <a:ext cx="457200" cy="381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548" name="AutoShape 205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42507A36-2AF1-4C79-A343-4CBBCEC09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6121400"/>
            <a:ext cx="457200" cy="4572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549" name="AutoShape 2053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7E5AC27C-8388-4250-8AD8-5E2763D65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7700" y="6172200"/>
            <a:ext cx="457200" cy="381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98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ransition>
    <p:wipe/>
  </p:transition>
  <p:txStyles>
    <p:titleStyle>
      <a:lvl1pPr algn="l" rtl="0" fontAlgn="base">
        <a:spcBef>
          <a:spcPct val="0"/>
        </a:spcBef>
        <a:spcAft>
          <a:spcPct val="0"/>
        </a:spcAft>
        <a:defRPr kumimoji="1" sz="4000" b="1" kern="1200">
          <a:solidFill>
            <a:srgbClr val="0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>
            <a:extLst>
              <a:ext uri="{FF2B5EF4-FFF2-40B4-BE49-F238E27FC236}">
                <a16:creationId xmlns:a16="http://schemas.microsoft.com/office/drawing/2014/main" id="{7C5DD6E5-9E9E-4F7A-85FA-7C7327A532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00100" y="4953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76131" name="AutoShape 3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68D4C28C-AB0B-41B7-9813-962F7555D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6172200"/>
            <a:ext cx="457200" cy="381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32" name="AutoShape 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1424D2B3-C149-4862-BEAC-223111F8E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6121400"/>
            <a:ext cx="457200" cy="4572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33" name="AutoShape 5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2F5E4DDA-69E7-4C9A-AC1E-A22BFFDDD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7700" y="6172200"/>
            <a:ext cx="457200" cy="381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920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ransition>
    <p:wipe/>
  </p:transition>
  <p:txStyles>
    <p:titleStyle>
      <a:lvl1pPr algn="l" rtl="0" fontAlgn="base">
        <a:spcBef>
          <a:spcPct val="0"/>
        </a:spcBef>
        <a:spcAft>
          <a:spcPct val="0"/>
        </a:spcAft>
        <a:defRPr kumimoji="1" sz="4000" b="1" kern="1200">
          <a:solidFill>
            <a:srgbClr val="0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anose="02020603050405020304" pitchFamily="18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7.wmf"/><Relationship Id="rId18" Type="http://schemas.openxmlformats.org/officeDocument/2006/relationships/oleObject" Target="../embeddings/oleObject8.bin"/><Relationship Id="rId26" Type="http://schemas.openxmlformats.org/officeDocument/2006/relationships/oleObject" Target="../embeddings/oleObject13.bin"/><Relationship Id="rId3" Type="http://schemas.openxmlformats.org/officeDocument/2006/relationships/oleObject" Target="../embeddings/oleObject1.bin"/><Relationship Id="rId21" Type="http://schemas.openxmlformats.org/officeDocument/2006/relationships/image" Target="../media/image10.wmf"/><Relationship Id="rId7" Type="http://schemas.openxmlformats.org/officeDocument/2006/relationships/image" Target="../media/image4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9.wmf"/><Relationship Id="rId25" Type="http://schemas.openxmlformats.org/officeDocument/2006/relationships/image" Target="../media/image12.wmf"/><Relationship Id="rId2" Type="http://schemas.openxmlformats.org/officeDocument/2006/relationships/notesSlide" Target="../notesSlides/notesSlide1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1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wmf"/><Relationship Id="rId24" Type="http://schemas.openxmlformats.org/officeDocument/2006/relationships/oleObject" Target="../embeddings/oleObject12.bin"/><Relationship Id="rId5" Type="http://schemas.openxmlformats.org/officeDocument/2006/relationships/image" Target="../media/image3.gif"/><Relationship Id="rId15" Type="http://schemas.openxmlformats.org/officeDocument/2006/relationships/image" Target="../media/image8.wmf"/><Relationship Id="rId23" Type="http://schemas.openxmlformats.org/officeDocument/2006/relationships/image" Target="../media/image11.wmf"/><Relationship Id="rId10" Type="http://schemas.openxmlformats.org/officeDocument/2006/relationships/oleObject" Target="../embeddings/oleObject4.bin"/><Relationship Id="rId19" Type="http://schemas.openxmlformats.org/officeDocument/2006/relationships/oleObject" Target="../embeddings/oleObject9.bin"/><Relationship Id="rId4" Type="http://schemas.openxmlformats.org/officeDocument/2006/relationships/image" Target="../media/image2.wmf"/><Relationship Id="rId9" Type="http://schemas.openxmlformats.org/officeDocument/2006/relationships/image" Target="../media/image5.wmf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1.bin"/><Relationship Id="rId27" Type="http://schemas.openxmlformats.org/officeDocument/2006/relationships/image" Target="../media/image13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oleObject" Target="../embeddings/oleObject69.bin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12" Type="http://schemas.openxmlformats.org/officeDocument/2006/relationships/image" Target="../media/image67.wmf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69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68.bin"/><Relationship Id="rId5" Type="http://schemas.openxmlformats.org/officeDocument/2006/relationships/oleObject" Target="../embeddings/oleObject65.bin"/><Relationship Id="rId15" Type="http://schemas.openxmlformats.org/officeDocument/2006/relationships/oleObject" Target="../embeddings/oleObject70.bin"/><Relationship Id="rId10" Type="http://schemas.openxmlformats.org/officeDocument/2006/relationships/image" Target="../media/image66.wmf"/><Relationship Id="rId4" Type="http://schemas.openxmlformats.org/officeDocument/2006/relationships/image" Target="../media/image63.wmf"/><Relationship Id="rId9" Type="http://schemas.openxmlformats.org/officeDocument/2006/relationships/oleObject" Target="../embeddings/oleObject67.bin"/><Relationship Id="rId14" Type="http://schemas.openxmlformats.org/officeDocument/2006/relationships/image" Target="../media/image68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oleObject" Target="../embeddings/oleObject76.bin"/><Relationship Id="rId18" Type="http://schemas.openxmlformats.org/officeDocument/2006/relationships/image" Target="../media/image76.wmf"/><Relationship Id="rId3" Type="http://schemas.openxmlformats.org/officeDocument/2006/relationships/oleObject" Target="../embeddings/oleObject71.bin"/><Relationship Id="rId21" Type="http://schemas.openxmlformats.org/officeDocument/2006/relationships/oleObject" Target="../embeddings/oleObject80.bin"/><Relationship Id="rId7" Type="http://schemas.openxmlformats.org/officeDocument/2006/relationships/oleObject" Target="../embeddings/oleObject73.bin"/><Relationship Id="rId12" Type="http://schemas.openxmlformats.org/officeDocument/2006/relationships/image" Target="../media/image73.wmf"/><Relationship Id="rId17" Type="http://schemas.openxmlformats.org/officeDocument/2006/relationships/oleObject" Target="../embeddings/oleObject78.bin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75.wmf"/><Relationship Id="rId20" Type="http://schemas.openxmlformats.org/officeDocument/2006/relationships/image" Target="../media/image77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75.bin"/><Relationship Id="rId5" Type="http://schemas.openxmlformats.org/officeDocument/2006/relationships/oleObject" Target="../embeddings/oleObject72.bin"/><Relationship Id="rId15" Type="http://schemas.openxmlformats.org/officeDocument/2006/relationships/oleObject" Target="../embeddings/oleObject77.bin"/><Relationship Id="rId10" Type="http://schemas.openxmlformats.org/officeDocument/2006/relationships/image" Target="../media/image72.wmf"/><Relationship Id="rId19" Type="http://schemas.openxmlformats.org/officeDocument/2006/relationships/oleObject" Target="../embeddings/oleObject79.bin"/><Relationship Id="rId4" Type="http://schemas.openxmlformats.org/officeDocument/2006/relationships/image" Target="../media/image70.wmf"/><Relationship Id="rId9" Type="http://schemas.openxmlformats.org/officeDocument/2006/relationships/oleObject" Target="../embeddings/oleObject74.bin"/><Relationship Id="rId14" Type="http://schemas.openxmlformats.org/officeDocument/2006/relationships/image" Target="../media/image74.wmf"/><Relationship Id="rId22" Type="http://schemas.openxmlformats.org/officeDocument/2006/relationships/image" Target="../media/image78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13" Type="http://schemas.openxmlformats.org/officeDocument/2006/relationships/oleObject" Target="../embeddings/oleObject86.bin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12" Type="http://schemas.openxmlformats.org/officeDocument/2006/relationships/image" Target="../media/image83.wmf"/><Relationship Id="rId17" Type="http://schemas.openxmlformats.org/officeDocument/2006/relationships/image" Target="../media/image86.wmf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85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wmf"/><Relationship Id="rId11" Type="http://schemas.openxmlformats.org/officeDocument/2006/relationships/oleObject" Target="../embeddings/oleObject85.bin"/><Relationship Id="rId5" Type="http://schemas.openxmlformats.org/officeDocument/2006/relationships/oleObject" Target="../embeddings/oleObject82.bin"/><Relationship Id="rId15" Type="http://schemas.openxmlformats.org/officeDocument/2006/relationships/oleObject" Target="../embeddings/oleObject87.bin"/><Relationship Id="rId10" Type="http://schemas.openxmlformats.org/officeDocument/2006/relationships/image" Target="../media/image82.wmf"/><Relationship Id="rId4" Type="http://schemas.openxmlformats.org/officeDocument/2006/relationships/image" Target="../media/image79.wmf"/><Relationship Id="rId9" Type="http://schemas.openxmlformats.org/officeDocument/2006/relationships/oleObject" Target="../embeddings/oleObject84.bin"/><Relationship Id="rId14" Type="http://schemas.openxmlformats.org/officeDocument/2006/relationships/image" Target="../media/image84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13" Type="http://schemas.openxmlformats.org/officeDocument/2006/relationships/oleObject" Target="../embeddings/oleObject93.bin"/><Relationship Id="rId18" Type="http://schemas.openxmlformats.org/officeDocument/2006/relationships/image" Target="../media/image94.wmf"/><Relationship Id="rId3" Type="http://schemas.openxmlformats.org/officeDocument/2006/relationships/oleObject" Target="../embeddings/oleObject88.bin"/><Relationship Id="rId21" Type="http://schemas.openxmlformats.org/officeDocument/2006/relationships/image" Target="../media/image96.jpeg"/><Relationship Id="rId7" Type="http://schemas.openxmlformats.org/officeDocument/2006/relationships/oleObject" Target="../embeddings/oleObject90.bin"/><Relationship Id="rId12" Type="http://schemas.openxmlformats.org/officeDocument/2006/relationships/image" Target="../media/image91.wmf"/><Relationship Id="rId17" Type="http://schemas.openxmlformats.org/officeDocument/2006/relationships/oleObject" Target="../embeddings/oleObject95.bin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93.wmf"/><Relationship Id="rId20" Type="http://schemas.openxmlformats.org/officeDocument/2006/relationships/image" Target="../media/image95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8.wmf"/><Relationship Id="rId11" Type="http://schemas.openxmlformats.org/officeDocument/2006/relationships/oleObject" Target="../embeddings/oleObject92.bin"/><Relationship Id="rId5" Type="http://schemas.openxmlformats.org/officeDocument/2006/relationships/oleObject" Target="../embeddings/oleObject89.bin"/><Relationship Id="rId15" Type="http://schemas.openxmlformats.org/officeDocument/2006/relationships/oleObject" Target="../embeddings/oleObject94.bin"/><Relationship Id="rId10" Type="http://schemas.openxmlformats.org/officeDocument/2006/relationships/image" Target="../media/image90.wmf"/><Relationship Id="rId19" Type="http://schemas.openxmlformats.org/officeDocument/2006/relationships/oleObject" Target="../embeddings/oleObject96.bin"/><Relationship Id="rId4" Type="http://schemas.openxmlformats.org/officeDocument/2006/relationships/image" Target="../media/image87.wmf"/><Relationship Id="rId9" Type="http://schemas.openxmlformats.org/officeDocument/2006/relationships/oleObject" Target="../embeddings/oleObject91.bin"/><Relationship Id="rId14" Type="http://schemas.openxmlformats.org/officeDocument/2006/relationships/image" Target="../media/image92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13" Type="http://schemas.openxmlformats.org/officeDocument/2006/relationships/oleObject" Target="../embeddings/oleObject102.bin"/><Relationship Id="rId18" Type="http://schemas.openxmlformats.org/officeDocument/2006/relationships/image" Target="../media/image104.wmf"/><Relationship Id="rId26" Type="http://schemas.openxmlformats.org/officeDocument/2006/relationships/image" Target="../media/image108.wmf"/><Relationship Id="rId3" Type="http://schemas.openxmlformats.org/officeDocument/2006/relationships/oleObject" Target="../embeddings/oleObject97.bin"/><Relationship Id="rId21" Type="http://schemas.openxmlformats.org/officeDocument/2006/relationships/oleObject" Target="../embeddings/oleObject106.bin"/><Relationship Id="rId7" Type="http://schemas.openxmlformats.org/officeDocument/2006/relationships/oleObject" Target="../embeddings/oleObject99.bin"/><Relationship Id="rId12" Type="http://schemas.openxmlformats.org/officeDocument/2006/relationships/image" Target="../media/image101.wmf"/><Relationship Id="rId17" Type="http://schemas.openxmlformats.org/officeDocument/2006/relationships/oleObject" Target="../embeddings/oleObject104.bin"/><Relationship Id="rId25" Type="http://schemas.openxmlformats.org/officeDocument/2006/relationships/oleObject" Target="../embeddings/oleObject108.bin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03.wmf"/><Relationship Id="rId20" Type="http://schemas.openxmlformats.org/officeDocument/2006/relationships/image" Target="../media/image105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8.wmf"/><Relationship Id="rId11" Type="http://schemas.openxmlformats.org/officeDocument/2006/relationships/oleObject" Target="../embeddings/oleObject101.bin"/><Relationship Id="rId24" Type="http://schemas.openxmlformats.org/officeDocument/2006/relationships/image" Target="../media/image107.wmf"/><Relationship Id="rId5" Type="http://schemas.openxmlformats.org/officeDocument/2006/relationships/oleObject" Target="../embeddings/oleObject98.bin"/><Relationship Id="rId15" Type="http://schemas.openxmlformats.org/officeDocument/2006/relationships/oleObject" Target="../embeddings/oleObject103.bin"/><Relationship Id="rId23" Type="http://schemas.openxmlformats.org/officeDocument/2006/relationships/oleObject" Target="../embeddings/oleObject107.bin"/><Relationship Id="rId28" Type="http://schemas.openxmlformats.org/officeDocument/2006/relationships/image" Target="../media/image109.wmf"/><Relationship Id="rId10" Type="http://schemas.openxmlformats.org/officeDocument/2006/relationships/image" Target="../media/image100.wmf"/><Relationship Id="rId19" Type="http://schemas.openxmlformats.org/officeDocument/2006/relationships/oleObject" Target="../embeddings/oleObject105.bin"/><Relationship Id="rId4" Type="http://schemas.openxmlformats.org/officeDocument/2006/relationships/image" Target="../media/image97.wmf"/><Relationship Id="rId9" Type="http://schemas.openxmlformats.org/officeDocument/2006/relationships/oleObject" Target="../embeddings/oleObject100.bin"/><Relationship Id="rId14" Type="http://schemas.openxmlformats.org/officeDocument/2006/relationships/image" Target="../media/image102.wmf"/><Relationship Id="rId22" Type="http://schemas.openxmlformats.org/officeDocument/2006/relationships/image" Target="../media/image106.wmf"/><Relationship Id="rId27" Type="http://schemas.openxmlformats.org/officeDocument/2006/relationships/oleObject" Target="../embeddings/oleObject109.bin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15.bin"/><Relationship Id="rId18" Type="http://schemas.openxmlformats.org/officeDocument/2006/relationships/image" Target="../media/image117.wmf"/><Relationship Id="rId26" Type="http://schemas.openxmlformats.org/officeDocument/2006/relationships/image" Target="../media/image121.wmf"/><Relationship Id="rId3" Type="http://schemas.openxmlformats.org/officeDocument/2006/relationships/oleObject" Target="../embeddings/oleObject110.bin"/><Relationship Id="rId21" Type="http://schemas.openxmlformats.org/officeDocument/2006/relationships/oleObject" Target="../embeddings/oleObject119.bin"/><Relationship Id="rId34" Type="http://schemas.openxmlformats.org/officeDocument/2006/relationships/image" Target="../media/image125.wmf"/><Relationship Id="rId7" Type="http://schemas.openxmlformats.org/officeDocument/2006/relationships/oleObject" Target="../embeddings/oleObject112.bin"/><Relationship Id="rId12" Type="http://schemas.openxmlformats.org/officeDocument/2006/relationships/image" Target="../media/image114.wmf"/><Relationship Id="rId17" Type="http://schemas.openxmlformats.org/officeDocument/2006/relationships/oleObject" Target="../embeddings/oleObject117.bin"/><Relationship Id="rId25" Type="http://schemas.openxmlformats.org/officeDocument/2006/relationships/oleObject" Target="../embeddings/oleObject121.bin"/><Relationship Id="rId33" Type="http://schemas.openxmlformats.org/officeDocument/2006/relationships/oleObject" Target="../embeddings/oleObject125.bin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116.wmf"/><Relationship Id="rId20" Type="http://schemas.openxmlformats.org/officeDocument/2006/relationships/image" Target="../media/image118.wmf"/><Relationship Id="rId29" Type="http://schemas.openxmlformats.org/officeDocument/2006/relationships/oleObject" Target="../embeddings/oleObject123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1.wmf"/><Relationship Id="rId11" Type="http://schemas.openxmlformats.org/officeDocument/2006/relationships/oleObject" Target="../embeddings/oleObject114.bin"/><Relationship Id="rId24" Type="http://schemas.openxmlformats.org/officeDocument/2006/relationships/image" Target="../media/image120.wmf"/><Relationship Id="rId32" Type="http://schemas.openxmlformats.org/officeDocument/2006/relationships/image" Target="../media/image124.wmf"/><Relationship Id="rId5" Type="http://schemas.openxmlformats.org/officeDocument/2006/relationships/oleObject" Target="../embeddings/oleObject111.bin"/><Relationship Id="rId15" Type="http://schemas.openxmlformats.org/officeDocument/2006/relationships/oleObject" Target="../embeddings/oleObject116.bin"/><Relationship Id="rId23" Type="http://schemas.openxmlformats.org/officeDocument/2006/relationships/oleObject" Target="../embeddings/oleObject120.bin"/><Relationship Id="rId28" Type="http://schemas.openxmlformats.org/officeDocument/2006/relationships/image" Target="../media/image122.wmf"/><Relationship Id="rId10" Type="http://schemas.openxmlformats.org/officeDocument/2006/relationships/image" Target="../media/image113.wmf"/><Relationship Id="rId19" Type="http://schemas.openxmlformats.org/officeDocument/2006/relationships/oleObject" Target="../embeddings/oleObject118.bin"/><Relationship Id="rId31" Type="http://schemas.openxmlformats.org/officeDocument/2006/relationships/oleObject" Target="../embeddings/oleObject124.bin"/><Relationship Id="rId4" Type="http://schemas.openxmlformats.org/officeDocument/2006/relationships/image" Target="../media/image110.wmf"/><Relationship Id="rId9" Type="http://schemas.openxmlformats.org/officeDocument/2006/relationships/oleObject" Target="../embeddings/oleObject113.bin"/><Relationship Id="rId14" Type="http://schemas.openxmlformats.org/officeDocument/2006/relationships/image" Target="../media/image115.wmf"/><Relationship Id="rId22" Type="http://schemas.openxmlformats.org/officeDocument/2006/relationships/image" Target="../media/image119.wmf"/><Relationship Id="rId27" Type="http://schemas.openxmlformats.org/officeDocument/2006/relationships/oleObject" Target="../embeddings/oleObject122.bin"/><Relationship Id="rId30" Type="http://schemas.openxmlformats.org/officeDocument/2006/relationships/image" Target="../media/image123.wmf"/><Relationship Id="rId8" Type="http://schemas.openxmlformats.org/officeDocument/2006/relationships/image" Target="../media/image112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3" Type="http://schemas.openxmlformats.org/officeDocument/2006/relationships/oleObject" Target="../embeddings/oleObject126.bin"/><Relationship Id="rId7" Type="http://schemas.openxmlformats.org/officeDocument/2006/relationships/oleObject" Target="../embeddings/oleObject128.bin"/><Relationship Id="rId12" Type="http://schemas.openxmlformats.org/officeDocument/2006/relationships/image" Target="../media/image130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7.wmf"/><Relationship Id="rId11" Type="http://schemas.openxmlformats.org/officeDocument/2006/relationships/oleObject" Target="../embeddings/oleObject130.bin"/><Relationship Id="rId5" Type="http://schemas.openxmlformats.org/officeDocument/2006/relationships/oleObject" Target="../embeddings/oleObject127.bin"/><Relationship Id="rId10" Type="http://schemas.openxmlformats.org/officeDocument/2006/relationships/image" Target="../media/image129.wmf"/><Relationship Id="rId4" Type="http://schemas.openxmlformats.org/officeDocument/2006/relationships/image" Target="../media/image126.wmf"/><Relationship Id="rId9" Type="http://schemas.openxmlformats.org/officeDocument/2006/relationships/oleObject" Target="../embeddings/oleObject129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3" Type="http://schemas.openxmlformats.org/officeDocument/2006/relationships/oleObject" Target="../embeddings/oleObject131.bin"/><Relationship Id="rId7" Type="http://schemas.openxmlformats.org/officeDocument/2006/relationships/oleObject" Target="../embeddings/oleObject133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2.wmf"/><Relationship Id="rId11" Type="http://schemas.openxmlformats.org/officeDocument/2006/relationships/image" Target="../media/image135.wmf"/><Relationship Id="rId5" Type="http://schemas.openxmlformats.org/officeDocument/2006/relationships/oleObject" Target="../embeddings/oleObject132.bin"/><Relationship Id="rId10" Type="http://schemas.openxmlformats.org/officeDocument/2006/relationships/image" Target="../media/image134.wmf"/><Relationship Id="rId4" Type="http://schemas.openxmlformats.org/officeDocument/2006/relationships/image" Target="../media/image131.wmf"/><Relationship Id="rId9" Type="http://schemas.openxmlformats.org/officeDocument/2006/relationships/oleObject" Target="../embeddings/oleObject134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wmf"/><Relationship Id="rId13" Type="http://schemas.openxmlformats.org/officeDocument/2006/relationships/oleObject" Target="../embeddings/oleObject140.bin"/><Relationship Id="rId18" Type="http://schemas.openxmlformats.org/officeDocument/2006/relationships/image" Target="../media/image143.wmf"/><Relationship Id="rId3" Type="http://schemas.openxmlformats.org/officeDocument/2006/relationships/oleObject" Target="../embeddings/oleObject135.bin"/><Relationship Id="rId7" Type="http://schemas.openxmlformats.org/officeDocument/2006/relationships/oleObject" Target="../embeddings/oleObject137.bin"/><Relationship Id="rId12" Type="http://schemas.openxmlformats.org/officeDocument/2006/relationships/image" Target="../media/image140.wmf"/><Relationship Id="rId17" Type="http://schemas.openxmlformats.org/officeDocument/2006/relationships/oleObject" Target="../embeddings/oleObject142.bin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142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7.wmf"/><Relationship Id="rId11" Type="http://schemas.openxmlformats.org/officeDocument/2006/relationships/oleObject" Target="../embeddings/oleObject139.bin"/><Relationship Id="rId5" Type="http://schemas.openxmlformats.org/officeDocument/2006/relationships/oleObject" Target="../embeddings/oleObject136.bin"/><Relationship Id="rId15" Type="http://schemas.openxmlformats.org/officeDocument/2006/relationships/oleObject" Target="../embeddings/oleObject141.bin"/><Relationship Id="rId10" Type="http://schemas.openxmlformats.org/officeDocument/2006/relationships/image" Target="../media/image139.wmf"/><Relationship Id="rId4" Type="http://schemas.openxmlformats.org/officeDocument/2006/relationships/image" Target="../media/image136.wmf"/><Relationship Id="rId9" Type="http://schemas.openxmlformats.org/officeDocument/2006/relationships/oleObject" Target="../embeddings/oleObject138.bin"/><Relationship Id="rId14" Type="http://schemas.openxmlformats.org/officeDocument/2006/relationships/image" Target="../media/image141.wmf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48.bin"/><Relationship Id="rId18" Type="http://schemas.openxmlformats.org/officeDocument/2006/relationships/image" Target="../media/image151.wmf"/><Relationship Id="rId26" Type="http://schemas.openxmlformats.org/officeDocument/2006/relationships/oleObject" Target="../embeddings/oleObject156.bin"/><Relationship Id="rId39" Type="http://schemas.openxmlformats.org/officeDocument/2006/relationships/oleObject" Target="../embeddings/oleObject165.bin"/><Relationship Id="rId21" Type="http://schemas.openxmlformats.org/officeDocument/2006/relationships/oleObject" Target="../embeddings/oleObject152.bin"/><Relationship Id="rId34" Type="http://schemas.openxmlformats.org/officeDocument/2006/relationships/oleObject" Target="../embeddings/oleObject161.bin"/><Relationship Id="rId42" Type="http://schemas.openxmlformats.org/officeDocument/2006/relationships/oleObject" Target="../embeddings/oleObject168.bin"/><Relationship Id="rId7" Type="http://schemas.openxmlformats.org/officeDocument/2006/relationships/oleObject" Target="../embeddings/oleObject145.bin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150.wmf"/><Relationship Id="rId29" Type="http://schemas.openxmlformats.org/officeDocument/2006/relationships/oleObject" Target="../embeddings/oleObject158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5.wmf"/><Relationship Id="rId11" Type="http://schemas.openxmlformats.org/officeDocument/2006/relationships/oleObject" Target="../embeddings/oleObject147.bin"/><Relationship Id="rId24" Type="http://schemas.openxmlformats.org/officeDocument/2006/relationships/oleObject" Target="../embeddings/oleObject154.bin"/><Relationship Id="rId32" Type="http://schemas.openxmlformats.org/officeDocument/2006/relationships/oleObject" Target="../embeddings/oleObject160.bin"/><Relationship Id="rId37" Type="http://schemas.openxmlformats.org/officeDocument/2006/relationships/oleObject" Target="../embeddings/oleObject163.bin"/><Relationship Id="rId40" Type="http://schemas.openxmlformats.org/officeDocument/2006/relationships/oleObject" Target="../embeddings/oleObject166.bin"/><Relationship Id="rId45" Type="http://schemas.openxmlformats.org/officeDocument/2006/relationships/image" Target="../media/image159.wmf"/><Relationship Id="rId5" Type="http://schemas.openxmlformats.org/officeDocument/2006/relationships/oleObject" Target="../embeddings/oleObject144.bin"/><Relationship Id="rId15" Type="http://schemas.openxmlformats.org/officeDocument/2006/relationships/oleObject" Target="../embeddings/oleObject149.bin"/><Relationship Id="rId23" Type="http://schemas.openxmlformats.org/officeDocument/2006/relationships/image" Target="../media/image153.wmf"/><Relationship Id="rId28" Type="http://schemas.openxmlformats.org/officeDocument/2006/relationships/image" Target="../media/image154.wmf"/><Relationship Id="rId36" Type="http://schemas.openxmlformats.org/officeDocument/2006/relationships/oleObject" Target="../embeddings/oleObject162.bin"/><Relationship Id="rId10" Type="http://schemas.openxmlformats.org/officeDocument/2006/relationships/image" Target="../media/image147.wmf"/><Relationship Id="rId19" Type="http://schemas.openxmlformats.org/officeDocument/2006/relationships/oleObject" Target="../embeddings/oleObject151.bin"/><Relationship Id="rId31" Type="http://schemas.openxmlformats.org/officeDocument/2006/relationships/oleObject" Target="../embeddings/oleObject159.bin"/><Relationship Id="rId44" Type="http://schemas.openxmlformats.org/officeDocument/2006/relationships/oleObject" Target="../embeddings/oleObject169.bin"/><Relationship Id="rId4" Type="http://schemas.openxmlformats.org/officeDocument/2006/relationships/image" Target="../media/image144.wmf"/><Relationship Id="rId9" Type="http://schemas.openxmlformats.org/officeDocument/2006/relationships/oleObject" Target="../embeddings/oleObject146.bin"/><Relationship Id="rId14" Type="http://schemas.openxmlformats.org/officeDocument/2006/relationships/image" Target="../media/image149.wmf"/><Relationship Id="rId22" Type="http://schemas.openxmlformats.org/officeDocument/2006/relationships/oleObject" Target="../embeddings/oleObject153.bin"/><Relationship Id="rId27" Type="http://schemas.openxmlformats.org/officeDocument/2006/relationships/oleObject" Target="../embeddings/oleObject157.bin"/><Relationship Id="rId30" Type="http://schemas.openxmlformats.org/officeDocument/2006/relationships/image" Target="../media/image155.wmf"/><Relationship Id="rId35" Type="http://schemas.openxmlformats.org/officeDocument/2006/relationships/image" Target="../media/image157.wmf"/><Relationship Id="rId43" Type="http://schemas.openxmlformats.org/officeDocument/2006/relationships/image" Target="../media/image158.wmf"/><Relationship Id="rId8" Type="http://schemas.openxmlformats.org/officeDocument/2006/relationships/image" Target="../media/image146.wmf"/><Relationship Id="rId3" Type="http://schemas.openxmlformats.org/officeDocument/2006/relationships/oleObject" Target="../embeddings/oleObject143.bin"/><Relationship Id="rId12" Type="http://schemas.openxmlformats.org/officeDocument/2006/relationships/image" Target="../media/image148.wmf"/><Relationship Id="rId17" Type="http://schemas.openxmlformats.org/officeDocument/2006/relationships/oleObject" Target="../embeddings/oleObject150.bin"/><Relationship Id="rId25" Type="http://schemas.openxmlformats.org/officeDocument/2006/relationships/oleObject" Target="../embeddings/oleObject155.bin"/><Relationship Id="rId33" Type="http://schemas.openxmlformats.org/officeDocument/2006/relationships/image" Target="../media/image156.wmf"/><Relationship Id="rId38" Type="http://schemas.openxmlformats.org/officeDocument/2006/relationships/oleObject" Target="../embeddings/oleObject164.bin"/><Relationship Id="rId20" Type="http://schemas.openxmlformats.org/officeDocument/2006/relationships/image" Target="../media/image152.wmf"/><Relationship Id="rId41" Type="http://schemas.openxmlformats.org/officeDocument/2006/relationships/oleObject" Target="../embeddings/oleObject167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4.wmf"/></Relationships>
</file>

<file path=ppt/slides/_rels/slide2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55.wmf"/><Relationship Id="rId21" Type="http://schemas.openxmlformats.org/officeDocument/2006/relationships/oleObject" Target="../embeddings/oleObject179.bin"/><Relationship Id="rId42" Type="http://schemas.openxmlformats.org/officeDocument/2006/relationships/image" Target="../media/image174.wmf"/><Relationship Id="rId47" Type="http://schemas.openxmlformats.org/officeDocument/2006/relationships/oleObject" Target="../embeddings/oleObject192.bin"/><Relationship Id="rId63" Type="http://schemas.openxmlformats.org/officeDocument/2006/relationships/oleObject" Target="../embeddings/oleObject200.bin"/><Relationship Id="rId68" Type="http://schemas.openxmlformats.org/officeDocument/2006/relationships/image" Target="../media/image186.wmf"/><Relationship Id="rId7" Type="http://schemas.openxmlformats.org/officeDocument/2006/relationships/oleObject" Target="../embeddings/oleObject172.bin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166.wmf"/><Relationship Id="rId29" Type="http://schemas.openxmlformats.org/officeDocument/2006/relationships/oleObject" Target="../embeddings/oleObject183.bin"/><Relationship Id="rId11" Type="http://schemas.openxmlformats.org/officeDocument/2006/relationships/oleObject" Target="../embeddings/oleObject174.bin"/><Relationship Id="rId24" Type="http://schemas.openxmlformats.org/officeDocument/2006/relationships/image" Target="../media/image154.wmf"/><Relationship Id="rId32" Type="http://schemas.openxmlformats.org/officeDocument/2006/relationships/image" Target="../media/image169.wmf"/><Relationship Id="rId37" Type="http://schemas.openxmlformats.org/officeDocument/2006/relationships/oleObject" Target="../embeddings/oleObject187.bin"/><Relationship Id="rId40" Type="http://schemas.openxmlformats.org/officeDocument/2006/relationships/image" Target="../media/image173.wmf"/><Relationship Id="rId45" Type="http://schemas.openxmlformats.org/officeDocument/2006/relationships/oleObject" Target="../embeddings/oleObject191.bin"/><Relationship Id="rId53" Type="http://schemas.openxmlformats.org/officeDocument/2006/relationships/oleObject" Target="../embeddings/oleObject195.bin"/><Relationship Id="rId58" Type="http://schemas.openxmlformats.org/officeDocument/2006/relationships/image" Target="../media/image182.wmf"/><Relationship Id="rId66" Type="http://schemas.openxmlformats.org/officeDocument/2006/relationships/oleObject" Target="../embeddings/oleObject202.bin"/><Relationship Id="rId5" Type="http://schemas.openxmlformats.org/officeDocument/2006/relationships/oleObject" Target="../embeddings/oleObject171.bin"/><Relationship Id="rId61" Type="http://schemas.openxmlformats.org/officeDocument/2006/relationships/oleObject" Target="../embeddings/oleObject199.bin"/><Relationship Id="rId19" Type="http://schemas.openxmlformats.org/officeDocument/2006/relationships/oleObject" Target="../embeddings/oleObject178.bin"/><Relationship Id="rId14" Type="http://schemas.openxmlformats.org/officeDocument/2006/relationships/image" Target="../media/image165.wmf"/><Relationship Id="rId22" Type="http://schemas.openxmlformats.org/officeDocument/2006/relationships/image" Target="../media/image145.wmf"/><Relationship Id="rId27" Type="http://schemas.openxmlformats.org/officeDocument/2006/relationships/oleObject" Target="../embeddings/oleObject182.bin"/><Relationship Id="rId30" Type="http://schemas.openxmlformats.org/officeDocument/2006/relationships/image" Target="../media/image168.wmf"/><Relationship Id="rId35" Type="http://schemas.openxmlformats.org/officeDocument/2006/relationships/oleObject" Target="../embeddings/oleObject186.bin"/><Relationship Id="rId43" Type="http://schemas.openxmlformats.org/officeDocument/2006/relationships/oleObject" Target="../embeddings/oleObject190.bin"/><Relationship Id="rId48" Type="http://schemas.openxmlformats.org/officeDocument/2006/relationships/image" Target="../media/image177.wmf"/><Relationship Id="rId56" Type="http://schemas.openxmlformats.org/officeDocument/2006/relationships/image" Target="../media/image181.wmf"/><Relationship Id="rId64" Type="http://schemas.openxmlformats.org/officeDocument/2006/relationships/oleObject" Target="../embeddings/oleObject201.bin"/><Relationship Id="rId69" Type="http://schemas.openxmlformats.org/officeDocument/2006/relationships/oleObject" Target="../embeddings/oleObject204.bin"/><Relationship Id="rId8" Type="http://schemas.openxmlformats.org/officeDocument/2006/relationships/image" Target="../media/image162.wmf"/><Relationship Id="rId51" Type="http://schemas.openxmlformats.org/officeDocument/2006/relationships/oleObject" Target="../embeddings/oleObject194.bin"/><Relationship Id="rId3" Type="http://schemas.openxmlformats.org/officeDocument/2006/relationships/oleObject" Target="../embeddings/oleObject170.bin"/><Relationship Id="rId12" Type="http://schemas.openxmlformats.org/officeDocument/2006/relationships/image" Target="../media/image164.wmf"/><Relationship Id="rId17" Type="http://schemas.openxmlformats.org/officeDocument/2006/relationships/oleObject" Target="../embeddings/oleObject177.bin"/><Relationship Id="rId25" Type="http://schemas.openxmlformats.org/officeDocument/2006/relationships/oleObject" Target="../embeddings/oleObject181.bin"/><Relationship Id="rId33" Type="http://schemas.openxmlformats.org/officeDocument/2006/relationships/oleObject" Target="../embeddings/oleObject185.bin"/><Relationship Id="rId38" Type="http://schemas.openxmlformats.org/officeDocument/2006/relationships/image" Target="../media/image172.wmf"/><Relationship Id="rId46" Type="http://schemas.openxmlformats.org/officeDocument/2006/relationships/image" Target="../media/image176.wmf"/><Relationship Id="rId59" Type="http://schemas.openxmlformats.org/officeDocument/2006/relationships/oleObject" Target="../embeddings/oleObject198.bin"/><Relationship Id="rId67" Type="http://schemas.openxmlformats.org/officeDocument/2006/relationships/oleObject" Target="../embeddings/oleObject203.bin"/><Relationship Id="rId20" Type="http://schemas.openxmlformats.org/officeDocument/2006/relationships/image" Target="../media/image153.wmf"/><Relationship Id="rId41" Type="http://schemas.openxmlformats.org/officeDocument/2006/relationships/oleObject" Target="../embeddings/oleObject189.bin"/><Relationship Id="rId54" Type="http://schemas.openxmlformats.org/officeDocument/2006/relationships/image" Target="../media/image180.wmf"/><Relationship Id="rId62" Type="http://schemas.openxmlformats.org/officeDocument/2006/relationships/image" Target="../media/image184.wmf"/><Relationship Id="rId70" Type="http://schemas.openxmlformats.org/officeDocument/2006/relationships/image" Target="../media/image187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1.wmf"/><Relationship Id="rId15" Type="http://schemas.openxmlformats.org/officeDocument/2006/relationships/oleObject" Target="../embeddings/oleObject176.bin"/><Relationship Id="rId23" Type="http://schemas.openxmlformats.org/officeDocument/2006/relationships/oleObject" Target="../embeddings/oleObject180.bin"/><Relationship Id="rId28" Type="http://schemas.openxmlformats.org/officeDocument/2006/relationships/image" Target="../media/image146.wmf"/><Relationship Id="rId36" Type="http://schemas.openxmlformats.org/officeDocument/2006/relationships/image" Target="../media/image171.wmf"/><Relationship Id="rId49" Type="http://schemas.openxmlformats.org/officeDocument/2006/relationships/oleObject" Target="../embeddings/oleObject193.bin"/><Relationship Id="rId57" Type="http://schemas.openxmlformats.org/officeDocument/2006/relationships/oleObject" Target="../embeddings/oleObject197.bin"/><Relationship Id="rId10" Type="http://schemas.openxmlformats.org/officeDocument/2006/relationships/image" Target="../media/image163.wmf"/><Relationship Id="rId31" Type="http://schemas.openxmlformats.org/officeDocument/2006/relationships/oleObject" Target="../embeddings/oleObject184.bin"/><Relationship Id="rId44" Type="http://schemas.openxmlformats.org/officeDocument/2006/relationships/image" Target="../media/image175.wmf"/><Relationship Id="rId52" Type="http://schemas.openxmlformats.org/officeDocument/2006/relationships/image" Target="../media/image179.wmf"/><Relationship Id="rId60" Type="http://schemas.openxmlformats.org/officeDocument/2006/relationships/image" Target="../media/image183.wmf"/><Relationship Id="rId65" Type="http://schemas.openxmlformats.org/officeDocument/2006/relationships/image" Target="../media/image185.wmf"/><Relationship Id="rId4" Type="http://schemas.openxmlformats.org/officeDocument/2006/relationships/image" Target="../media/image160.wmf"/><Relationship Id="rId9" Type="http://schemas.openxmlformats.org/officeDocument/2006/relationships/oleObject" Target="../embeddings/oleObject173.bin"/><Relationship Id="rId13" Type="http://schemas.openxmlformats.org/officeDocument/2006/relationships/oleObject" Target="../embeddings/oleObject175.bin"/><Relationship Id="rId18" Type="http://schemas.openxmlformats.org/officeDocument/2006/relationships/image" Target="../media/image167.wmf"/><Relationship Id="rId39" Type="http://schemas.openxmlformats.org/officeDocument/2006/relationships/oleObject" Target="../embeddings/oleObject188.bin"/><Relationship Id="rId34" Type="http://schemas.openxmlformats.org/officeDocument/2006/relationships/image" Target="../media/image170.wmf"/><Relationship Id="rId50" Type="http://schemas.openxmlformats.org/officeDocument/2006/relationships/image" Target="../media/image178.wmf"/><Relationship Id="rId55" Type="http://schemas.openxmlformats.org/officeDocument/2006/relationships/oleObject" Target="../embeddings/oleObject196.bin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10.bin"/><Relationship Id="rId18" Type="http://schemas.openxmlformats.org/officeDocument/2006/relationships/image" Target="../media/image193.wmf"/><Relationship Id="rId26" Type="http://schemas.openxmlformats.org/officeDocument/2006/relationships/image" Target="../media/image195.wmf"/><Relationship Id="rId39" Type="http://schemas.openxmlformats.org/officeDocument/2006/relationships/image" Target="../media/image200.wmf"/><Relationship Id="rId21" Type="http://schemas.openxmlformats.org/officeDocument/2006/relationships/oleObject" Target="../embeddings/oleObject214.bin"/><Relationship Id="rId34" Type="http://schemas.openxmlformats.org/officeDocument/2006/relationships/oleObject" Target="../embeddings/oleObject222.bin"/><Relationship Id="rId42" Type="http://schemas.openxmlformats.org/officeDocument/2006/relationships/oleObject" Target="../embeddings/oleObject226.bin"/><Relationship Id="rId47" Type="http://schemas.openxmlformats.org/officeDocument/2006/relationships/image" Target="../media/image203.wmf"/><Relationship Id="rId50" Type="http://schemas.openxmlformats.org/officeDocument/2006/relationships/oleObject" Target="../embeddings/oleObject231.bin"/><Relationship Id="rId7" Type="http://schemas.openxmlformats.org/officeDocument/2006/relationships/oleObject" Target="../embeddings/oleObject207.bin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192.wmf"/><Relationship Id="rId29" Type="http://schemas.openxmlformats.org/officeDocument/2006/relationships/oleObject" Target="../embeddings/oleObject219.bin"/><Relationship Id="rId11" Type="http://schemas.openxmlformats.org/officeDocument/2006/relationships/oleObject" Target="../embeddings/oleObject209.bin"/><Relationship Id="rId24" Type="http://schemas.openxmlformats.org/officeDocument/2006/relationships/oleObject" Target="../embeddings/oleObject216.bin"/><Relationship Id="rId32" Type="http://schemas.openxmlformats.org/officeDocument/2006/relationships/oleObject" Target="../embeddings/oleObject221.bin"/><Relationship Id="rId37" Type="http://schemas.openxmlformats.org/officeDocument/2006/relationships/image" Target="../media/image199.wmf"/><Relationship Id="rId40" Type="http://schemas.openxmlformats.org/officeDocument/2006/relationships/oleObject" Target="../embeddings/oleObject225.bin"/><Relationship Id="rId45" Type="http://schemas.openxmlformats.org/officeDocument/2006/relationships/oleObject" Target="../embeddings/oleObject228.bin"/><Relationship Id="rId53" Type="http://schemas.openxmlformats.org/officeDocument/2006/relationships/image" Target="../media/image206.wmf"/><Relationship Id="rId5" Type="http://schemas.openxmlformats.org/officeDocument/2006/relationships/oleObject" Target="../embeddings/oleObject206.bin"/><Relationship Id="rId10" Type="http://schemas.openxmlformats.org/officeDocument/2006/relationships/image" Target="../media/image191.wmf"/><Relationship Id="rId19" Type="http://schemas.openxmlformats.org/officeDocument/2006/relationships/oleObject" Target="../embeddings/oleObject213.bin"/><Relationship Id="rId31" Type="http://schemas.openxmlformats.org/officeDocument/2006/relationships/oleObject" Target="../embeddings/oleObject220.bin"/><Relationship Id="rId44" Type="http://schemas.openxmlformats.org/officeDocument/2006/relationships/oleObject" Target="../embeddings/oleObject227.bin"/><Relationship Id="rId52" Type="http://schemas.openxmlformats.org/officeDocument/2006/relationships/oleObject" Target="../embeddings/oleObject232.bin"/><Relationship Id="rId4" Type="http://schemas.openxmlformats.org/officeDocument/2006/relationships/image" Target="../media/image188.wmf"/><Relationship Id="rId9" Type="http://schemas.openxmlformats.org/officeDocument/2006/relationships/oleObject" Target="../embeddings/oleObject208.bin"/><Relationship Id="rId14" Type="http://schemas.openxmlformats.org/officeDocument/2006/relationships/image" Target="../media/image181.wmf"/><Relationship Id="rId22" Type="http://schemas.openxmlformats.org/officeDocument/2006/relationships/oleObject" Target="../embeddings/oleObject215.bin"/><Relationship Id="rId27" Type="http://schemas.openxmlformats.org/officeDocument/2006/relationships/oleObject" Target="../embeddings/oleObject218.bin"/><Relationship Id="rId30" Type="http://schemas.openxmlformats.org/officeDocument/2006/relationships/image" Target="../media/image196.wmf"/><Relationship Id="rId35" Type="http://schemas.openxmlformats.org/officeDocument/2006/relationships/image" Target="../media/image198.wmf"/><Relationship Id="rId43" Type="http://schemas.openxmlformats.org/officeDocument/2006/relationships/image" Target="../media/image202.wmf"/><Relationship Id="rId48" Type="http://schemas.openxmlformats.org/officeDocument/2006/relationships/oleObject" Target="../embeddings/oleObject230.bin"/><Relationship Id="rId8" Type="http://schemas.openxmlformats.org/officeDocument/2006/relationships/image" Target="../media/image190.wmf"/><Relationship Id="rId51" Type="http://schemas.openxmlformats.org/officeDocument/2006/relationships/image" Target="../media/image205.wmf"/><Relationship Id="rId3" Type="http://schemas.openxmlformats.org/officeDocument/2006/relationships/oleObject" Target="../embeddings/oleObject205.bin"/><Relationship Id="rId12" Type="http://schemas.openxmlformats.org/officeDocument/2006/relationships/image" Target="../media/image178.wmf"/><Relationship Id="rId17" Type="http://schemas.openxmlformats.org/officeDocument/2006/relationships/oleObject" Target="../embeddings/oleObject212.bin"/><Relationship Id="rId25" Type="http://schemas.openxmlformats.org/officeDocument/2006/relationships/oleObject" Target="../embeddings/oleObject217.bin"/><Relationship Id="rId33" Type="http://schemas.openxmlformats.org/officeDocument/2006/relationships/image" Target="../media/image197.wmf"/><Relationship Id="rId38" Type="http://schemas.openxmlformats.org/officeDocument/2006/relationships/oleObject" Target="../embeddings/oleObject224.bin"/><Relationship Id="rId46" Type="http://schemas.openxmlformats.org/officeDocument/2006/relationships/oleObject" Target="../embeddings/oleObject229.bin"/><Relationship Id="rId20" Type="http://schemas.openxmlformats.org/officeDocument/2006/relationships/image" Target="../media/image194.wmf"/><Relationship Id="rId41" Type="http://schemas.openxmlformats.org/officeDocument/2006/relationships/image" Target="../media/image201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9.wmf"/><Relationship Id="rId15" Type="http://schemas.openxmlformats.org/officeDocument/2006/relationships/oleObject" Target="../embeddings/oleObject211.bin"/><Relationship Id="rId23" Type="http://schemas.openxmlformats.org/officeDocument/2006/relationships/image" Target="../media/image184.wmf"/><Relationship Id="rId28" Type="http://schemas.openxmlformats.org/officeDocument/2006/relationships/image" Target="../media/image168.wmf"/><Relationship Id="rId36" Type="http://schemas.openxmlformats.org/officeDocument/2006/relationships/oleObject" Target="../embeddings/oleObject223.bin"/><Relationship Id="rId49" Type="http://schemas.openxmlformats.org/officeDocument/2006/relationships/image" Target="../media/image204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3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7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wmf"/><Relationship Id="rId13" Type="http://schemas.openxmlformats.org/officeDocument/2006/relationships/oleObject" Target="../embeddings/oleObject239.bin"/><Relationship Id="rId3" Type="http://schemas.openxmlformats.org/officeDocument/2006/relationships/oleObject" Target="../embeddings/oleObject234.bin"/><Relationship Id="rId7" Type="http://schemas.openxmlformats.org/officeDocument/2006/relationships/oleObject" Target="../embeddings/oleObject236.bin"/><Relationship Id="rId12" Type="http://schemas.openxmlformats.org/officeDocument/2006/relationships/image" Target="../media/image212.wmf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214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9.wmf"/><Relationship Id="rId11" Type="http://schemas.openxmlformats.org/officeDocument/2006/relationships/oleObject" Target="../embeddings/oleObject238.bin"/><Relationship Id="rId5" Type="http://schemas.openxmlformats.org/officeDocument/2006/relationships/oleObject" Target="../embeddings/oleObject235.bin"/><Relationship Id="rId15" Type="http://schemas.openxmlformats.org/officeDocument/2006/relationships/oleObject" Target="../embeddings/oleObject240.bin"/><Relationship Id="rId10" Type="http://schemas.openxmlformats.org/officeDocument/2006/relationships/image" Target="../media/image211.wmf"/><Relationship Id="rId4" Type="http://schemas.openxmlformats.org/officeDocument/2006/relationships/image" Target="../media/image208.wmf"/><Relationship Id="rId9" Type="http://schemas.openxmlformats.org/officeDocument/2006/relationships/oleObject" Target="../embeddings/oleObject237.bin"/><Relationship Id="rId14" Type="http://schemas.openxmlformats.org/officeDocument/2006/relationships/image" Target="../media/image213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7.wmf"/><Relationship Id="rId3" Type="http://schemas.openxmlformats.org/officeDocument/2006/relationships/oleObject" Target="../embeddings/oleObject241.bin"/><Relationship Id="rId7" Type="http://schemas.openxmlformats.org/officeDocument/2006/relationships/oleObject" Target="../embeddings/oleObject243.bin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6.wmf"/><Relationship Id="rId5" Type="http://schemas.openxmlformats.org/officeDocument/2006/relationships/oleObject" Target="../embeddings/oleObject242.bin"/><Relationship Id="rId4" Type="http://schemas.openxmlformats.org/officeDocument/2006/relationships/image" Target="../media/image215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8.wmf"/><Relationship Id="rId7" Type="http://schemas.openxmlformats.org/officeDocument/2006/relationships/image" Target="../media/image220.wmf"/><Relationship Id="rId2" Type="http://schemas.openxmlformats.org/officeDocument/2006/relationships/oleObject" Target="../embeddings/oleObject244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46.bin"/><Relationship Id="rId5" Type="http://schemas.openxmlformats.org/officeDocument/2006/relationships/image" Target="../media/image219.wmf"/><Relationship Id="rId4" Type="http://schemas.openxmlformats.org/officeDocument/2006/relationships/oleObject" Target="../embeddings/oleObject245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0.bin"/><Relationship Id="rId3" Type="http://schemas.openxmlformats.org/officeDocument/2006/relationships/image" Target="../media/image221.wmf"/><Relationship Id="rId7" Type="http://schemas.openxmlformats.org/officeDocument/2006/relationships/image" Target="../media/image223.wmf"/><Relationship Id="rId2" Type="http://schemas.openxmlformats.org/officeDocument/2006/relationships/oleObject" Target="../embeddings/oleObject24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49.bin"/><Relationship Id="rId11" Type="http://schemas.openxmlformats.org/officeDocument/2006/relationships/image" Target="../media/image225.wmf"/><Relationship Id="rId5" Type="http://schemas.openxmlformats.org/officeDocument/2006/relationships/image" Target="../media/image222.wmf"/><Relationship Id="rId10" Type="http://schemas.openxmlformats.org/officeDocument/2006/relationships/oleObject" Target="../embeddings/oleObject251.bin"/><Relationship Id="rId4" Type="http://schemas.openxmlformats.org/officeDocument/2006/relationships/oleObject" Target="../embeddings/oleObject248.bin"/><Relationship Id="rId9" Type="http://schemas.openxmlformats.org/officeDocument/2006/relationships/image" Target="../media/image224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5.bin"/><Relationship Id="rId3" Type="http://schemas.openxmlformats.org/officeDocument/2006/relationships/image" Target="../media/image226.wmf"/><Relationship Id="rId7" Type="http://schemas.openxmlformats.org/officeDocument/2006/relationships/image" Target="../media/image228.wmf"/><Relationship Id="rId2" Type="http://schemas.openxmlformats.org/officeDocument/2006/relationships/oleObject" Target="../embeddings/oleObject25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54.bin"/><Relationship Id="rId11" Type="http://schemas.openxmlformats.org/officeDocument/2006/relationships/image" Target="../media/image230.wmf"/><Relationship Id="rId5" Type="http://schemas.openxmlformats.org/officeDocument/2006/relationships/image" Target="../media/image227.wmf"/><Relationship Id="rId10" Type="http://schemas.openxmlformats.org/officeDocument/2006/relationships/oleObject" Target="../embeddings/oleObject256.bin"/><Relationship Id="rId4" Type="http://schemas.openxmlformats.org/officeDocument/2006/relationships/oleObject" Target="../embeddings/oleObject253.bin"/><Relationship Id="rId9" Type="http://schemas.openxmlformats.org/officeDocument/2006/relationships/image" Target="../media/image229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0.bin"/><Relationship Id="rId3" Type="http://schemas.openxmlformats.org/officeDocument/2006/relationships/image" Target="../media/image231.wmf"/><Relationship Id="rId7" Type="http://schemas.openxmlformats.org/officeDocument/2006/relationships/image" Target="../media/image233.wmf"/><Relationship Id="rId2" Type="http://schemas.openxmlformats.org/officeDocument/2006/relationships/oleObject" Target="../embeddings/oleObject25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59.bin"/><Relationship Id="rId11" Type="http://schemas.openxmlformats.org/officeDocument/2006/relationships/image" Target="../media/image235.wmf"/><Relationship Id="rId5" Type="http://schemas.openxmlformats.org/officeDocument/2006/relationships/image" Target="../media/image232.wmf"/><Relationship Id="rId10" Type="http://schemas.openxmlformats.org/officeDocument/2006/relationships/oleObject" Target="../embeddings/oleObject261.bin"/><Relationship Id="rId4" Type="http://schemas.openxmlformats.org/officeDocument/2006/relationships/oleObject" Target="../embeddings/oleObject258.bin"/><Relationship Id="rId9" Type="http://schemas.openxmlformats.org/officeDocument/2006/relationships/image" Target="../media/image234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5.bin"/><Relationship Id="rId13" Type="http://schemas.openxmlformats.org/officeDocument/2006/relationships/image" Target="../media/image241.wmf"/><Relationship Id="rId3" Type="http://schemas.openxmlformats.org/officeDocument/2006/relationships/image" Target="../media/image236.wmf"/><Relationship Id="rId7" Type="http://schemas.openxmlformats.org/officeDocument/2006/relationships/image" Target="../media/image238.wmf"/><Relationship Id="rId12" Type="http://schemas.openxmlformats.org/officeDocument/2006/relationships/oleObject" Target="../embeddings/oleObject267.bin"/><Relationship Id="rId2" Type="http://schemas.openxmlformats.org/officeDocument/2006/relationships/oleObject" Target="../embeddings/oleObject26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64.bin"/><Relationship Id="rId11" Type="http://schemas.openxmlformats.org/officeDocument/2006/relationships/image" Target="../media/image240.wmf"/><Relationship Id="rId5" Type="http://schemas.openxmlformats.org/officeDocument/2006/relationships/image" Target="../media/image237.wmf"/><Relationship Id="rId10" Type="http://schemas.openxmlformats.org/officeDocument/2006/relationships/oleObject" Target="../embeddings/oleObject266.bin"/><Relationship Id="rId4" Type="http://schemas.openxmlformats.org/officeDocument/2006/relationships/oleObject" Target="../embeddings/oleObject263.bin"/><Relationship Id="rId9" Type="http://schemas.openxmlformats.org/officeDocument/2006/relationships/image" Target="../media/image239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24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1.wmf"/><Relationship Id="rId17" Type="http://schemas.openxmlformats.org/officeDocument/2006/relationships/oleObject" Target="../embeddings/oleObject24.bin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3.wmf"/><Relationship Id="rId20" Type="http://schemas.openxmlformats.org/officeDocument/2006/relationships/image" Target="../media/image25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10" Type="http://schemas.openxmlformats.org/officeDocument/2006/relationships/image" Target="../media/image20.wmf"/><Relationship Id="rId19" Type="http://schemas.openxmlformats.org/officeDocument/2006/relationships/oleObject" Target="../embeddings/oleObject25.bin"/><Relationship Id="rId4" Type="http://schemas.openxmlformats.org/officeDocument/2006/relationships/image" Target="../media/image17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2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1.bin"/><Relationship Id="rId3" Type="http://schemas.openxmlformats.org/officeDocument/2006/relationships/image" Target="../media/image242.wmf"/><Relationship Id="rId7" Type="http://schemas.openxmlformats.org/officeDocument/2006/relationships/image" Target="../media/image244.wmf"/><Relationship Id="rId2" Type="http://schemas.openxmlformats.org/officeDocument/2006/relationships/oleObject" Target="../embeddings/oleObject26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70.bin"/><Relationship Id="rId11" Type="http://schemas.openxmlformats.org/officeDocument/2006/relationships/image" Target="../media/image246.wmf"/><Relationship Id="rId5" Type="http://schemas.openxmlformats.org/officeDocument/2006/relationships/image" Target="../media/image243.wmf"/><Relationship Id="rId10" Type="http://schemas.openxmlformats.org/officeDocument/2006/relationships/oleObject" Target="../embeddings/oleObject272.bin"/><Relationship Id="rId4" Type="http://schemas.openxmlformats.org/officeDocument/2006/relationships/oleObject" Target="../embeddings/oleObject269.bin"/><Relationship Id="rId9" Type="http://schemas.openxmlformats.org/officeDocument/2006/relationships/image" Target="../media/image245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6.bin"/><Relationship Id="rId3" Type="http://schemas.openxmlformats.org/officeDocument/2006/relationships/image" Target="../media/image247.wmf"/><Relationship Id="rId7" Type="http://schemas.openxmlformats.org/officeDocument/2006/relationships/image" Target="../media/image249.wmf"/><Relationship Id="rId2" Type="http://schemas.openxmlformats.org/officeDocument/2006/relationships/oleObject" Target="../embeddings/oleObject273.bin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275.bin"/><Relationship Id="rId5" Type="http://schemas.openxmlformats.org/officeDocument/2006/relationships/image" Target="../media/image248.wmf"/><Relationship Id="rId4" Type="http://schemas.openxmlformats.org/officeDocument/2006/relationships/oleObject" Target="../embeddings/oleObject274.bin"/><Relationship Id="rId9" Type="http://schemas.openxmlformats.org/officeDocument/2006/relationships/image" Target="../media/image250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0.bin"/><Relationship Id="rId3" Type="http://schemas.openxmlformats.org/officeDocument/2006/relationships/image" Target="../media/image251.wmf"/><Relationship Id="rId7" Type="http://schemas.openxmlformats.org/officeDocument/2006/relationships/image" Target="../media/image253.wmf"/><Relationship Id="rId2" Type="http://schemas.openxmlformats.org/officeDocument/2006/relationships/oleObject" Target="../embeddings/oleObject277.bin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279.bin"/><Relationship Id="rId11" Type="http://schemas.openxmlformats.org/officeDocument/2006/relationships/image" Target="../media/image255.wmf"/><Relationship Id="rId5" Type="http://schemas.openxmlformats.org/officeDocument/2006/relationships/image" Target="../media/image252.wmf"/><Relationship Id="rId10" Type="http://schemas.openxmlformats.org/officeDocument/2006/relationships/oleObject" Target="../embeddings/oleObject281.bin"/><Relationship Id="rId4" Type="http://schemas.openxmlformats.org/officeDocument/2006/relationships/oleObject" Target="../embeddings/oleObject278.bin"/><Relationship Id="rId9" Type="http://schemas.openxmlformats.org/officeDocument/2006/relationships/image" Target="../media/image254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5.bin"/><Relationship Id="rId3" Type="http://schemas.openxmlformats.org/officeDocument/2006/relationships/image" Target="../media/image256.wmf"/><Relationship Id="rId7" Type="http://schemas.openxmlformats.org/officeDocument/2006/relationships/image" Target="../media/image258.wmf"/><Relationship Id="rId2" Type="http://schemas.openxmlformats.org/officeDocument/2006/relationships/oleObject" Target="../embeddings/oleObject282.bin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284.bin"/><Relationship Id="rId11" Type="http://schemas.openxmlformats.org/officeDocument/2006/relationships/image" Target="../media/image260.wmf"/><Relationship Id="rId5" Type="http://schemas.openxmlformats.org/officeDocument/2006/relationships/image" Target="../media/image257.wmf"/><Relationship Id="rId10" Type="http://schemas.openxmlformats.org/officeDocument/2006/relationships/oleObject" Target="../embeddings/oleObject286.bin"/><Relationship Id="rId4" Type="http://schemas.openxmlformats.org/officeDocument/2006/relationships/oleObject" Target="../embeddings/oleObject283.bin"/><Relationship Id="rId9" Type="http://schemas.openxmlformats.org/officeDocument/2006/relationships/image" Target="../media/image259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1.wmf"/><Relationship Id="rId7" Type="http://schemas.openxmlformats.org/officeDocument/2006/relationships/image" Target="../media/image263.emf"/><Relationship Id="rId2" Type="http://schemas.openxmlformats.org/officeDocument/2006/relationships/oleObject" Target="../embeddings/oleObject287.bin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289.bin"/><Relationship Id="rId5" Type="http://schemas.openxmlformats.org/officeDocument/2006/relationships/image" Target="../media/image262.emf"/><Relationship Id="rId4" Type="http://schemas.openxmlformats.org/officeDocument/2006/relationships/oleObject" Target="../embeddings/oleObject288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3.bin"/><Relationship Id="rId13" Type="http://schemas.openxmlformats.org/officeDocument/2006/relationships/image" Target="../media/image269.wmf"/><Relationship Id="rId3" Type="http://schemas.openxmlformats.org/officeDocument/2006/relationships/image" Target="../media/image264.wmf"/><Relationship Id="rId7" Type="http://schemas.openxmlformats.org/officeDocument/2006/relationships/image" Target="../media/image266.wmf"/><Relationship Id="rId12" Type="http://schemas.openxmlformats.org/officeDocument/2006/relationships/oleObject" Target="../embeddings/oleObject295.bin"/><Relationship Id="rId2" Type="http://schemas.openxmlformats.org/officeDocument/2006/relationships/oleObject" Target="../embeddings/oleObject290.bin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292.bin"/><Relationship Id="rId11" Type="http://schemas.openxmlformats.org/officeDocument/2006/relationships/image" Target="../media/image268.wmf"/><Relationship Id="rId5" Type="http://schemas.openxmlformats.org/officeDocument/2006/relationships/image" Target="../media/image265.wmf"/><Relationship Id="rId10" Type="http://schemas.openxmlformats.org/officeDocument/2006/relationships/oleObject" Target="../embeddings/oleObject294.bin"/><Relationship Id="rId4" Type="http://schemas.openxmlformats.org/officeDocument/2006/relationships/oleObject" Target="../embeddings/oleObject291.bin"/><Relationship Id="rId9" Type="http://schemas.openxmlformats.org/officeDocument/2006/relationships/image" Target="../media/image267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9.bin"/><Relationship Id="rId3" Type="http://schemas.openxmlformats.org/officeDocument/2006/relationships/image" Target="../media/image270.wmf"/><Relationship Id="rId7" Type="http://schemas.openxmlformats.org/officeDocument/2006/relationships/image" Target="../media/image272.wmf"/><Relationship Id="rId2" Type="http://schemas.openxmlformats.org/officeDocument/2006/relationships/oleObject" Target="../embeddings/oleObject296.bin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298.bin"/><Relationship Id="rId5" Type="http://schemas.openxmlformats.org/officeDocument/2006/relationships/image" Target="../media/image271.wmf"/><Relationship Id="rId4" Type="http://schemas.openxmlformats.org/officeDocument/2006/relationships/oleObject" Target="../embeddings/oleObject297.bin"/><Relationship Id="rId9" Type="http://schemas.openxmlformats.org/officeDocument/2006/relationships/image" Target="../media/image273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3.bin"/><Relationship Id="rId13" Type="http://schemas.openxmlformats.org/officeDocument/2006/relationships/image" Target="../media/image279.wmf"/><Relationship Id="rId3" Type="http://schemas.openxmlformats.org/officeDocument/2006/relationships/image" Target="../media/image274.wmf"/><Relationship Id="rId7" Type="http://schemas.openxmlformats.org/officeDocument/2006/relationships/image" Target="../media/image276.wmf"/><Relationship Id="rId12" Type="http://schemas.openxmlformats.org/officeDocument/2006/relationships/oleObject" Target="../embeddings/oleObject305.bin"/><Relationship Id="rId2" Type="http://schemas.openxmlformats.org/officeDocument/2006/relationships/oleObject" Target="../embeddings/oleObject300.bin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302.bin"/><Relationship Id="rId11" Type="http://schemas.openxmlformats.org/officeDocument/2006/relationships/image" Target="../media/image278.wmf"/><Relationship Id="rId5" Type="http://schemas.openxmlformats.org/officeDocument/2006/relationships/image" Target="../media/image275.wmf"/><Relationship Id="rId15" Type="http://schemas.openxmlformats.org/officeDocument/2006/relationships/image" Target="../media/image280.wmf"/><Relationship Id="rId10" Type="http://schemas.openxmlformats.org/officeDocument/2006/relationships/oleObject" Target="../embeddings/oleObject304.bin"/><Relationship Id="rId4" Type="http://schemas.openxmlformats.org/officeDocument/2006/relationships/oleObject" Target="../embeddings/oleObject301.bin"/><Relationship Id="rId9" Type="http://schemas.openxmlformats.org/officeDocument/2006/relationships/image" Target="../media/image277.wmf"/><Relationship Id="rId14" Type="http://schemas.openxmlformats.org/officeDocument/2006/relationships/oleObject" Target="../embeddings/oleObject306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0.bin"/><Relationship Id="rId3" Type="http://schemas.openxmlformats.org/officeDocument/2006/relationships/image" Target="../media/image281.wmf"/><Relationship Id="rId7" Type="http://schemas.openxmlformats.org/officeDocument/2006/relationships/image" Target="../media/image283.wmf"/><Relationship Id="rId2" Type="http://schemas.openxmlformats.org/officeDocument/2006/relationships/oleObject" Target="../embeddings/oleObject307.bin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309.bin"/><Relationship Id="rId11" Type="http://schemas.openxmlformats.org/officeDocument/2006/relationships/image" Target="../media/image285.wmf"/><Relationship Id="rId5" Type="http://schemas.openxmlformats.org/officeDocument/2006/relationships/image" Target="../media/image282.wmf"/><Relationship Id="rId10" Type="http://schemas.openxmlformats.org/officeDocument/2006/relationships/oleObject" Target="../embeddings/oleObject311.bin"/><Relationship Id="rId4" Type="http://schemas.openxmlformats.org/officeDocument/2006/relationships/oleObject" Target="../embeddings/oleObject308.bin"/><Relationship Id="rId9" Type="http://schemas.openxmlformats.org/officeDocument/2006/relationships/image" Target="../media/image284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5.bin"/><Relationship Id="rId13" Type="http://schemas.openxmlformats.org/officeDocument/2006/relationships/image" Target="../media/image291.wmf"/><Relationship Id="rId18" Type="http://schemas.openxmlformats.org/officeDocument/2006/relationships/oleObject" Target="../embeddings/oleObject320.bin"/><Relationship Id="rId3" Type="http://schemas.openxmlformats.org/officeDocument/2006/relationships/image" Target="../media/image286.wmf"/><Relationship Id="rId21" Type="http://schemas.openxmlformats.org/officeDocument/2006/relationships/image" Target="../media/image295.wmf"/><Relationship Id="rId7" Type="http://schemas.openxmlformats.org/officeDocument/2006/relationships/image" Target="../media/image288.wmf"/><Relationship Id="rId12" Type="http://schemas.openxmlformats.org/officeDocument/2006/relationships/oleObject" Target="../embeddings/oleObject317.bin"/><Relationship Id="rId17" Type="http://schemas.openxmlformats.org/officeDocument/2006/relationships/image" Target="../media/image293.wmf"/><Relationship Id="rId2" Type="http://schemas.openxmlformats.org/officeDocument/2006/relationships/oleObject" Target="../embeddings/oleObject312.bin"/><Relationship Id="rId16" Type="http://schemas.openxmlformats.org/officeDocument/2006/relationships/oleObject" Target="../embeddings/oleObject319.bin"/><Relationship Id="rId20" Type="http://schemas.openxmlformats.org/officeDocument/2006/relationships/oleObject" Target="../embeddings/oleObject321.bin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314.bin"/><Relationship Id="rId11" Type="http://schemas.openxmlformats.org/officeDocument/2006/relationships/image" Target="../media/image290.wmf"/><Relationship Id="rId5" Type="http://schemas.openxmlformats.org/officeDocument/2006/relationships/image" Target="../media/image287.wmf"/><Relationship Id="rId15" Type="http://schemas.openxmlformats.org/officeDocument/2006/relationships/image" Target="../media/image292.wmf"/><Relationship Id="rId23" Type="http://schemas.openxmlformats.org/officeDocument/2006/relationships/image" Target="../media/image296.wmf"/><Relationship Id="rId10" Type="http://schemas.openxmlformats.org/officeDocument/2006/relationships/oleObject" Target="../embeddings/oleObject316.bin"/><Relationship Id="rId19" Type="http://schemas.openxmlformats.org/officeDocument/2006/relationships/image" Target="../media/image294.wmf"/><Relationship Id="rId4" Type="http://schemas.openxmlformats.org/officeDocument/2006/relationships/oleObject" Target="../embeddings/oleObject313.bin"/><Relationship Id="rId9" Type="http://schemas.openxmlformats.org/officeDocument/2006/relationships/image" Target="../media/image289.wmf"/><Relationship Id="rId14" Type="http://schemas.openxmlformats.org/officeDocument/2006/relationships/oleObject" Target="../embeddings/oleObject318.bin"/><Relationship Id="rId22" Type="http://schemas.openxmlformats.org/officeDocument/2006/relationships/oleObject" Target="../embeddings/oleObject322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9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13" Type="http://schemas.openxmlformats.org/officeDocument/2006/relationships/image" Target="../media/image33.wmf"/><Relationship Id="rId18" Type="http://schemas.openxmlformats.org/officeDocument/2006/relationships/oleObject" Target="../embeddings/oleObject37.bin"/><Relationship Id="rId3" Type="http://schemas.openxmlformats.org/officeDocument/2006/relationships/oleObject" Target="../embeddings/oleObject30.bin"/><Relationship Id="rId7" Type="http://schemas.openxmlformats.org/officeDocument/2006/relationships/image" Target="../media/image32.gif"/><Relationship Id="rId12" Type="http://schemas.openxmlformats.org/officeDocument/2006/relationships/oleObject" Target="../embeddings/oleObject34.bin"/><Relationship Id="rId17" Type="http://schemas.openxmlformats.org/officeDocument/2006/relationships/image" Target="../media/image35.wmf"/><Relationship Id="rId2" Type="http://schemas.openxmlformats.org/officeDocument/2006/relationships/notesSlide" Target="../notesSlides/notesSlide5.xml"/><Relationship Id="rId16" Type="http://schemas.openxmlformats.org/officeDocument/2006/relationships/oleObject" Target="../embeddings/oleObject36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wmf"/><Relationship Id="rId11" Type="http://schemas.openxmlformats.org/officeDocument/2006/relationships/image" Target="../media/image18.wmf"/><Relationship Id="rId5" Type="http://schemas.openxmlformats.org/officeDocument/2006/relationships/oleObject" Target="../embeddings/oleObject31.bin"/><Relationship Id="rId15" Type="http://schemas.openxmlformats.org/officeDocument/2006/relationships/image" Target="../media/image34.wmf"/><Relationship Id="rId10" Type="http://schemas.openxmlformats.org/officeDocument/2006/relationships/oleObject" Target="../embeddings/oleObject33.bin"/><Relationship Id="rId19" Type="http://schemas.openxmlformats.org/officeDocument/2006/relationships/image" Target="../media/image36.wmf"/><Relationship Id="rId4" Type="http://schemas.openxmlformats.org/officeDocument/2006/relationships/image" Target="../media/image30.wmf"/><Relationship Id="rId9" Type="http://schemas.openxmlformats.org/officeDocument/2006/relationships/image" Target="../media/image17.wmf"/><Relationship Id="rId14" Type="http://schemas.openxmlformats.org/officeDocument/2006/relationships/oleObject" Target="../embeddings/oleObject35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37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oleObject" Target="../embeddings/oleObject46.bin"/><Relationship Id="rId18" Type="http://schemas.openxmlformats.org/officeDocument/2006/relationships/image" Target="../media/image47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44.wmf"/><Relationship Id="rId17" Type="http://schemas.openxmlformats.org/officeDocument/2006/relationships/oleObject" Target="../embeddings/oleObject48.bin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46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5" Type="http://schemas.openxmlformats.org/officeDocument/2006/relationships/oleObject" Target="../embeddings/oleObject47.bin"/><Relationship Id="rId10" Type="http://schemas.openxmlformats.org/officeDocument/2006/relationships/image" Target="../media/image43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45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oleObject" Target="../embeddings/oleObject54.bin"/><Relationship Id="rId18" Type="http://schemas.openxmlformats.org/officeDocument/2006/relationships/image" Target="../media/image55.wmf"/><Relationship Id="rId26" Type="http://schemas.openxmlformats.org/officeDocument/2006/relationships/image" Target="../media/image59.wmf"/><Relationship Id="rId3" Type="http://schemas.openxmlformats.org/officeDocument/2006/relationships/oleObject" Target="../embeddings/oleObject49.bin"/><Relationship Id="rId21" Type="http://schemas.openxmlformats.org/officeDocument/2006/relationships/oleObject" Target="../embeddings/oleObject58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52.wmf"/><Relationship Id="rId17" Type="http://schemas.openxmlformats.org/officeDocument/2006/relationships/oleObject" Target="../embeddings/oleObject56.bin"/><Relationship Id="rId25" Type="http://schemas.openxmlformats.org/officeDocument/2006/relationships/oleObject" Target="../embeddings/oleObject60.bin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54.wmf"/><Relationship Id="rId20" Type="http://schemas.openxmlformats.org/officeDocument/2006/relationships/image" Target="../media/image56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53.bin"/><Relationship Id="rId24" Type="http://schemas.openxmlformats.org/officeDocument/2006/relationships/image" Target="../media/image58.wmf"/><Relationship Id="rId5" Type="http://schemas.openxmlformats.org/officeDocument/2006/relationships/oleObject" Target="../embeddings/oleObject50.bin"/><Relationship Id="rId15" Type="http://schemas.openxmlformats.org/officeDocument/2006/relationships/oleObject" Target="../embeddings/oleObject55.bin"/><Relationship Id="rId23" Type="http://schemas.openxmlformats.org/officeDocument/2006/relationships/oleObject" Target="../embeddings/oleObject59.bin"/><Relationship Id="rId10" Type="http://schemas.openxmlformats.org/officeDocument/2006/relationships/image" Target="../media/image51.wmf"/><Relationship Id="rId19" Type="http://schemas.openxmlformats.org/officeDocument/2006/relationships/oleObject" Target="../embeddings/oleObject57.bin"/><Relationship Id="rId4" Type="http://schemas.openxmlformats.org/officeDocument/2006/relationships/image" Target="../media/image48.wmf"/><Relationship Id="rId9" Type="http://schemas.openxmlformats.org/officeDocument/2006/relationships/oleObject" Target="../embeddings/oleObject52.bin"/><Relationship Id="rId14" Type="http://schemas.openxmlformats.org/officeDocument/2006/relationships/image" Target="../media/image53.wmf"/><Relationship Id="rId22" Type="http://schemas.openxmlformats.org/officeDocument/2006/relationships/image" Target="../media/image57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6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7458" name="Object 2">
            <a:extLst>
              <a:ext uri="{FF2B5EF4-FFF2-40B4-BE49-F238E27FC236}">
                <a16:creationId xmlns:a16="http://schemas.microsoft.com/office/drawing/2014/main" id="{FD8F3BBD-CE42-4FCF-A80D-A396CC7234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4350" y="1600200"/>
          <a:ext cx="7175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175160" imgH="444240" progId="Equation.3">
                  <p:embed/>
                </p:oleObj>
              </mc:Choice>
              <mc:Fallback>
                <p:oleObj name="Equation" r:id="rId3" imgW="7175160" imgH="444240" progId="Equation.3">
                  <p:embed/>
                  <p:pic>
                    <p:nvPicPr>
                      <p:cNvPr id="147458" name="Object 2">
                        <a:extLst>
                          <a:ext uri="{FF2B5EF4-FFF2-40B4-BE49-F238E27FC236}">
                            <a16:creationId xmlns:a16="http://schemas.microsoft.com/office/drawing/2014/main" id="{FD8F3BBD-CE42-4FCF-A80D-A396CC7234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" y="1600200"/>
                        <a:ext cx="7175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59" name="Text Box 3">
            <a:extLst>
              <a:ext uri="{FF2B5EF4-FFF2-40B4-BE49-F238E27FC236}">
                <a16:creationId xmlns:a16="http://schemas.microsoft.com/office/drawing/2014/main" id="{8D0CE9B7-1FB0-4D2D-B3BD-AE295E248C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75" y="5576888"/>
            <a:ext cx="3917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试问哪个射手技术较好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?</a:t>
            </a:r>
          </a:p>
        </p:txBody>
      </p:sp>
      <p:sp>
        <p:nvSpPr>
          <p:cNvPr id="147460" name="Rectangle 4">
            <a:extLst>
              <a:ext uri="{FF2B5EF4-FFF2-40B4-BE49-F238E27FC236}">
                <a16:creationId xmlns:a16="http://schemas.microsoft.com/office/drawing/2014/main" id="{AF794D55-C723-4343-9815-F532BB383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838200"/>
            <a:ext cx="464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实例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谁的技术比较好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?</a:t>
            </a:r>
          </a:p>
        </p:txBody>
      </p:sp>
      <p:pic>
        <p:nvPicPr>
          <p:cNvPr id="147464" name="Picture 8" descr="AG00574_">
            <a:extLst>
              <a:ext uri="{FF2B5EF4-FFF2-40B4-BE49-F238E27FC236}">
                <a16:creationId xmlns:a16="http://schemas.microsoft.com/office/drawing/2014/main" id="{686ECAE6-4271-43F7-8949-A6E2F424714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762000"/>
            <a:ext cx="1295400" cy="119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7486" name="Group 30">
            <a:extLst>
              <a:ext uri="{FF2B5EF4-FFF2-40B4-BE49-F238E27FC236}">
                <a16:creationId xmlns:a16="http://schemas.microsoft.com/office/drawing/2014/main" id="{5A710766-8DBF-482D-8C60-2FAA33497659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4038600"/>
            <a:ext cx="6324600" cy="1219200"/>
            <a:chOff x="576" y="2544"/>
            <a:chExt cx="3984" cy="768"/>
          </a:xfrm>
        </p:grpSpPr>
        <p:sp>
          <p:nvSpPr>
            <p:cNvPr id="147463" name="Rectangle 7">
              <a:extLst>
                <a:ext uri="{FF2B5EF4-FFF2-40B4-BE49-F238E27FC236}">
                  <a16:creationId xmlns:a16="http://schemas.microsoft.com/office/drawing/2014/main" id="{1829BC3F-C885-4B90-9885-6CB345014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784"/>
              <a:ext cx="7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乙射手</a:t>
              </a:r>
            </a:p>
          </p:txBody>
        </p:sp>
        <p:grpSp>
          <p:nvGrpSpPr>
            <p:cNvPr id="147466" name="Group 10">
              <a:extLst>
                <a:ext uri="{FF2B5EF4-FFF2-40B4-BE49-F238E27FC236}">
                  <a16:creationId xmlns:a16="http://schemas.microsoft.com/office/drawing/2014/main" id="{A543864A-4625-4C3E-8F73-B83CFE4DD5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6" y="2544"/>
              <a:ext cx="2784" cy="768"/>
              <a:chOff x="2352" y="2688"/>
              <a:chExt cx="2784" cy="768"/>
            </a:xfrm>
          </p:grpSpPr>
          <p:sp>
            <p:nvSpPr>
              <p:cNvPr id="147467" name="Line 11">
                <a:extLst>
                  <a:ext uri="{FF2B5EF4-FFF2-40B4-BE49-F238E27FC236}">
                    <a16:creationId xmlns:a16="http://schemas.microsoft.com/office/drawing/2014/main" id="{3B282C9F-B92A-4298-AC2E-0BCF183C38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2" y="3072"/>
                <a:ext cx="2784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7468" name="Line 12">
                <a:extLst>
                  <a:ext uri="{FF2B5EF4-FFF2-40B4-BE49-F238E27FC236}">
                    <a16:creationId xmlns:a16="http://schemas.microsoft.com/office/drawing/2014/main" id="{ACC896ED-CC83-4712-93CB-3B257C07B3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52" y="2688"/>
                <a:ext cx="1" cy="768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aphicFrame>
            <p:nvGraphicFramePr>
              <p:cNvPr id="147469" name="Object 13">
                <a:extLst>
                  <a:ext uri="{FF2B5EF4-FFF2-40B4-BE49-F238E27FC236}">
                    <a16:creationId xmlns:a16="http://schemas.microsoft.com/office/drawing/2014/main" id="{13A564EA-ACD9-4C6F-8F60-F35D6610D34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544" y="2784"/>
              <a:ext cx="928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6" imgW="1473120" imgH="393480" progId="Equation.3">
                      <p:embed/>
                    </p:oleObj>
                  </mc:Choice>
                  <mc:Fallback>
                    <p:oleObj name="Equation" r:id="rId6" imgW="1473120" imgH="393480" progId="Equation.3">
                      <p:embed/>
                      <p:pic>
                        <p:nvPicPr>
                          <p:cNvPr id="147469" name="Object 13">
                            <a:extLst>
                              <a:ext uri="{FF2B5EF4-FFF2-40B4-BE49-F238E27FC236}">
                                <a16:creationId xmlns:a16="http://schemas.microsoft.com/office/drawing/2014/main" id="{13A564EA-ACD9-4C6F-8F60-F35D6610D34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44" y="2784"/>
                            <a:ext cx="928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7470" name="Object 14">
                <a:extLst>
                  <a:ext uri="{FF2B5EF4-FFF2-40B4-BE49-F238E27FC236}">
                    <a16:creationId xmlns:a16="http://schemas.microsoft.com/office/drawing/2014/main" id="{21874599-A531-42D8-9FE2-C88080912E0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736" y="3168"/>
              <a:ext cx="472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8" imgW="749160" imgH="393480" progId="Equation.3">
                      <p:embed/>
                    </p:oleObj>
                  </mc:Choice>
                  <mc:Fallback>
                    <p:oleObj name="Equation" r:id="rId8" imgW="749160" imgH="393480" progId="Equation.3">
                      <p:embed/>
                      <p:pic>
                        <p:nvPicPr>
                          <p:cNvPr id="147470" name="Object 14">
                            <a:extLst>
                              <a:ext uri="{FF2B5EF4-FFF2-40B4-BE49-F238E27FC236}">
                                <a16:creationId xmlns:a16="http://schemas.microsoft.com/office/drawing/2014/main" id="{21874599-A531-42D8-9FE2-C88080912E0E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36" y="3168"/>
                            <a:ext cx="472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7471" name="Object 15">
                <a:extLst>
                  <a:ext uri="{FF2B5EF4-FFF2-40B4-BE49-F238E27FC236}">
                    <a16:creationId xmlns:a16="http://schemas.microsoft.com/office/drawing/2014/main" id="{635CF9EC-9398-4378-80E0-DF2CA094238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792" y="2784"/>
              <a:ext cx="1225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0" imgW="1384200" imgH="393480" progId="Equation.3">
                      <p:embed/>
                    </p:oleObj>
                  </mc:Choice>
                  <mc:Fallback>
                    <p:oleObj name="Equation" r:id="rId10" imgW="1384200" imgH="393480" progId="Equation.3">
                      <p:embed/>
                      <p:pic>
                        <p:nvPicPr>
                          <p:cNvPr id="147471" name="Object 15">
                            <a:extLst>
                              <a:ext uri="{FF2B5EF4-FFF2-40B4-BE49-F238E27FC236}">
                                <a16:creationId xmlns:a16="http://schemas.microsoft.com/office/drawing/2014/main" id="{635CF9EC-9398-4378-80E0-DF2CA094238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92" y="2784"/>
                            <a:ext cx="1225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7472" name="Object 16">
                <a:extLst>
                  <a:ext uri="{FF2B5EF4-FFF2-40B4-BE49-F238E27FC236}">
                    <a16:creationId xmlns:a16="http://schemas.microsoft.com/office/drawing/2014/main" id="{32823CDA-D429-411F-A5D5-8DB9B767F4E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744" y="3216"/>
              <a:ext cx="296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2" imgW="469800" imgH="317160" progId="Equation.3">
                      <p:embed/>
                    </p:oleObj>
                  </mc:Choice>
                  <mc:Fallback>
                    <p:oleObj name="Equation" r:id="rId12" imgW="469800" imgH="317160" progId="Equation.3">
                      <p:embed/>
                      <p:pic>
                        <p:nvPicPr>
                          <p:cNvPr id="147472" name="Object 16">
                            <a:extLst>
                              <a:ext uri="{FF2B5EF4-FFF2-40B4-BE49-F238E27FC236}">
                                <a16:creationId xmlns:a16="http://schemas.microsoft.com/office/drawing/2014/main" id="{32823CDA-D429-411F-A5D5-8DB9B767F4E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44" y="3216"/>
                            <a:ext cx="296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7473" name="Object 17">
                <a:extLst>
                  <a:ext uri="{FF2B5EF4-FFF2-40B4-BE49-F238E27FC236}">
                    <a16:creationId xmlns:a16="http://schemas.microsoft.com/office/drawing/2014/main" id="{0E0B7529-C2BF-4DD7-AD0E-946815E2F33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172" y="3216"/>
              <a:ext cx="296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4" imgW="469800" imgH="317160" progId="Equation.3">
                      <p:embed/>
                    </p:oleObj>
                  </mc:Choice>
                  <mc:Fallback>
                    <p:oleObj name="Equation" r:id="rId14" imgW="469800" imgH="317160" progId="Equation.3">
                      <p:embed/>
                      <p:pic>
                        <p:nvPicPr>
                          <p:cNvPr id="147473" name="Object 17">
                            <a:extLst>
                              <a:ext uri="{FF2B5EF4-FFF2-40B4-BE49-F238E27FC236}">
                                <a16:creationId xmlns:a16="http://schemas.microsoft.com/office/drawing/2014/main" id="{0E0B7529-C2BF-4DD7-AD0E-946815E2F331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72" y="3216"/>
                            <a:ext cx="296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7474" name="Object 18">
                <a:extLst>
                  <a:ext uri="{FF2B5EF4-FFF2-40B4-BE49-F238E27FC236}">
                    <a16:creationId xmlns:a16="http://schemas.microsoft.com/office/drawing/2014/main" id="{913F9553-E54B-4E09-B0CE-2BEAD38745B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656" y="3216"/>
              <a:ext cx="296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6" imgW="469800" imgH="317160" progId="Equation.3">
                      <p:embed/>
                    </p:oleObj>
                  </mc:Choice>
                  <mc:Fallback>
                    <p:oleObj name="Equation" r:id="rId16" imgW="469800" imgH="317160" progId="Equation.3">
                      <p:embed/>
                      <p:pic>
                        <p:nvPicPr>
                          <p:cNvPr id="147474" name="Object 18">
                            <a:extLst>
                              <a:ext uri="{FF2B5EF4-FFF2-40B4-BE49-F238E27FC236}">
                                <a16:creationId xmlns:a16="http://schemas.microsoft.com/office/drawing/2014/main" id="{913F9553-E54B-4E09-B0CE-2BEAD38745B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56" y="3216"/>
                            <a:ext cx="296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7475" name="Rectangle 19">
                <a:extLst>
                  <a:ext uri="{FF2B5EF4-FFF2-40B4-BE49-F238E27FC236}">
                    <a16:creationId xmlns:a16="http://schemas.microsoft.com/office/drawing/2014/main" id="{37482EAA-5F4B-450A-9233-D8B4DB61EC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2688"/>
                <a:ext cx="2784" cy="768"/>
              </a:xfrm>
              <a:prstGeom prst="rect">
                <a:avLst/>
              </a:prstGeom>
              <a:noFill/>
              <a:ln w="2857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47485" name="Group 29">
            <a:extLst>
              <a:ext uri="{FF2B5EF4-FFF2-40B4-BE49-F238E27FC236}">
                <a16:creationId xmlns:a16="http://schemas.microsoft.com/office/drawing/2014/main" id="{DA8AE432-0128-4624-B4BA-84A74BE80DF1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2362200"/>
            <a:ext cx="6324600" cy="1219200"/>
            <a:chOff x="576" y="1488"/>
            <a:chExt cx="3984" cy="768"/>
          </a:xfrm>
        </p:grpSpPr>
        <p:sp>
          <p:nvSpPr>
            <p:cNvPr id="147462" name="Text Box 6">
              <a:extLst>
                <a:ext uri="{FF2B5EF4-FFF2-40B4-BE49-F238E27FC236}">
                  <a16:creationId xmlns:a16="http://schemas.microsoft.com/office/drawing/2014/main" id="{D9B328A9-5B04-42D7-B243-D33B1DAF0B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728"/>
              <a:ext cx="99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甲射手</a:t>
              </a:r>
            </a:p>
          </p:txBody>
        </p:sp>
        <p:sp>
          <p:nvSpPr>
            <p:cNvPr id="147476" name="Line 20">
              <a:extLst>
                <a:ext uri="{FF2B5EF4-FFF2-40B4-BE49-F238E27FC236}">
                  <a16:creationId xmlns:a16="http://schemas.microsoft.com/office/drawing/2014/main" id="{E8256895-70C4-4293-B432-3F184655A4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872"/>
              <a:ext cx="2784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7477" name="Line 21">
              <a:extLst>
                <a:ext uri="{FF2B5EF4-FFF2-40B4-BE49-F238E27FC236}">
                  <a16:creationId xmlns:a16="http://schemas.microsoft.com/office/drawing/2014/main" id="{6D1BE505-2560-474E-9609-71EDF655EE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76" y="1488"/>
              <a:ext cx="1" cy="76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147478" name="Object 22">
              <a:extLst>
                <a:ext uri="{FF2B5EF4-FFF2-40B4-BE49-F238E27FC236}">
                  <a16:creationId xmlns:a16="http://schemas.microsoft.com/office/drawing/2014/main" id="{8787AFE2-1A6D-49D7-A239-C67CFDA241A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0" y="1584"/>
            <a:ext cx="92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473120" imgH="393480" progId="Equation.3">
                    <p:embed/>
                  </p:oleObj>
                </mc:Choice>
                <mc:Fallback>
                  <p:oleObj name="Equation" r:id="rId18" imgW="1473120" imgH="393480" progId="Equation.3">
                    <p:embed/>
                    <p:pic>
                      <p:nvPicPr>
                        <p:cNvPr id="147478" name="Object 22">
                          <a:extLst>
                            <a:ext uri="{FF2B5EF4-FFF2-40B4-BE49-F238E27FC236}">
                              <a16:creationId xmlns:a16="http://schemas.microsoft.com/office/drawing/2014/main" id="{8787AFE2-1A6D-49D7-A239-C67CFDA241A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1584"/>
                          <a:ext cx="928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7479" name="Object 23">
              <a:extLst>
                <a:ext uri="{FF2B5EF4-FFF2-40B4-BE49-F238E27FC236}">
                  <a16:creationId xmlns:a16="http://schemas.microsoft.com/office/drawing/2014/main" id="{E5120557-EA0F-4FA6-9770-49CEEAC51F1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60" y="1968"/>
            <a:ext cx="47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749160" imgH="393480" progId="Equation.3">
                    <p:embed/>
                  </p:oleObj>
                </mc:Choice>
                <mc:Fallback>
                  <p:oleObj name="Equation" r:id="rId19" imgW="749160" imgH="393480" progId="Equation.3">
                    <p:embed/>
                    <p:pic>
                      <p:nvPicPr>
                        <p:cNvPr id="147479" name="Object 23">
                          <a:extLst>
                            <a:ext uri="{FF2B5EF4-FFF2-40B4-BE49-F238E27FC236}">
                              <a16:creationId xmlns:a16="http://schemas.microsoft.com/office/drawing/2014/main" id="{E5120557-EA0F-4FA6-9770-49CEEAC51F1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1968"/>
                          <a:ext cx="472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7480" name="Object 24">
              <a:extLst>
                <a:ext uri="{FF2B5EF4-FFF2-40B4-BE49-F238E27FC236}">
                  <a16:creationId xmlns:a16="http://schemas.microsoft.com/office/drawing/2014/main" id="{9C96BCE7-F948-488F-90B9-532387050B9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16" y="1584"/>
            <a:ext cx="1225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1384200" imgH="393480" progId="Equation.3">
                    <p:embed/>
                  </p:oleObj>
                </mc:Choice>
                <mc:Fallback>
                  <p:oleObj name="Equation" r:id="rId20" imgW="1384200" imgH="393480" progId="Equation.3">
                    <p:embed/>
                    <p:pic>
                      <p:nvPicPr>
                        <p:cNvPr id="147480" name="Object 24">
                          <a:extLst>
                            <a:ext uri="{FF2B5EF4-FFF2-40B4-BE49-F238E27FC236}">
                              <a16:creationId xmlns:a16="http://schemas.microsoft.com/office/drawing/2014/main" id="{9C96BCE7-F948-488F-90B9-532387050B9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1584"/>
                          <a:ext cx="1225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7481" name="Object 25">
              <a:extLst>
                <a:ext uri="{FF2B5EF4-FFF2-40B4-BE49-F238E27FC236}">
                  <a16:creationId xmlns:a16="http://schemas.microsoft.com/office/drawing/2014/main" id="{C164F330-33AC-4573-BDA5-4D941ED2EB9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68" y="2016"/>
            <a:ext cx="29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469800" imgH="317160" progId="Equation.3">
                    <p:embed/>
                  </p:oleObj>
                </mc:Choice>
                <mc:Fallback>
                  <p:oleObj name="Equation" r:id="rId22" imgW="469800" imgH="317160" progId="Equation.3">
                    <p:embed/>
                    <p:pic>
                      <p:nvPicPr>
                        <p:cNvPr id="147481" name="Object 25">
                          <a:extLst>
                            <a:ext uri="{FF2B5EF4-FFF2-40B4-BE49-F238E27FC236}">
                              <a16:creationId xmlns:a16="http://schemas.microsoft.com/office/drawing/2014/main" id="{C164F330-33AC-4573-BDA5-4D941ED2EB9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2016"/>
                          <a:ext cx="29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7482" name="Object 26">
              <a:extLst>
                <a:ext uri="{FF2B5EF4-FFF2-40B4-BE49-F238E27FC236}">
                  <a16:creationId xmlns:a16="http://schemas.microsoft.com/office/drawing/2014/main" id="{7F551D5D-7DC3-4D24-9B21-F49894E70AC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00" y="2016"/>
            <a:ext cx="28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457200" imgH="317160" progId="Equation.3">
                    <p:embed/>
                  </p:oleObj>
                </mc:Choice>
                <mc:Fallback>
                  <p:oleObj name="Equation" r:id="rId24" imgW="457200" imgH="317160" progId="Equation.3">
                    <p:embed/>
                    <p:pic>
                      <p:nvPicPr>
                        <p:cNvPr id="147482" name="Object 26">
                          <a:extLst>
                            <a:ext uri="{FF2B5EF4-FFF2-40B4-BE49-F238E27FC236}">
                              <a16:creationId xmlns:a16="http://schemas.microsoft.com/office/drawing/2014/main" id="{7F551D5D-7DC3-4D24-9B21-F49894E70AC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2016"/>
                          <a:ext cx="28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7483" name="Object 27">
              <a:extLst>
                <a:ext uri="{FF2B5EF4-FFF2-40B4-BE49-F238E27FC236}">
                  <a16:creationId xmlns:a16="http://schemas.microsoft.com/office/drawing/2014/main" id="{26583336-7F95-4552-AC68-06B04D7F47D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80" y="2016"/>
            <a:ext cx="29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469800" imgH="317160" progId="Equation.3">
                    <p:embed/>
                  </p:oleObj>
                </mc:Choice>
                <mc:Fallback>
                  <p:oleObj name="Equation" r:id="rId26" imgW="469800" imgH="317160" progId="Equation.3">
                    <p:embed/>
                    <p:pic>
                      <p:nvPicPr>
                        <p:cNvPr id="147483" name="Object 27">
                          <a:extLst>
                            <a:ext uri="{FF2B5EF4-FFF2-40B4-BE49-F238E27FC236}">
                              <a16:creationId xmlns:a16="http://schemas.microsoft.com/office/drawing/2014/main" id="{26583336-7F95-4552-AC68-06B04D7F47D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2016"/>
                          <a:ext cx="29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7484" name="Rectangle 28">
              <a:extLst>
                <a:ext uri="{FF2B5EF4-FFF2-40B4-BE49-F238E27FC236}">
                  <a16:creationId xmlns:a16="http://schemas.microsoft.com/office/drawing/2014/main" id="{CEB12362-9BA3-4B78-A686-D74E89E8DF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488"/>
              <a:ext cx="2784" cy="768"/>
            </a:xfrm>
            <a:prstGeom prst="rect">
              <a:avLst/>
            </a:prstGeom>
            <a:noFill/>
            <a:ln w="2857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7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7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7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7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1794" name="Object 2">
            <a:extLst>
              <a:ext uri="{FF2B5EF4-FFF2-40B4-BE49-F238E27FC236}">
                <a16:creationId xmlns:a16="http://schemas.microsoft.com/office/drawing/2014/main" id="{B5A409C6-995A-47F6-A4AB-72A47395E4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2025" y="711200"/>
          <a:ext cx="7708900" cy="199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708680" imgH="2070000" progId="Equation.3">
                  <p:embed/>
                </p:oleObj>
              </mc:Choice>
              <mc:Fallback>
                <p:oleObj name="Equation" r:id="rId3" imgW="7708680" imgH="2070000" progId="Equation.3">
                  <p:embed/>
                  <p:pic>
                    <p:nvPicPr>
                      <p:cNvPr id="161794" name="Object 2">
                        <a:extLst>
                          <a:ext uri="{FF2B5EF4-FFF2-40B4-BE49-F238E27FC236}">
                            <a16:creationId xmlns:a16="http://schemas.microsoft.com/office/drawing/2014/main" id="{B5A409C6-995A-47F6-A4AB-72A47395E4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025" y="711200"/>
                        <a:ext cx="7708900" cy="199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795" name="Rectangle 3">
            <a:extLst>
              <a:ext uri="{FF2B5EF4-FFF2-40B4-BE49-F238E27FC236}">
                <a16:creationId xmlns:a16="http://schemas.microsoft.com/office/drawing/2014/main" id="{93BA5C36-7AF5-48CA-A868-241860267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693988"/>
            <a:ext cx="5413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解</a:t>
            </a:r>
          </a:p>
        </p:txBody>
      </p:sp>
      <p:graphicFrame>
        <p:nvGraphicFramePr>
          <p:cNvPr id="161796" name="Object 4">
            <a:extLst>
              <a:ext uri="{FF2B5EF4-FFF2-40B4-BE49-F238E27FC236}">
                <a16:creationId xmlns:a16="http://schemas.microsoft.com/office/drawing/2014/main" id="{8B76C49A-24A4-4932-BB17-70AAEC45B0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62100" y="2763838"/>
          <a:ext cx="5283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283000" imgH="444240" progId="Equation.3">
                  <p:embed/>
                </p:oleObj>
              </mc:Choice>
              <mc:Fallback>
                <p:oleObj name="Equation" r:id="rId5" imgW="5283000" imgH="444240" progId="Equation.3">
                  <p:embed/>
                  <p:pic>
                    <p:nvPicPr>
                      <p:cNvPr id="161796" name="Object 4">
                        <a:extLst>
                          <a:ext uri="{FF2B5EF4-FFF2-40B4-BE49-F238E27FC236}">
                            <a16:creationId xmlns:a16="http://schemas.microsoft.com/office/drawing/2014/main" id="{8B76C49A-24A4-4932-BB17-70AAEC45B0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2100" y="2763838"/>
                        <a:ext cx="5283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797" name="Object 5">
            <a:extLst>
              <a:ext uri="{FF2B5EF4-FFF2-40B4-BE49-F238E27FC236}">
                <a16:creationId xmlns:a16="http://schemas.microsoft.com/office/drawing/2014/main" id="{95419A48-5391-4EC2-8883-E1BB5CB1C2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3600" y="3351213"/>
          <a:ext cx="6375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6375240" imgH="444240" progId="Equation.3">
                  <p:embed/>
                </p:oleObj>
              </mc:Choice>
              <mc:Fallback>
                <p:oleObj name="Equation" r:id="rId7" imgW="6375240" imgH="444240" progId="Equation.3">
                  <p:embed/>
                  <p:pic>
                    <p:nvPicPr>
                      <p:cNvPr id="161797" name="Object 5">
                        <a:extLst>
                          <a:ext uri="{FF2B5EF4-FFF2-40B4-BE49-F238E27FC236}">
                            <a16:creationId xmlns:a16="http://schemas.microsoft.com/office/drawing/2014/main" id="{95419A48-5391-4EC2-8883-E1BB5CB1C2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3351213"/>
                        <a:ext cx="6375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798" name="Object 6">
            <a:extLst>
              <a:ext uri="{FF2B5EF4-FFF2-40B4-BE49-F238E27FC236}">
                <a16:creationId xmlns:a16="http://schemas.microsoft.com/office/drawing/2014/main" id="{1490CABC-385A-4E99-BDC1-D9AC049B39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0900" y="3895725"/>
          <a:ext cx="7226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7226280" imgH="469800" progId="Equation.3">
                  <p:embed/>
                </p:oleObj>
              </mc:Choice>
              <mc:Fallback>
                <p:oleObj name="Equation" r:id="rId9" imgW="7226280" imgH="469800" progId="Equation.3">
                  <p:embed/>
                  <p:pic>
                    <p:nvPicPr>
                      <p:cNvPr id="161798" name="Object 6">
                        <a:extLst>
                          <a:ext uri="{FF2B5EF4-FFF2-40B4-BE49-F238E27FC236}">
                            <a16:creationId xmlns:a16="http://schemas.microsoft.com/office/drawing/2014/main" id="{1490CABC-385A-4E99-BDC1-D9AC049B39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900" y="3895725"/>
                        <a:ext cx="7226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00" name="Object 8">
            <a:extLst>
              <a:ext uri="{FF2B5EF4-FFF2-40B4-BE49-F238E27FC236}">
                <a16:creationId xmlns:a16="http://schemas.microsoft.com/office/drawing/2014/main" id="{615B6B7D-545A-44D4-BF73-A055EFB748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4471988"/>
          <a:ext cx="670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6705360" imgH="469800" progId="Equation.3">
                  <p:embed/>
                </p:oleObj>
              </mc:Choice>
              <mc:Fallback>
                <p:oleObj name="Equation" r:id="rId11" imgW="6705360" imgH="469800" progId="Equation.3">
                  <p:embed/>
                  <p:pic>
                    <p:nvPicPr>
                      <p:cNvPr id="161800" name="Object 8">
                        <a:extLst>
                          <a:ext uri="{FF2B5EF4-FFF2-40B4-BE49-F238E27FC236}">
                            <a16:creationId xmlns:a16="http://schemas.microsoft.com/office/drawing/2014/main" id="{615B6B7D-545A-44D4-BF73-A055EFB748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471988"/>
                        <a:ext cx="6705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01" name="Object 9">
            <a:extLst>
              <a:ext uri="{FF2B5EF4-FFF2-40B4-BE49-F238E27FC236}">
                <a16:creationId xmlns:a16="http://schemas.microsoft.com/office/drawing/2014/main" id="{9396867E-D049-4853-8DE8-07304426D3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" y="5072063"/>
          <a:ext cx="8420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8420040" imgH="444240" progId="Equation.3">
                  <p:embed/>
                </p:oleObj>
              </mc:Choice>
              <mc:Fallback>
                <p:oleObj name="Equation" r:id="rId13" imgW="8420040" imgH="444240" progId="Equation.3">
                  <p:embed/>
                  <p:pic>
                    <p:nvPicPr>
                      <p:cNvPr id="161801" name="Object 9">
                        <a:extLst>
                          <a:ext uri="{FF2B5EF4-FFF2-40B4-BE49-F238E27FC236}">
                            <a16:creationId xmlns:a16="http://schemas.microsoft.com/office/drawing/2014/main" id="{9396867E-D049-4853-8DE8-07304426D3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5072063"/>
                        <a:ext cx="8420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02" name="Object 10">
            <a:extLst>
              <a:ext uri="{FF2B5EF4-FFF2-40B4-BE49-F238E27FC236}">
                <a16:creationId xmlns:a16="http://schemas.microsoft.com/office/drawing/2014/main" id="{A5138DF7-A908-4FDC-BA27-5F6ACFDEA0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5648325"/>
          <a:ext cx="5791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5790960" imgH="444240" progId="Equation.3">
                  <p:embed/>
                </p:oleObj>
              </mc:Choice>
              <mc:Fallback>
                <p:oleObj name="Equation" r:id="rId15" imgW="5790960" imgH="444240" progId="Equation.3">
                  <p:embed/>
                  <p:pic>
                    <p:nvPicPr>
                      <p:cNvPr id="161802" name="Object 10">
                        <a:extLst>
                          <a:ext uri="{FF2B5EF4-FFF2-40B4-BE49-F238E27FC236}">
                            <a16:creationId xmlns:a16="http://schemas.microsoft.com/office/drawing/2014/main" id="{A5138DF7-A908-4FDC-BA27-5F6ACFDEA0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648325"/>
                        <a:ext cx="5791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1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1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1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1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1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1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5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873" name="Group 9">
            <a:extLst>
              <a:ext uri="{FF2B5EF4-FFF2-40B4-BE49-F238E27FC236}">
                <a16:creationId xmlns:a16="http://schemas.microsoft.com/office/drawing/2014/main" id="{8EACBEE3-F37D-4C6C-87B8-DABBD20DBFBA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762000"/>
            <a:ext cx="4876800" cy="1981200"/>
            <a:chOff x="1104" y="624"/>
            <a:chExt cx="3072" cy="1248"/>
          </a:xfrm>
        </p:grpSpPr>
        <p:sp>
          <p:nvSpPr>
            <p:cNvPr id="164866" name="Line 2">
              <a:extLst>
                <a:ext uri="{FF2B5EF4-FFF2-40B4-BE49-F238E27FC236}">
                  <a16:creationId xmlns:a16="http://schemas.microsoft.com/office/drawing/2014/main" id="{F5ACE2C7-B461-4089-A182-523731718F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296"/>
              <a:ext cx="3072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4867" name="Line 3">
              <a:extLst>
                <a:ext uri="{FF2B5EF4-FFF2-40B4-BE49-F238E27FC236}">
                  <a16:creationId xmlns:a16="http://schemas.microsoft.com/office/drawing/2014/main" id="{2BB282B8-76FC-409B-A1C1-92E77B77BD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624"/>
              <a:ext cx="0" cy="124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164868" name="Object 4">
              <a:extLst>
                <a:ext uri="{FF2B5EF4-FFF2-40B4-BE49-F238E27FC236}">
                  <a16:creationId xmlns:a16="http://schemas.microsoft.com/office/drawing/2014/main" id="{C47AE6C5-E610-480E-83D3-7F5DD86700F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40" y="864"/>
            <a:ext cx="22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355320" imgH="291960" progId="Equation.3">
                    <p:embed/>
                  </p:oleObj>
                </mc:Choice>
                <mc:Fallback>
                  <p:oleObj name="Equation" r:id="rId3" imgW="355320" imgH="291960" progId="Equation.3">
                    <p:embed/>
                    <p:pic>
                      <p:nvPicPr>
                        <p:cNvPr id="164868" name="Object 4">
                          <a:extLst>
                            <a:ext uri="{FF2B5EF4-FFF2-40B4-BE49-F238E27FC236}">
                              <a16:creationId xmlns:a16="http://schemas.microsoft.com/office/drawing/2014/main" id="{C47AE6C5-E610-480E-83D3-7F5DD86700F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864"/>
                          <a:ext cx="224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869" name="Object 5">
              <a:extLst>
                <a:ext uri="{FF2B5EF4-FFF2-40B4-BE49-F238E27FC236}">
                  <a16:creationId xmlns:a16="http://schemas.microsoft.com/office/drawing/2014/main" id="{C2971109-A50F-4BDA-BB61-171FDE69B82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92" y="1456"/>
            <a:ext cx="24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393480" imgH="431640" progId="Equation.3">
                    <p:embed/>
                  </p:oleObj>
                </mc:Choice>
                <mc:Fallback>
                  <p:oleObj name="Equation" r:id="rId5" imgW="393480" imgH="431640" progId="Equation.3">
                    <p:embed/>
                    <p:pic>
                      <p:nvPicPr>
                        <p:cNvPr id="164869" name="Object 5">
                          <a:extLst>
                            <a:ext uri="{FF2B5EF4-FFF2-40B4-BE49-F238E27FC236}">
                              <a16:creationId xmlns:a16="http://schemas.microsoft.com/office/drawing/2014/main" id="{C2971109-A50F-4BDA-BB61-171FDE69B82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1456"/>
                          <a:ext cx="24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870" name="Object 6">
              <a:extLst>
                <a:ext uri="{FF2B5EF4-FFF2-40B4-BE49-F238E27FC236}">
                  <a16:creationId xmlns:a16="http://schemas.microsoft.com/office/drawing/2014/main" id="{47CAE70E-1953-40BC-A6BF-62C55CB9B0C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52" y="720"/>
            <a:ext cx="1288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2044440" imgH="838080" progId="Equation.3">
                    <p:embed/>
                  </p:oleObj>
                </mc:Choice>
                <mc:Fallback>
                  <p:oleObj name="Equation" r:id="rId7" imgW="2044440" imgH="838080" progId="Equation.3">
                    <p:embed/>
                    <p:pic>
                      <p:nvPicPr>
                        <p:cNvPr id="164870" name="Object 6">
                          <a:extLst>
                            <a:ext uri="{FF2B5EF4-FFF2-40B4-BE49-F238E27FC236}">
                              <a16:creationId xmlns:a16="http://schemas.microsoft.com/office/drawing/2014/main" id="{47CAE70E-1953-40BC-A6BF-62C55CB9B0C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720"/>
                          <a:ext cx="1288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871" name="Object 7">
              <a:extLst>
                <a:ext uri="{FF2B5EF4-FFF2-40B4-BE49-F238E27FC236}">
                  <a16:creationId xmlns:a16="http://schemas.microsoft.com/office/drawing/2014/main" id="{4184C30D-E0E7-4D67-AB38-45203E5F1A9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04" y="1432"/>
            <a:ext cx="224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355320" imgH="469800" progId="Equation.3">
                    <p:embed/>
                  </p:oleObj>
                </mc:Choice>
                <mc:Fallback>
                  <p:oleObj name="Equation" r:id="rId9" imgW="355320" imgH="469800" progId="Equation.3">
                    <p:embed/>
                    <p:pic>
                      <p:nvPicPr>
                        <p:cNvPr id="164871" name="Object 7">
                          <a:extLst>
                            <a:ext uri="{FF2B5EF4-FFF2-40B4-BE49-F238E27FC236}">
                              <a16:creationId xmlns:a16="http://schemas.microsoft.com/office/drawing/2014/main" id="{4184C30D-E0E7-4D67-AB38-45203E5F1A9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1432"/>
                          <a:ext cx="224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872" name="Object 8">
              <a:extLst>
                <a:ext uri="{FF2B5EF4-FFF2-40B4-BE49-F238E27FC236}">
                  <a16:creationId xmlns:a16="http://schemas.microsoft.com/office/drawing/2014/main" id="{882B8BF3-578A-4CF3-A3CD-D300D54F25C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68" y="1432"/>
            <a:ext cx="528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838080" imgH="469800" progId="Equation.3">
                    <p:embed/>
                  </p:oleObj>
                </mc:Choice>
                <mc:Fallback>
                  <p:oleObj name="Equation" r:id="rId11" imgW="838080" imgH="469800" progId="Equation.3">
                    <p:embed/>
                    <p:pic>
                      <p:nvPicPr>
                        <p:cNvPr id="164872" name="Object 8">
                          <a:extLst>
                            <a:ext uri="{FF2B5EF4-FFF2-40B4-BE49-F238E27FC236}">
                              <a16:creationId xmlns:a16="http://schemas.microsoft.com/office/drawing/2014/main" id="{882B8BF3-578A-4CF3-A3CD-D300D54F25C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1432"/>
                          <a:ext cx="528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4874" name="Object 10">
            <a:extLst>
              <a:ext uri="{FF2B5EF4-FFF2-40B4-BE49-F238E27FC236}">
                <a16:creationId xmlns:a16="http://schemas.microsoft.com/office/drawing/2014/main" id="{180C1375-B597-42BA-8E95-1B7F6AC8D5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3124200"/>
          <a:ext cx="2540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539800" imgH="431640" progId="Equation.3">
                  <p:embed/>
                </p:oleObj>
              </mc:Choice>
              <mc:Fallback>
                <p:oleObj name="Equation" r:id="rId13" imgW="2539800" imgH="431640" progId="Equation.3">
                  <p:embed/>
                  <p:pic>
                    <p:nvPicPr>
                      <p:cNvPr id="164874" name="Object 10">
                        <a:extLst>
                          <a:ext uri="{FF2B5EF4-FFF2-40B4-BE49-F238E27FC236}">
                            <a16:creationId xmlns:a16="http://schemas.microsoft.com/office/drawing/2014/main" id="{180C1375-B597-42BA-8E95-1B7F6AC8D5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124200"/>
                        <a:ext cx="2540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75" name="Object 11">
            <a:extLst>
              <a:ext uri="{FF2B5EF4-FFF2-40B4-BE49-F238E27FC236}">
                <a16:creationId xmlns:a16="http://schemas.microsoft.com/office/drawing/2014/main" id="{681A3307-48E1-4131-A789-7E3A49344A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3810000"/>
          <a:ext cx="4279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4279680" imgH="838080" progId="Equation.3">
                  <p:embed/>
                </p:oleObj>
              </mc:Choice>
              <mc:Fallback>
                <p:oleObj name="Equation" r:id="rId15" imgW="4279680" imgH="838080" progId="Equation.3">
                  <p:embed/>
                  <p:pic>
                    <p:nvPicPr>
                      <p:cNvPr id="164875" name="Object 11">
                        <a:extLst>
                          <a:ext uri="{FF2B5EF4-FFF2-40B4-BE49-F238E27FC236}">
                            <a16:creationId xmlns:a16="http://schemas.microsoft.com/office/drawing/2014/main" id="{681A3307-48E1-4131-A789-7E3A49344A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810000"/>
                        <a:ext cx="42799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76" name="Object 12">
            <a:extLst>
              <a:ext uri="{FF2B5EF4-FFF2-40B4-BE49-F238E27FC236}">
                <a16:creationId xmlns:a16="http://schemas.microsoft.com/office/drawing/2014/main" id="{BCA4F13D-E27D-41A6-88E5-91CB276F71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3810000"/>
          <a:ext cx="1854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854000" imgH="838080" progId="Equation.3">
                  <p:embed/>
                </p:oleObj>
              </mc:Choice>
              <mc:Fallback>
                <p:oleObj name="Equation" r:id="rId17" imgW="1854000" imgH="838080" progId="Equation.3">
                  <p:embed/>
                  <p:pic>
                    <p:nvPicPr>
                      <p:cNvPr id="164876" name="Object 12">
                        <a:extLst>
                          <a:ext uri="{FF2B5EF4-FFF2-40B4-BE49-F238E27FC236}">
                            <a16:creationId xmlns:a16="http://schemas.microsoft.com/office/drawing/2014/main" id="{BCA4F13D-E27D-41A6-88E5-91CB276F71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810000"/>
                        <a:ext cx="1854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77" name="Object 13">
            <a:extLst>
              <a:ext uri="{FF2B5EF4-FFF2-40B4-BE49-F238E27FC236}">
                <a16:creationId xmlns:a16="http://schemas.microsoft.com/office/drawing/2014/main" id="{EC72B33D-E854-49FE-AAC7-B4EE93C8BB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5105400"/>
          <a:ext cx="4381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4381200" imgH="444240" progId="Equation.3">
                  <p:embed/>
                </p:oleObj>
              </mc:Choice>
              <mc:Fallback>
                <p:oleObj name="Equation" r:id="rId19" imgW="4381200" imgH="444240" progId="Equation.3">
                  <p:embed/>
                  <p:pic>
                    <p:nvPicPr>
                      <p:cNvPr id="164877" name="Object 13">
                        <a:extLst>
                          <a:ext uri="{FF2B5EF4-FFF2-40B4-BE49-F238E27FC236}">
                            <a16:creationId xmlns:a16="http://schemas.microsoft.com/office/drawing/2014/main" id="{EC72B33D-E854-49FE-AAC7-B4EE93C8BB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105400"/>
                        <a:ext cx="4381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78" name="Object 14">
            <a:extLst>
              <a:ext uri="{FF2B5EF4-FFF2-40B4-BE49-F238E27FC236}">
                <a16:creationId xmlns:a16="http://schemas.microsoft.com/office/drawing/2014/main" id="{AC751B80-0EA0-4B97-9815-1202884F67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35600" y="4876800"/>
          <a:ext cx="2108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108160" imgH="838080" progId="Equation.3">
                  <p:embed/>
                </p:oleObj>
              </mc:Choice>
              <mc:Fallback>
                <p:oleObj name="Equation" r:id="rId21" imgW="2108160" imgH="838080" progId="Equation.3">
                  <p:embed/>
                  <p:pic>
                    <p:nvPicPr>
                      <p:cNvPr id="164878" name="Object 14">
                        <a:extLst>
                          <a:ext uri="{FF2B5EF4-FFF2-40B4-BE49-F238E27FC236}">
                            <a16:creationId xmlns:a16="http://schemas.microsoft.com/office/drawing/2014/main" id="{AC751B80-0EA0-4B97-9815-1202884F67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4876800"/>
                        <a:ext cx="2108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4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4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4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890" name="Object 2050">
            <a:extLst>
              <a:ext uri="{FF2B5EF4-FFF2-40B4-BE49-F238E27FC236}">
                <a16:creationId xmlns:a16="http://schemas.microsoft.com/office/drawing/2014/main" id="{B59980EA-4164-4CAF-9D50-22E3D889EB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0588" y="768350"/>
          <a:ext cx="3060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060360" imgH="419040" progId="Equation.3">
                  <p:embed/>
                </p:oleObj>
              </mc:Choice>
              <mc:Fallback>
                <p:oleObj name="公式" r:id="rId3" imgW="3060360" imgH="419040" progId="Equation.3">
                  <p:embed/>
                  <p:pic>
                    <p:nvPicPr>
                      <p:cNvPr id="165890" name="Object 2050">
                        <a:extLst>
                          <a:ext uri="{FF2B5EF4-FFF2-40B4-BE49-F238E27FC236}">
                            <a16:creationId xmlns:a16="http://schemas.microsoft.com/office/drawing/2014/main" id="{B59980EA-4164-4CAF-9D50-22E3D889EB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588" y="768350"/>
                        <a:ext cx="3060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1" name="Object 2051">
            <a:extLst>
              <a:ext uri="{FF2B5EF4-FFF2-40B4-BE49-F238E27FC236}">
                <a16:creationId xmlns:a16="http://schemas.microsoft.com/office/drawing/2014/main" id="{9D97D323-B09C-4331-9EA5-9465467D17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60550" y="1371600"/>
          <a:ext cx="2044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044440" imgH="838080" progId="Equation.3">
                  <p:embed/>
                </p:oleObj>
              </mc:Choice>
              <mc:Fallback>
                <p:oleObj name="Equation" r:id="rId5" imgW="2044440" imgH="838080" progId="Equation.3">
                  <p:embed/>
                  <p:pic>
                    <p:nvPicPr>
                      <p:cNvPr id="165891" name="Object 2051">
                        <a:extLst>
                          <a:ext uri="{FF2B5EF4-FFF2-40B4-BE49-F238E27FC236}">
                            <a16:creationId xmlns:a16="http://schemas.microsoft.com/office/drawing/2014/main" id="{9D97D323-B09C-4331-9EA5-9465467D17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0550" y="1371600"/>
                        <a:ext cx="2044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2" name="Object 2052">
            <a:extLst>
              <a:ext uri="{FF2B5EF4-FFF2-40B4-BE49-F238E27FC236}">
                <a16:creationId xmlns:a16="http://schemas.microsoft.com/office/drawing/2014/main" id="{577FE67A-DF62-4B02-A8A0-B3A6F53169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2438400"/>
          <a:ext cx="5245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244840" imgH="444240" progId="Equation.3">
                  <p:embed/>
                </p:oleObj>
              </mc:Choice>
              <mc:Fallback>
                <p:oleObj name="Equation" r:id="rId7" imgW="5244840" imgH="444240" progId="Equation.3">
                  <p:embed/>
                  <p:pic>
                    <p:nvPicPr>
                      <p:cNvPr id="165892" name="Object 2052">
                        <a:extLst>
                          <a:ext uri="{FF2B5EF4-FFF2-40B4-BE49-F238E27FC236}">
                            <a16:creationId xmlns:a16="http://schemas.microsoft.com/office/drawing/2014/main" id="{577FE67A-DF62-4B02-A8A0-B3A6F53169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438400"/>
                        <a:ext cx="5245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3" name="Object 2053">
            <a:extLst>
              <a:ext uri="{FF2B5EF4-FFF2-40B4-BE49-F238E27FC236}">
                <a16:creationId xmlns:a16="http://schemas.microsoft.com/office/drawing/2014/main" id="{59CE8129-0536-4D0E-83D5-AE89137F8C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3200400"/>
          <a:ext cx="3708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708360" imgH="431640" progId="Equation.3">
                  <p:embed/>
                </p:oleObj>
              </mc:Choice>
              <mc:Fallback>
                <p:oleObj name="Equation" r:id="rId9" imgW="3708360" imgH="431640" progId="Equation.3">
                  <p:embed/>
                  <p:pic>
                    <p:nvPicPr>
                      <p:cNvPr id="165893" name="Object 2053">
                        <a:extLst>
                          <a:ext uri="{FF2B5EF4-FFF2-40B4-BE49-F238E27FC236}">
                            <a16:creationId xmlns:a16="http://schemas.microsoft.com/office/drawing/2014/main" id="{59CE8129-0536-4D0E-83D5-AE89137F8C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200400"/>
                        <a:ext cx="3708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5" name="Object 2055">
            <a:extLst>
              <a:ext uri="{FF2B5EF4-FFF2-40B4-BE49-F238E27FC236}">
                <a16:creationId xmlns:a16="http://schemas.microsoft.com/office/drawing/2014/main" id="{D9A4B993-D891-40B6-84F3-74B4A2C1FD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3810000"/>
          <a:ext cx="2057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057400" imgH="838080" progId="Equation.3">
                  <p:embed/>
                </p:oleObj>
              </mc:Choice>
              <mc:Fallback>
                <p:oleObj name="Equation" r:id="rId11" imgW="2057400" imgH="838080" progId="Equation.3">
                  <p:embed/>
                  <p:pic>
                    <p:nvPicPr>
                      <p:cNvPr id="165895" name="Object 2055">
                        <a:extLst>
                          <a:ext uri="{FF2B5EF4-FFF2-40B4-BE49-F238E27FC236}">
                            <a16:creationId xmlns:a16="http://schemas.microsoft.com/office/drawing/2014/main" id="{D9A4B993-D891-40B6-84F3-74B4A2C1FD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810000"/>
                        <a:ext cx="2057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6" name="Object 2056">
            <a:extLst>
              <a:ext uri="{FF2B5EF4-FFF2-40B4-BE49-F238E27FC236}">
                <a16:creationId xmlns:a16="http://schemas.microsoft.com/office/drawing/2014/main" id="{D8225F83-A704-49FD-949E-B15C0C2345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89300" y="4025900"/>
          <a:ext cx="3200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200400" imgH="431640" progId="Equation.3">
                  <p:embed/>
                </p:oleObj>
              </mc:Choice>
              <mc:Fallback>
                <p:oleObj name="Equation" r:id="rId13" imgW="3200400" imgH="431640" progId="Equation.3">
                  <p:embed/>
                  <p:pic>
                    <p:nvPicPr>
                      <p:cNvPr id="165896" name="Object 2056">
                        <a:extLst>
                          <a:ext uri="{FF2B5EF4-FFF2-40B4-BE49-F238E27FC236}">
                            <a16:creationId xmlns:a16="http://schemas.microsoft.com/office/drawing/2014/main" id="{D8225F83-A704-49FD-949E-B15C0C2345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9300" y="4025900"/>
                        <a:ext cx="3200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7" name="Object 2057">
            <a:extLst>
              <a:ext uri="{FF2B5EF4-FFF2-40B4-BE49-F238E27FC236}">
                <a16:creationId xmlns:a16="http://schemas.microsoft.com/office/drawing/2014/main" id="{967717E0-06D6-4EE8-86E1-568E6248C6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5029200"/>
          <a:ext cx="4572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4444920" imgH="406080" progId="Equation.3">
                  <p:embed/>
                </p:oleObj>
              </mc:Choice>
              <mc:Fallback>
                <p:oleObj name="Equation" r:id="rId15" imgW="4444920" imgH="406080" progId="Equation.3">
                  <p:embed/>
                  <p:pic>
                    <p:nvPicPr>
                      <p:cNvPr id="165897" name="Object 2057">
                        <a:extLst>
                          <a:ext uri="{FF2B5EF4-FFF2-40B4-BE49-F238E27FC236}">
                            <a16:creationId xmlns:a16="http://schemas.microsoft.com/office/drawing/2014/main" id="{967717E0-06D6-4EE8-86E1-568E6248C6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029200"/>
                        <a:ext cx="4572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5898" name="Picture 2058" descr="BD20155_">
            <a:extLst>
              <a:ext uri="{FF2B5EF4-FFF2-40B4-BE49-F238E27FC236}">
                <a16:creationId xmlns:a16="http://schemas.microsoft.com/office/drawing/2014/main" id="{E99B5FA8-55E8-47B9-A472-3C9B4872D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990600"/>
            <a:ext cx="1349375" cy="1309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5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5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5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5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5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5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050" name="Object 1026">
            <a:extLst>
              <a:ext uri="{FF2B5EF4-FFF2-40B4-BE49-F238E27FC236}">
                <a16:creationId xmlns:a16="http://schemas.microsoft.com/office/drawing/2014/main" id="{EDEC965C-2EF1-45AD-8A02-33B11AF288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5988" y="795338"/>
          <a:ext cx="775970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7759440" imgH="1498320" progId="Equation.3">
                  <p:embed/>
                </p:oleObj>
              </mc:Choice>
              <mc:Fallback>
                <p:oleObj name="公式" r:id="rId3" imgW="7759440" imgH="1498320" progId="Equation.3">
                  <p:embed/>
                  <p:pic>
                    <p:nvPicPr>
                      <p:cNvPr id="130050" name="Object 1026">
                        <a:extLst>
                          <a:ext uri="{FF2B5EF4-FFF2-40B4-BE49-F238E27FC236}">
                            <a16:creationId xmlns:a16="http://schemas.microsoft.com/office/drawing/2014/main" id="{EDEC965C-2EF1-45AD-8A02-33B11AF288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88" y="795338"/>
                        <a:ext cx="7759700" cy="14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0067" name="Group 1043">
            <a:extLst>
              <a:ext uri="{FF2B5EF4-FFF2-40B4-BE49-F238E27FC236}">
                <a16:creationId xmlns:a16="http://schemas.microsoft.com/office/drawing/2014/main" id="{C9AA1730-566B-4616-AB7A-DDA4AB645D74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2438400"/>
            <a:ext cx="5334000" cy="2057400"/>
            <a:chOff x="576" y="1536"/>
            <a:chExt cx="3360" cy="1296"/>
          </a:xfrm>
        </p:grpSpPr>
        <p:grpSp>
          <p:nvGrpSpPr>
            <p:cNvPr id="130066" name="Group 1042">
              <a:extLst>
                <a:ext uri="{FF2B5EF4-FFF2-40B4-BE49-F238E27FC236}">
                  <a16:creationId xmlns:a16="http://schemas.microsoft.com/office/drawing/2014/main" id="{A5CBA9C1-B522-4B7D-BE04-6862448E08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1536"/>
              <a:ext cx="3360" cy="1296"/>
              <a:chOff x="576" y="1536"/>
              <a:chExt cx="3360" cy="1296"/>
            </a:xfrm>
          </p:grpSpPr>
          <p:sp>
            <p:nvSpPr>
              <p:cNvPr id="130051" name="Line 1027">
                <a:extLst>
                  <a:ext uri="{FF2B5EF4-FFF2-40B4-BE49-F238E27FC236}">
                    <a16:creationId xmlns:a16="http://schemas.microsoft.com/office/drawing/2014/main" id="{946D306E-4DFF-4068-B664-A6A79B3725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2208"/>
                <a:ext cx="3360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0052" name="Line 1028">
                <a:extLst>
                  <a:ext uri="{FF2B5EF4-FFF2-40B4-BE49-F238E27FC236}">
                    <a16:creationId xmlns:a16="http://schemas.microsoft.com/office/drawing/2014/main" id="{83351EB8-6C9B-4D7A-9715-7B941F852B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4" y="1536"/>
                <a:ext cx="0" cy="1296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30054" name="Text Box 1030">
              <a:extLst>
                <a:ext uri="{FF2B5EF4-FFF2-40B4-BE49-F238E27FC236}">
                  <a16:creationId xmlns:a16="http://schemas.microsoft.com/office/drawing/2014/main" id="{E9F7047A-0A04-4C2F-9228-89172536A5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776"/>
              <a:ext cx="10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到站时刻</a:t>
              </a:r>
            </a:p>
          </p:txBody>
        </p:sp>
        <p:sp>
          <p:nvSpPr>
            <p:cNvPr id="130055" name="Text Box 1031">
              <a:extLst>
                <a:ext uri="{FF2B5EF4-FFF2-40B4-BE49-F238E27FC236}">
                  <a16:creationId xmlns:a16="http://schemas.microsoft.com/office/drawing/2014/main" id="{FEF2F4C9-EBC6-474E-9AC1-96638583A1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352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概率</a:t>
              </a:r>
            </a:p>
          </p:txBody>
        </p:sp>
        <p:graphicFrame>
          <p:nvGraphicFramePr>
            <p:cNvPr id="130056" name="Object 1032">
              <a:extLst>
                <a:ext uri="{FF2B5EF4-FFF2-40B4-BE49-F238E27FC236}">
                  <a16:creationId xmlns:a16="http://schemas.microsoft.com/office/drawing/2014/main" id="{D70BAB9E-3F0E-434E-A2FD-4B9EA44D91B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80" y="1680"/>
            <a:ext cx="488" cy="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774360" imgH="850680" progId="Equation.3">
                    <p:embed/>
                  </p:oleObj>
                </mc:Choice>
                <mc:Fallback>
                  <p:oleObj name="Equation" r:id="rId5" imgW="774360" imgH="850680" progId="Equation.3">
                    <p:embed/>
                    <p:pic>
                      <p:nvPicPr>
                        <p:cNvPr id="130056" name="Object 1032">
                          <a:extLst>
                            <a:ext uri="{FF2B5EF4-FFF2-40B4-BE49-F238E27FC236}">
                              <a16:creationId xmlns:a16="http://schemas.microsoft.com/office/drawing/2014/main" id="{D70BAB9E-3F0E-434E-A2FD-4B9EA44D91B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1680"/>
                          <a:ext cx="488" cy="5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0057" name="Object 1033">
              <a:extLst>
                <a:ext uri="{FF2B5EF4-FFF2-40B4-BE49-F238E27FC236}">
                  <a16:creationId xmlns:a16="http://schemas.microsoft.com/office/drawing/2014/main" id="{9CBB7D4D-7F6F-4CDA-BB0B-77C5B3467E5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48" y="1680"/>
            <a:ext cx="504" cy="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799920" imgH="850680" progId="Equation.3">
                    <p:embed/>
                  </p:oleObj>
                </mc:Choice>
                <mc:Fallback>
                  <p:oleObj name="Equation" r:id="rId7" imgW="799920" imgH="850680" progId="Equation.3">
                    <p:embed/>
                    <p:pic>
                      <p:nvPicPr>
                        <p:cNvPr id="130057" name="Object 1033">
                          <a:extLst>
                            <a:ext uri="{FF2B5EF4-FFF2-40B4-BE49-F238E27FC236}">
                              <a16:creationId xmlns:a16="http://schemas.microsoft.com/office/drawing/2014/main" id="{9CBB7D4D-7F6F-4CDA-BB0B-77C5B3467E5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1680"/>
                          <a:ext cx="504" cy="5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0058" name="Object 1034">
              <a:extLst>
                <a:ext uri="{FF2B5EF4-FFF2-40B4-BE49-F238E27FC236}">
                  <a16:creationId xmlns:a16="http://schemas.microsoft.com/office/drawing/2014/main" id="{87A027CE-D689-4CB9-952B-8F4587DB445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2" y="1680"/>
            <a:ext cx="496" cy="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787320" imgH="850680" progId="Equation.3">
                    <p:embed/>
                  </p:oleObj>
                </mc:Choice>
                <mc:Fallback>
                  <p:oleObj name="Equation" r:id="rId9" imgW="787320" imgH="850680" progId="Equation.3">
                    <p:embed/>
                    <p:pic>
                      <p:nvPicPr>
                        <p:cNvPr id="130058" name="Object 1034">
                          <a:extLst>
                            <a:ext uri="{FF2B5EF4-FFF2-40B4-BE49-F238E27FC236}">
                              <a16:creationId xmlns:a16="http://schemas.microsoft.com/office/drawing/2014/main" id="{87A027CE-D689-4CB9-952B-8F4587DB445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1680"/>
                          <a:ext cx="496" cy="5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0059" name="Object 1035">
              <a:extLst>
                <a:ext uri="{FF2B5EF4-FFF2-40B4-BE49-F238E27FC236}">
                  <a16:creationId xmlns:a16="http://schemas.microsoft.com/office/drawing/2014/main" id="{60292E2E-F85A-46D6-ACAB-99C6E953396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32" y="2256"/>
            <a:ext cx="144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228600" imgH="838080" progId="Equation.3">
                    <p:embed/>
                  </p:oleObj>
                </mc:Choice>
                <mc:Fallback>
                  <p:oleObj name="Equation" r:id="rId11" imgW="228600" imgH="838080" progId="Equation.3">
                    <p:embed/>
                    <p:pic>
                      <p:nvPicPr>
                        <p:cNvPr id="130059" name="Object 1035">
                          <a:extLst>
                            <a:ext uri="{FF2B5EF4-FFF2-40B4-BE49-F238E27FC236}">
                              <a16:creationId xmlns:a16="http://schemas.microsoft.com/office/drawing/2014/main" id="{60292E2E-F85A-46D6-ACAB-99C6E953396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2" y="2256"/>
                          <a:ext cx="144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0060" name="Object 1036">
              <a:extLst>
                <a:ext uri="{FF2B5EF4-FFF2-40B4-BE49-F238E27FC236}">
                  <a16:creationId xmlns:a16="http://schemas.microsoft.com/office/drawing/2014/main" id="{0153256A-EF07-4E45-963D-114CF6D7F78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92" y="2256"/>
            <a:ext cx="152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241200" imgH="838080" progId="Equation.3">
                    <p:embed/>
                  </p:oleObj>
                </mc:Choice>
                <mc:Fallback>
                  <p:oleObj name="Equation" r:id="rId13" imgW="241200" imgH="838080" progId="Equation.3">
                    <p:embed/>
                    <p:pic>
                      <p:nvPicPr>
                        <p:cNvPr id="130060" name="Object 1036">
                          <a:extLst>
                            <a:ext uri="{FF2B5EF4-FFF2-40B4-BE49-F238E27FC236}">
                              <a16:creationId xmlns:a16="http://schemas.microsoft.com/office/drawing/2014/main" id="{0153256A-EF07-4E45-963D-114CF6D7F78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2256"/>
                          <a:ext cx="152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0061" name="Object 1037">
              <a:extLst>
                <a:ext uri="{FF2B5EF4-FFF2-40B4-BE49-F238E27FC236}">
                  <a16:creationId xmlns:a16="http://schemas.microsoft.com/office/drawing/2014/main" id="{12B86208-C463-4595-A4EA-3124AF0C946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56" y="2256"/>
            <a:ext cx="152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241200" imgH="838080" progId="Equation.3">
                    <p:embed/>
                  </p:oleObj>
                </mc:Choice>
                <mc:Fallback>
                  <p:oleObj name="Equation" r:id="rId15" imgW="241200" imgH="838080" progId="Equation.3">
                    <p:embed/>
                    <p:pic>
                      <p:nvPicPr>
                        <p:cNvPr id="130061" name="Object 1037">
                          <a:extLst>
                            <a:ext uri="{FF2B5EF4-FFF2-40B4-BE49-F238E27FC236}">
                              <a16:creationId xmlns:a16="http://schemas.microsoft.com/office/drawing/2014/main" id="{12B86208-C463-4595-A4EA-3124AF0C946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2256"/>
                          <a:ext cx="152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0063" name="Object 1039">
            <a:extLst>
              <a:ext uri="{FF2B5EF4-FFF2-40B4-BE49-F238E27FC236}">
                <a16:creationId xmlns:a16="http://schemas.microsoft.com/office/drawing/2014/main" id="{7DD0D5F3-067B-4AC7-8200-C6996D71A5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9000" y="4876800"/>
          <a:ext cx="7569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7" imgW="7569000" imgH="431640" progId="Equation.3">
                  <p:embed/>
                </p:oleObj>
              </mc:Choice>
              <mc:Fallback>
                <p:oleObj name="公式" r:id="rId17" imgW="7569000" imgH="431640" progId="Equation.3">
                  <p:embed/>
                  <p:pic>
                    <p:nvPicPr>
                      <p:cNvPr id="130063" name="Object 1039">
                        <a:extLst>
                          <a:ext uri="{FF2B5EF4-FFF2-40B4-BE49-F238E27FC236}">
                            <a16:creationId xmlns:a16="http://schemas.microsoft.com/office/drawing/2014/main" id="{7DD0D5F3-067B-4AC7-8200-C6996D71A5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0" y="4876800"/>
                        <a:ext cx="7569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64" name="Object 1040">
            <a:extLst>
              <a:ext uri="{FF2B5EF4-FFF2-40B4-BE49-F238E27FC236}">
                <a16:creationId xmlns:a16="http://schemas.microsoft.com/office/drawing/2014/main" id="{E5214AE6-1ECD-46F7-BD2A-9E9D8DD8D6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9000" y="5562600"/>
          <a:ext cx="7670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9" imgW="7670520" imgH="431640" progId="Equation.3">
                  <p:embed/>
                </p:oleObj>
              </mc:Choice>
              <mc:Fallback>
                <p:oleObj name="公式" r:id="rId19" imgW="7670520" imgH="431640" progId="Equation.3">
                  <p:embed/>
                  <p:pic>
                    <p:nvPicPr>
                      <p:cNvPr id="130064" name="Object 1040">
                        <a:extLst>
                          <a:ext uri="{FF2B5EF4-FFF2-40B4-BE49-F238E27FC236}">
                            <a16:creationId xmlns:a16="http://schemas.microsoft.com/office/drawing/2014/main" id="{E5214AE6-1ECD-46F7-BD2A-9E9D8DD8D6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0" y="5562600"/>
                        <a:ext cx="7670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0065" name="Picture 1041" descr="双层车">
            <a:extLst>
              <a:ext uri="{FF2B5EF4-FFF2-40B4-BE49-F238E27FC236}">
                <a16:creationId xmlns:a16="http://schemas.microsoft.com/office/drawing/2014/main" id="{1B25B70D-5351-4220-A0DD-FCFAA9F79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420938"/>
            <a:ext cx="2432050" cy="223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0068" name="Rectangle 1044">
            <a:extLst>
              <a:ext uri="{FF2B5EF4-FFF2-40B4-BE49-F238E27FC236}">
                <a16:creationId xmlns:a16="http://schemas.microsoft.com/office/drawing/2014/main" id="{23E8C9A7-D994-4353-9827-1B8C074B5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708025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实例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6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0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0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0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074" name="Object 2050">
            <a:extLst>
              <a:ext uri="{FF2B5EF4-FFF2-40B4-BE49-F238E27FC236}">
                <a16:creationId xmlns:a16="http://schemas.microsoft.com/office/drawing/2014/main" id="{37D58F46-CA85-4AA3-AD94-12DD58212D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51000" y="762000"/>
          <a:ext cx="5435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5435280" imgH="431640" progId="Equation.3">
                  <p:embed/>
                </p:oleObj>
              </mc:Choice>
              <mc:Fallback>
                <p:oleObj name="公式" r:id="rId3" imgW="5435280" imgH="431640" progId="Equation.3">
                  <p:embed/>
                  <p:pic>
                    <p:nvPicPr>
                      <p:cNvPr id="131074" name="Object 2050">
                        <a:extLst>
                          <a:ext uri="{FF2B5EF4-FFF2-40B4-BE49-F238E27FC236}">
                            <a16:creationId xmlns:a16="http://schemas.microsoft.com/office/drawing/2014/main" id="{37D58F46-CA85-4AA3-AD94-12DD58212D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0" y="762000"/>
                        <a:ext cx="5435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75" name="Text Box 2051">
            <a:extLst>
              <a:ext uri="{FF2B5EF4-FFF2-40B4-BE49-F238E27FC236}">
                <a16:creationId xmlns:a16="http://schemas.microsoft.com/office/drawing/2014/main" id="{BAF5F10D-4D12-455E-A91D-565A729B29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68580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解</a:t>
            </a:r>
          </a:p>
        </p:txBody>
      </p:sp>
      <p:graphicFrame>
        <p:nvGraphicFramePr>
          <p:cNvPr id="131076" name="Object 2052">
            <a:extLst>
              <a:ext uri="{FF2B5EF4-FFF2-40B4-BE49-F238E27FC236}">
                <a16:creationId xmlns:a16="http://schemas.microsoft.com/office/drawing/2014/main" id="{93168956-3126-40ED-B326-DD4646E34D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3450" y="1371600"/>
          <a:ext cx="2489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489040" imgH="431640" progId="Equation.3">
                  <p:embed/>
                </p:oleObj>
              </mc:Choice>
              <mc:Fallback>
                <p:oleObj name="Equation" r:id="rId5" imgW="2489040" imgH="431640" progId="Equation.3">
                  <p:embed/>
                  <p:pic>
                    <p:nvPicPr>
                      <p:cNvPr id="131076" name="Object 2052">
                        <a:extLst>
                          <a:ext uri="{FF2B5EF4-FFF2-40B4-BE49-F238E27FC236}">
                            <a16:creationId xmlns:a16="http://schemas.microsoft.com/office/drawing/2014/main" id="{93168956-3126-40ED-B326-DD4646E34D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1371600"/>
                        <a:ext cx="2489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1089" name="Group 2065">
            <a:extLst>
              <a:ext uri="{FF2B5EF4-FFF2-40B4-BE49-F238E27FC236}">
                <a16:creationId xmlns:a16="http://schemas.microsoft.com/office/drawing/2014/main" id="{CBA3EEE0-503F-496D-95B7-636374B60F8D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2057400"/>
            <a:ext cx="3352800" cy="1447800"/>
            <a:chOff x="1584" y="1440"/>
            <a:chExt cx="1920" cy="912"/>
          </a:xfrm>
        </p:grpSpPr>
        <p:sp>
          <p:nvSpPr>
            <p:cNvPr id="131079" name="Line 2055">
              <a:extLst>
                <a:ext uri="{FF2B5EF4-FFF2-40B4-BE49-F238E27FC236}">
                  <a16:creationId xmlns:a16="http://schemas.microsoft.com/office/drawing/2014/main" id="{99615BF1-E65B-464A-A7A2-2F8B8D9B03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1728"/>
              <a:ext cx="1920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1080" name="Line 2056">
              <a:extLst>
                <a:ext uri="{FF2B5EF4-FFF2-40B4-BE49-F238E27FC236}">
                  <a16:creationId xmlns:a16="http://schemas.microsoft.com/office/drawing/2014/main" id="{63040D33-5935-452F-93FC-79BC1E9D01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16" y="1440"/>
              <a:ext cx="0" cy="91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aphicFrame>
        <p:nvGraphicFramePr>
          <p:cNvPr id="131081" name="Object 2057">
            <a:extLst>
              <a:ext uri="{FF2B5EF4-FFF2-40B4-BE49-F238E27FC236}">
                <a16:creationId xmlns:a16="http://schemas.microsoft.com/office/drawing/2014/main" id="{86B4B392-06AE-4A4D-8CEF-EAAA29F7BF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2550" y="2197100"/>
          <a:ext cx="3556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55320" imgH="291960" progId="Equation.3">
                  <p:embed/>
                </p:oleObj>
              </mc:Choice>
              <mc:Fallback>
                <p:oleObj name="Equation" r:id="rId7" imgW="355320" imgH="291960" progId="Equation.3">
                  <p:embed/>
                  <p:pic>
                    <p:nvPicPr>
                      <p:cNvPr id="131081" name="Object 2057">
                        <a:extLst>
                          <a:ext uri="{FF2B5EF4-FFF2-40B4-BE49-F238E27FC236}">
                            <a16:creationId xmlns:a16="http://schemas.microsoft.com/office/drawing/2014/main" id="{86B4B392-06AE-4A4D-8CEF-EAAA29F7BF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2550" y="2197100"/>
                        <a:ext cx="3556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2" name="Object 2058">
            <a:extLst>
              <a:ext uri="{FF2B5EF4-FFF2-40B4-BE49-F238E27FC236}">
                <a16:creationId xmlns:a16="http://schemas.microsoft.com/office/drawing/2014/main" id="{FA720867-AB4E-4CE2-968E-D4FC6C4B88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2819400"/>
          <a:ext cx="381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80880" imgH="431640" progId="Equation.3">
                  <p:embed/>
                </p:oleObj>
              </mc:Choice>
              <mc:Fallback>
                <p:oleObj name="Equation" r:id="rId9" imgW="380880" imgH="431640" progId="Equation.3">
                  <p:embed/>
                  <p:pic>
                    <p:nvPicPr>
                      <p:cNvPr id="131082" name="Object 2058">
                        <a:extLst>
                          <a:ext uri="{FF2B5EF4-FFF2-40B4-BE49-F238E27FC236}">
                            <a16:creationId xmlns:a16="http://schemas.microsoft.com/office/drawing/2014/main" id="{FA720867-AB4E-4CE2-968E-D4FC6C4B88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819400"/>
                        <a:ext cx="381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7" name="Object 2063">
            <a:extLst>
              <a:ext uri="{FF2B5EF4-FFF2-40B4-BE49-F238E27FC236}">
                <a16:creationId xmlns:a16="http://schemas.microsoft.com/office/drawing/2014/main" id="{256F9FCE-31C2-4329-B1A9-9C17416735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2209800"/>
          <a:ext cx="368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68280" imgH="317160" progId="Equation.3">
                  <p:embed/>
                </p:oleObj>
              </mc:Choice>
              <mc:Fallback>
                <p:oleObj name="Equation" r:id="rId11" imgW="368280" imgH="317160" progId="Equation.3">
                  <p:embed/>
                  <p:pic>
                    <p:nvPicPr>
                      <p:cNvPr id="131087" name="Object 2063">
                        <a:extLst>
                          <a:ext uri="{FF2B5EF4-FFF2-40B4-BE49-F238E27FC236}">
                            <a16:creationId xmlns:a16="http://schemas.microsoft.com/office/drawing/2014/main" id="{256F9FCE-31C2-4329-B1A9-9C17416735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209800"/>
                        <a:ext cx="368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8" name="Object 2064">
            <a:extLst>
              <a:ext uri="{FF2B5EF4-FFF2-40B4-BE49-F238E27FC236}">
                <a16:creationId xmlns:a16="http://schemas.microsoft.com/office/drawing/2014/main" id="{8F3DD4DC-055D-4AF3-94DE-AFFEB7E81A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2590800"/>
          <a:ext cx="228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28600" imgH="838080" progId="Equation.3">
                  <p:embed/>
                </p:oleObj>
              </mc:Choice>
              <mc:Fallback>
                <p:oleObj name="Equation" r:id="rId13" imgW="228600" imgH="838080" progId="Equation.3">
                  <p:embed/>
                  <p:pic>
                    <p:nvPicPr>
                      <p:cNvPr id="131088" name="Object 2064">
                        <a:extLst>
                          <a:ext uri="{FF2B5EF4-FFF2-40B4-BE49-F238E27FC236}">
                            <a16:creationId xmlns:a16="http://schemas.microsoft.com/office/drawing/2014/main" id="{8F3DD4DC-055D-4AF3-94DE-AFFEB7E81A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590800"/>
                        <a:ext cx="228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90" name="Object 2066">
            <a:extLst>
              <a:ext uri="{FF2B5EF4-FFF2-40B4-BE49-F238E27FC236}">
                <a16:creationId xmlns:a16="http://schemas.microsoft.com/office/drawing/2014/main" id="{C875720D-60B4-415A-AD0E-5F4EA0E7E0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2209800"/>
          <a:ext cx="393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393480" imgH="317160" progId="Equation.3">
                  <p:embed/>
                </p:oleObj>
              </mc:Choice>
              <mc:Fallback>
                <p:oleObj name="Equation" r:id="rId15" imgW="393480" imgH="317160" progId="Equation.3">
                  <p:embed/>
                  <p:pic>
                    <p:nvPicPr>
                      <p:cNvPr id="131090" name="Object 2066">
                        <a:extLst>
                          <a:ext uri="{FF2B5EF4-FFF2-40B4-BE49-F238E27FC236}">
                            <a16:creationId xmlns:a16="http://schemas.microsoft.com/office/drawing/2014/main" id="{C875720D-60B4-415A-AD0E-5F4EA0E7E0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209800"/>
                        <a:ext cx="3937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91" name="Object 2067">
            <a:extLst>
              <a:ext uri="{FF2B5EF4-FFF2-40B4-BE49-F238E27FC236}">
                <a16:creationId xmlns:a16="http://schemas.microsoft.com/office/drawing/2014/main" id="{D525658D-FF14-4630-B557-45204CE2B8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2590800"/>
          <a:ext cx="241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41200" imgH="838080" progId="Equation.3">
                  <p:embed/>
                </p:oleObj>
              </mc:Choice>
              <mc:Fallback>
                <p:oleObj name="Equation" r:id="rId17" imgW="241200" imgH="838080" progId="Equation.3">
                  <p:embed/>
                  <p:pic>
                    <p:nvPicPr>
                      <p:cNvPr id="131091" name="Object 2067">
                        <a:extLst>
                          <a:ext uri="{FF2B5EF4-FFF2-40B4-BE49-F238E27FC236}">
                            <a16:creationId xmlns:a16="http://schemas.microsoft.com/office/drawing/2014/main" id="{D525658D-FF14-4630-B557-45204CE2B8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590800"/>
                        <a:ext cx="2413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92" name="Object 2068">
            <a:extLst>
              <a:ext uri="{FF2B5EF4-FFF2-40B4-BE49-F238E27FC236}">
                <a16:creationId xmlns:a16="http://schemas.microsoft.com/office/drawing/2014/main" id="{E2F7C6E9-F6BA-4632-BEB5-8D65075AC4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2209800"/>
          <a:ext cx="381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380880" imgH="317160" progId="Equation.3">
                  <p:embed/>
                </p:oleObj>
              </mc:Choice>
              <mc:Fallback>
                <p:oleObj name="Equation" r:id="rId19" imgW="380880" imgH="317160" progId="Equation.3">
                  <p:embed/>
                  <p:pic>
                    <p:nvPicPr>
                      <p:cNvPr id="131092" name="Object 2068">
                        <a:extLst>
                          <a:ext uri="{FF2B5EF4-FFF2-40B4-BE49-F238E27FC236}">
                            <a16:creationId xmlns:a16="http://schemas.microsoft.com/office/drawing/2014/main" id="{E2F7C6E9-F6BA-4632-BEB5-8D65075AC4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209800"/>
                        <a:ext cx="381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93" name="Object 2069">
            <a:extLst>
              <a:ext uri="{FF2B5EF4-FFF2-40B4-BE49-F238E27FC236}">
                <a16:creationId xmlns:a16="http://schemas.microsoft.com/office/drawing/2014/main" id="{A8CD4142-08F8-4BBA-A87D-1D76AF883E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0" y="2590800"/>
          <a:ext cx="241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41200" imgH="838080" progId="Equation.3">
                  <p:embed/>
                </p:oleObj>
              </mc:Choice>
              <mc:Fallback>
                <p:oleObj name="Equation" r:id="rId21" imgW="241200" imgH="838080" progId="Equation.3">
                  <p:embed/>
                  <p:pic>
                    <p:nvPicPr>
                      <p:cNvPr id="131093" name="Object 2069">
                        <a:extLst>
                          <a:ext uri="{FF2B5EF4-FFF2-40B4-BE49-F238E27FC236}">
                            <a16:creationId xmlns:a16="http://schemas.microsoft.com/office/drawing/2014/main" id="{A8CD4142-08F8-4BBA-A87D-1D76AF883E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590800"/>
                        <a:ext cx="2413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94" name="Object 2070">
            <a:extLst>
              <a:ext uri="{FF2B5EF4-FFF2-40B4-BE49-F238E27FC236}">
                <a16:creationId xmlns:a16="http://schemas.microsoft.com/office/drawing/2014/main" id="{27606050-A6A1-4CCA-8FF2-96B72579D5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9000" y="3810000"/>
          <a:ext cx="3759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3" imgW="3759120" imgH="431640" progId="Equation.3">
                  <p:embed/>
                </p:oleObj>
              </mc:Choice>
              <mc:Fallback>
                <p:oleObj name="公式" r:id="rId23" imgW="3759120" imgH="431640" progId="Equation.3">
                  <p:embed/>
                  <p:pic>
                    <p:nvPicPr>
                      <p:cNvPr id="131094" name="Object 2070">
                        <a:extLst>
                          <a:ext uri="{FF2B5EF4-FFF2-40B4-BE49-F238E27FC236}">
                            <a16:creationId xmlns:a16="http://schemas.microsoft.com/office/drawing/2014/main" id="{27606050-A6A1-4CCA-8FF2-96B72579D5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0" y="3810000"/>
                        <a:ext cx="3759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95" name="Object 2071">
            <a:extLst>
              <a:ext uri="{FF2B5EF4-FFF2-40B4-BE49-F238E27FC236}">
                <a16:creationId xmlns:a16="http://schemas.microsoft.com/office/drawing/2014/main" id="{BF82E7E0-C247-473B-AF30-8024AED0DC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4343400"/>
          <a:ext cx="4432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4431960" imgH="838080" progId="Equation.3">
                  <p:embed/>
                </p:oleObj>
              </mc:Choice>
              <mc:Fallback>
                <p:oleObj name="Equation" r:id="rId25" imgW="4431960" imgH="838080" progId="Equation.3">
                  <p:embed/>
                  <p:pic>
                    <p:nvPicPr>
                      <p:cNvPr id="131095" name="Object 2071">
                        <a:extLst>
                          <a:ext uri="{FF2B5EF4-FFF2-40B4-BE49-F238E27FC236}">
                            <a16:creationId xmlns:a16="http://schemas.microsoft.com/office/drawing/2014/main" id="{BF82E7E0-C247-473B-AF30-8024AED0DC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343400"/>
                        <a:ext cx="44323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97" name="Object 2073">
            <a:extLst>
              <a:ext uri="{FF2B5EF4-FFF2-40B4-BE49-F238E27FC236}">
                <a16:creationId xmlns:a16="http://schemas.microsoft.com/office/drawing/2014/main" id="{DD0B4531-E7CE-4E3D-B08C-9BC21C0526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65450" y="5549900"/>
          <a:ext cx="1816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1815840" imgH="431640" progId="Equation.3">
                  <p:embed/>
                </p:oleObj>
              </mc:Choice>
              <mc:Fallback>
                <p:oleObj name="Equation" r:id="rId27" imgW="1815840" imgH="431640" progId="Equation.3">
                  <p:embed/>
                  <p:pic>
                    <p:nvPicPr>
                      <p:cNvPr id="131097" name="Object 2073">
                        <a:extLst>
                          <a:ext uri="{FF2B5EF4-FFF2-40B4-BE49-F238E27FC236}">
                            <a16:creationId xmlns:a16="http://schemas.microsoft.com/office/drawing/2014/main" id="{DD0B4531-E7CE-4E3D-B08C-9BC21C0526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5450" y="5549900"/>
                        <a:ext cx="1816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1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1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1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1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1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1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31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098" name="Object 2">
            <a:extLst>
              <a:ext uri="{FF2B5EF4-FFF2-40B4-BE49-F238E27FC236}">
                <a16:creationId xmlns:a16="http://schemas.microsoft.com/office/drawing/2014/main" id="{F5B70512-2FC2-48D8-8984-366AD57EF9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9950" y="762000"/>
          <a:ext cx="2679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679480" imgH="431640" progId="Equation.3">
                  <p:embed/>
                </p:oleObj>
              </mc:Choice>
              <mc:Fallback>
                <p:oleObj name="Equation" r:id="rId3" imgW="2679480" imgH="431640" progId="Equation.3">
                  <p:embed/>
                  <p:pic>
                    <p:nvPicPr>
                      <p:cNvPr id="132098" name="Object 2">
                        <a:extLst>
                          <a:ext uri="{FF2B5EF4-FFF2-40B4-BE49-F238E27FC236}">
                            <a16:creationId xmlns:a16="http://schemas.microsoft.com/office/drawing/2014/main" id="{F5B70512-2FC2-48D8-8984-366AD57EF9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950" y="762000"/>
                        <a:ext cx="2679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2099" name="Group 3">
            <a:extLst>
              <a:ext uri="{FF2B5EF4-FFF2-40B4-BE49-F238E27FC236}">
                <a16:creationId xmlns:a16="http://schemas.microsoft.com/office/drawing/2014/main" id="{072AD2F9-7383-4B23-AD2B-AD5237EA1653}"/>
              </a:ext>
            </a:extLst>
          </p:cNvPr>
          <p:cNvGrpSpPr>
            <a:grpSpLocks/>
          </p:cNvGrpSpPr>
          <p:nvPr/>
        </p:nvGrpSpPr>
        <p:grpSpPr bwMode="auto">
          <a:xfrm>
            <a:off x="1339850" y="1447800"/>
            <a:ext cx="6705600" cy="1447800"/>
            <a:chOff x="1584" y="1440"/>
            <a:chExt cx="1920" cy="912"/>
          </a:xfrm>
        </p:grpSpPr>
        <p:sp>
          <p:nvSpPr>
            <p:cNvPr id="132100" name="Line 4">
              <a:extLst>
                <a:ext uri="{FF2B5EF4-FFF2-40B4-BE49-F238E27FC236}">
                  <a16:creationId xmlns:a16="http://schemas.microsoft.com/office/drawing/2014/main" id="{1D4ED5E3-D1F3-4325-876F-5A3EAC3861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1728"/>
              <a:ext cx="1920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2101" name="Line 5">
              <a:extLst>
                <a:ext uri="{FF2B5EF4-FFF2-40B4-BE49-F238E27FC236}">
                  <a16:creationId xmlns:a16="http://schemas.microsoft.com/office/drawing/2014/main" id="{2F32A7F8-9E3E-47B6-909C-3A902EF439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16" y="1440"/>
              <a:ext cx="0" cy="91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aphicFrame>
        <p:nvGraphicFramePr>
          <p:cNvPr id="132102" name="Object 6">
            <a:extLst>
              <a:ext uri="{FF2B5EF4-FFF2-40B4-BE49-F238E27FC236}">
                <a16:creationId xmlns:a16="http://schemas.microsoft.com/office/drawing/2014/main" id="{CE431F93-5ACC-4FA7-AC3D-6548E364DD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73250" y="1524000"/>
          <a:ext cx="3556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55320" imgH="291960" progId="Equation.3">
                  <p:embed/>
                </p:oleObj>
              </mc:Choice>
              <mc:Fallback>
                <p:oleObj name="Equation" r:id="rId5" imgW="355320" imgH="291960" progId="Equation.3">
                  <p:embed/>
                  <p:pic>
                    <p:nvPicPr>
                      <p:cNvPr id="132102" name="Object 6">
                        <a:extLst>
                          <a:ext uri="{FF2B5EF4-FFF2-40B4-BE49-F238E27FC236}">
                            <a16:creationId xmlns:a16="http://schemas.microsoft.com/office/drawing/2014/main" id="{CE431F93-5ACC-4FA7-AC3D-6548E364DD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3250" y="1524000"/>
                        <a:ext cx="3556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3" name="Object 7">
            <a:extLst>
              <a:ext uri="{FF2B5EF4-FFF2-40B4-BE49-F238E27FC236}">
                <a16:creationId xmlns:a16="http://schemas.microsoft.com/office/drawing/2014/main" id="{C997FB1E-B361-4EEF-809E-4340248A82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73250" y="2209800"/>
          <a:ext cx="381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80880" imgH="431640" progId="Equation.3">
                  <p:embed/>
                </p:oleObj>
              </mc:Choice>
              <mc:Fallback>
                <p:oleObj name="Equation" r:id="rId7" imgW="380880" imgH="431640" progId="Equation.3">
                  <p:embed/>
                  <p:pic>
                    <p:nvPicPr>
                      <p:cNvPr id="132103" name="Object 7">
                        <a:extLst>
                          <a:ext uri="{FF2B5EF4-FFF2-40B4-BE49-F238E27FC236}">
                            <a16:creationId xmlns:a16="http://schemas.microsoft.com/office/drawing/2014/main" id="{C997FB1E-B361-4EEF-809E-4340248A82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3250" y="2209800"/>
                        <a:ext cx="381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4" name="Object 8">
            <a:extLst>
              <a:ext uri="{FF2B5EF4-FFF2-40B4-BE49-F238E27FC236}">
                <a16:creationId xmlns:a16="http://schemas.microsoft.com/office/drawing/2014/main" id="{C2C01FAD-3B5B-4BFD-8C2C-1F63317AF4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44850" y="1524000"/>
          <a:ext cx="368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68280" imgH="317160" progId="Equation.3">
                  <p:embed/>
                </p:oleObj>
              </mc:Choice>
              <mc:Fallback>
                <p:oleObj name="Equation" r:id="rId9" imgW="368280" imgH="317160" progId="Equation.3">
                  <p:embed/>
                  <p:pic>
                    <p:nvPicPr>
                      <p:cNvPr id="132104" name="Object 8">
                        <a:extLst>
                          <a:ext uri="{FF2B5EF4-FFF2-40B4-BE49-F238E27FC236}">
                            <a16:creationId xmlns:a16="http://schemas.microsoft.com/office/drawing/2014/main" id="{C2C01FAD-3B5B-4BFD-8C2C-1F63317AF4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4850" y="1524000"/>
                        <a:ext cx="368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5" name="Object 9">
            <a:extLst>
              <a:ext uri="{FF2B5EF4-FFF2-40B4-BE49-F238E27FC236}">
                <a16:creationId xmlns:a16="http://schemas.microsoft.com/office/drawing/2014/main" id="{3C1456ED-6E3F-4D3F-A71D-EF5F9A4A55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21050" y="1981200"/>
          <a:ext cx="241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41200" imgH="838080" progId="Equation.3">
                  <p:embed/>
                </p:oleObj>
              </mc:Choice>
              <mc:Fallback>
                <p:oleObj name="Equation" r:id="rId11" imgW="241200" imgH="838080" progId="Equation.3">
                  <p:embed/>
                  <p:pic>
                    <p:nvPicPr>
                      <p:cNvPr id="132105" name="Object 9">
                        <a:extLst>
                          <a:ext uri="{FF2B5EF4-FFF2-40B4-BE49-F238E27FC236}">
                            <a16:creationId xmlns:a16="http://schemas.microsoft.com/office/drawing/2014/main" id="{3C1456ED-6E3F-4D3F-A71D-EF5F9A4A55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1050" y="1981200"/>
                        <a:ext cx="2413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6" name="Object 10">
            <a:extLst>
              <a:ext uri="{FF2B5EF4-FFF2-40B4-BE49-F238E27FC236}">
                <a16:creationId xmlns:a16="http://schemas.microsoft.com/office/drawing/2014/main" id="{B47BE1E6-2E3F-48B2-B631-EA63A8594F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35450" y="1524000"/>
          <a:ext cx="393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93480" imgH="317160" progId="Equation.3">
                  <p:embed/>
                </p:oleObj>
              </mc:Choice>
              <mc:Fallback>
                <p:oleObj name="Equation" r:id="rId13" imgW="393480" imgH="317160" progId="Equation.3">
                  <p:embed/>
                  <p:pic>
                    <p:nvPicPr>
                      <p:cNvPr id="132106" name="Object 10">
                        <a:extLst>
                          <a:ext uri="{FF2B5EF4-FFF2-40B4-BE49-F238E27FC236}">
                            <a16:creationId xmlns:a16="http://schemas.microsoft.com/office/drawing/2014/main" id="{B47BE1E6-2E3F-48B2-B631-EA63A8594F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5450" y="1524000"/>
                        <a:ext cx="3937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7" name="Object 11">
            <a:extLst>
              <a:ext uri="{FF2B5EF4-FFF2-40B4-BE49-F238E27FC236}">
                <a16:creationId xmlns:a16="http://schemas.microsoft.com/office/drawing/2014/main" id="{72F54C06-40F1-481B-9023-22754E16F1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11650" y="1981200"/>
          <a:ext cx="241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41200" imgH="838080" progId="Equation.3">
                  <p:embed/>
                </p:oleObj>
              </mc:Choice>
              <mc:Fallback>
                <p:oleObj name="Equation" r:id="rId15" imgW="241200" imgH="838080" progId="Equation.3">
                  <p:embed/>
                  <p:pic>
                    <p:nvPicPr>
                      <p:cNvPr id="132107" name="Object 11">
                        <a:extLst>
                          <a:ext uri="{FF2B5EF4-FFF2-40B4-BE49-F238E27FC236}">
                            <a16:creationId xmlns:a16="http://schemas.microsoft.com/office/drawing/2014/main" id="{72F54C06-40F1-481B-9023-22754E16F1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1650" y="1981200"/>
                        <a:ext cx="2413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8" name="Object 12">
            <a:extLst>
              <a:ext uri="{FF2B5EF4-FFF2-40B4-BE49-F238E27FC236}">
                <a16:creationId xmlns:a16="http://schemas.microsoft.com/office/drawing/2014/main" id="{A4CC6456-A0EA-480D-BDBE-1602377D81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49850" y="1524000"/>
          <a:ext cx="381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380880" imgH="317160" progId="Equation.3">
                  <p:embed/>
                </p:oleObj>
              </mc:Choice>
              <mc:Fallback>
                <p:oleObj name="Equation" r:id="rId17" imgW="380880" imgH="317160" progId="Equation.3">
                  <p:embed/>
                  <p:pic>
                    <p:nvPicPr>
                      <p:cNvPr id="132108" name="Object 12">
                        <a:extLst>
                          <a:ext uri="{FF2B5EF4-FFF2-40B4-BE49-F238E27FC236}">
                            <a16:creationId xmlns:a16="http://schemas.microsoft.com/office/drawing/2014/main" id="{A4CC6456-A0EA-480D-BDBE-1602377D81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9850" y="1524000"/>
                        <a:ext cx="381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9" name="Object 13">
            <a:extLst>
              <a:ext uri="{FF2B5EF4-FFF2-40B4-BE49-F238E27FC236}">
                <a16:creationId xmlns:a16="http://schemas.microsoft.com/office/drawing/2014/main" id="{36696328-0728-4AB8-8F52-BD4C6C0890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97450" y="1981200"/>
          <a:ext cx="723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723600" imgH="838080" progId="Equation.3">
                  <p:embed/>
                </p:oleObj>
              </mc:Choice>
              <mc:Fallback>
                <p:oleObj name="Equation" r:id="rId19" imgW="723600" imgH="838080" progId="Equation.3">
                  <p:embed/>
                  <p:pic>
                    <p:nvPicPr>
                      <p:cNvPr id="132109" name="Object 13">
                        <a:extLst>
                          <a:ext uri="{FF2B5EF4-FFF2-40B4-BE49-F238E27FC236}">
                            <a16:creationId xmlns:a16="http://schemas.microsoft.com/office/drawing/2014/main" id="{36696328-0728-4AB8-8F52-BD4C6C0890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7450" y="1981200"/>
                        <a:ext cx="7239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10" name="Object 14">
            <a:extLst>
              <a:ext uri="{FF2B5EF4-FFF2-40B4-BE49-F238E27FC236}">
                <a16:creationId xmlns:a16="http://schemas.microsoft.com/office/drawing/2014/main" id="{51537E6F-81EC-4C8C-A9B1-7638FA7B85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16650" y="1524000"/>
          <a:ext cx="381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380880" imgH="317160" progId="Equation.3">
                  <p:embed/>
                </p:oleObj>
              </mc:Choice>
              <mc:Fallback>
                <p:oleObj name="Equation" r:id="rId21" imgW="380880" imgH="317160" progId="Equation.3">
                  <p:embed/>
                  <p:pic>
                    <p:nvPicPr>
                      <p:cNvPr id="132110" name="Object 14">
                        <a:extLst>
                          <a:ext uri="{FF2B5EF4-FFF2-40B4-BE49-F238E27FC236}">
                            <a16:creationId xmlns:a16="http://schemas.microsoft.com/office/drawing/2014/main" id="{51537E6F-81EC-4C8C-A9B1-7638FA7B85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6650" y="1524000"/>
                        <a:ext cx="381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11" name="Object 15">
            <a:extLst>
              <a:ext uri="{FF2B5EF4-FFF2-40B4-BE49-F238E27FC236}">
                <a16:creationId xmlns:a16="http://schemas.microsoft.com/office/drawing/2014/main" id="{01AF6799-1FA2-4E10-8AEC-16BE41A7D4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57900" y="1981200"/>
          <a:ext cx="736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736560" imgH="838080" progId="Equation.3">
                  <p:embed/>
                </p:oleObj>
              </mc:Choice>
              <mc:Fallback>
                <p:oleObj name="Equation" r:id="rId23" imgW="736560" imgH="838080" progId="Equation.3">
                  <p:embed/>
                  <p:pic>
                    <p:nvPicPr>
                      <p:cNvPr id="132111" name="Object 15">
                        <a:extLst>
                          <a:ext uri="{FF2B5EF4-FFF2-40B4-BE49-F238E27FC236}">
                            <a16:creationId xmlns:a16="http://schemas.microsoft.com/office/drawing/2014/main" id="{01AF6799-1FA2-4E10-8AEC-16BE41A7D4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7900" y="1981200"/>
                        <a:ext cx="736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12" name="Object 16">
            <a:extLst>
              <a:ext uri="{FF2B5EF4-FFF2-40B4-BE49-F238E27FC236}">
                <a16:creationId xmlns:a16="http://schemas.microsoft.com/office/drawing/2014/main" id="{1FD6026C-D0D7-409F-8473-B2A6AECE26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35850" y="1524000"/>
          <a:ext cx="381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380880" imgH="317160" progId="Equation.3">
                  <p:embed/>
                </p:oleObj>
              </mc:Choice>
              <mc:Fallback>
                <p:oleObj name="Equation" r:id="rId25" imgW="380880" imgH="317160" progId="Equation.3">
                  <p:embed/>
                  <p:pic>
                    <p:nvPicPr>
                      <p:cNvPr id="132112" name="Object 16">
                        <a:extLst>
                          <a:ext uri="{FF2B5EF4-FFF2-40B4-BE49-F238E27FC236}">
                            <a16:creationId xmlns:a16="http://schemas.microsoft.com/office/drawing/2014/main" id="{1FD6026C-D0D7-409F-8473-B2A6AECE26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5850" y="1524000"/>
                        <a:ext cx="381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13" name="Object 17">
            <a:extLst>
              <a:ext uri="{FF2B5EF4-FFF2-40B4-BE49-F238E27FC236}">
                <a16:creationId xmlns:a16="http://schemas.microsoft.com/office/drawing/2014/main" id="{01C44ECB-EC21-4A92-8AC1-196072F705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64400" y="1981200"/>
          <a:ext cx="736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736560" imgH="838080" progId="Equation.3">
                  <p:embed/>
                </p:oleObj>
              </mc:Choice>
              <mc:Fallback>
                <p:oleObj name="Equation" r:id="rId27" imgW="736560" imgH="838080" progId="Equation.3">
                  <p:embed/>
                  <p:pic>
                    <p:nvPicPr>
                      <p:cNvPr id="132113" name="Object 17">
                        <a:extLst>
                          <a:ext uri="{FF2B5EF4-FFF2-40B4-BE49-F238E27FC236}">
                            <a16:creationId xmlns:a16="http://schemas.microsoft.com/office/drawing/2014/main" id="{01C44ECB-EC21-4A92-8AC1-196072F705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4400" y="1981200"/>
                        <a:ext cx="736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14" name="Object 18">
            <a:extLst>
              <a:ext uri="{FF2B5EF4-FFF2-40B4-BE49-F238E27FC236}">
                <a16:creationId xmlns:a16="http://schemas.microsoft.com/office/drawing/2014/main" id="{9E950324-3DAB-417B-B496-7BB3552184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85850" y="3987800"/>
          <a:ext cx="71501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7149960" imgH="1333440" progId="Equation.3">
                  <p:embed/>
                </p:oleObj>
              </mc:Choice>
              <mc:Fallback>
                <p:oleObj name="Equation" r:id="rId29" imgW="7149960" imgH="1333440" progId="Equation.3">
                  <p:embed/>
                  <p:pic>
                    <p:nvPicPr>
                      <p:cNvPr id="132114" name="Object 18">
                        <a:extLst>
                          <a:ext uri="{FF2B5EF4-FFF2-40B4-BE49-F238E27FC236}">
                            <a16:creationId xmlns:a16="http://schemas.microsoft.com/office/drawing/2014/main" id="{9E950324-3DAB-417B-B496-7BB3552184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5850" y="3987800"/>
                        <a:ext cx="7150100" cy="133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15" name="Object 19">
            <a:extLst>
              <a:ext uri="{FF2B5EF4-FFF2-40B4-BE49-F238E27FC236}">
                <a16:creationId xmlns:a16="http://schemas.microsoft.com/office/drawing/2014/main" id="{34B1E654-E7AF-4341-AA25-54B08CC886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5588000"/>
          <a:ext cx="1816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1" imgW="1815840" imgH="431640" progId="Equation.3">
                  <p:embed/>
                </p:oleObj>
              </mc:Choice>
              <mc:Fallback>
                <p:oleObj name="Equation" r:id="rId31" imgW="1815840" imgH="431640" progId="Equation.3">
                  <p:embed/>
                  <p:pic>
                    <p:nvPicPr>
                      <p:cNvPr id="132115" name="Object 19">
                        <a:extLst>
                          <a:ext uri="{FF2B5EF4-FFF2-40B4-BE49-F238E27FC236}">
                            <a16:creationId xmlns:a16="http://schemas.microsoft.com/office/drawing/2014/main" id="{34B1E654-E7AF-4341-AA25-54B08CC886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588000"/>
                        <a:ext cx="1816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16" name="Object 20">
            <a:extLst>
              <a:ext uri="{FF2B5EF4-FFF2-40B4-BE49-F238E27FC236}">
                <a16:creationId xmlns:a16="http://schemas.microsoft.com/office/drawing/2014/main" id="{0BAE6430-3672-41B1-BD77-A10BD1EE2F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1700" y="3276600"/>
          <a:ext cx="4000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3" imgW="4000320" imgH="431640" progId="Equation.3">
                  <p:embed/>
                </p:oleObj>
              </mc:Choice>
              <mc:Fallback>
                <p:oleObj name="公式" r:id="rId33" imgW="4000320" imgH="431640" progId="Equation.3">
                  <p:embed/>
                  <p:pic>
                    <p:nvPicPr>
                      <p:cNvPr id="132116" name="Object 20">
                        <a:extLst>
                          <a:ext uri="{FF2B5EF4-FFF2-40B4-BE49-F238E27FC236}">
                            <a16:creationId xmlns:a16="http://schemas.microsoft.com/office/drawing/2014/main" id="{0BAE6430-3672-41B1-BD77-A10BD1EE2F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3276600"/>
                        <a:ext cx="4000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2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2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2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2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2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2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2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2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2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2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2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2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2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32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32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32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9" name="Rectangle 5">
            <a:extLst>
              <a:ext uri="{FF2B5EF4-FFF2-40B4-BE49-F238E27FC236}">
                <a16:creationId xmlns:a16="http://schemas.microsoft.com/office/drawing/2014/main" id="{BE7433AB-AD5C-493C-9F85-68DA05C55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72440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解</a:t>
            </a:r>
          </a:p>
        </p:txBody>
      </p:sp>
      <p:graphicFrame>
        <p:nvGraphicFramePr>
          <p:cNvPr id="154630" name="Object 6">
            <a:extLst>
              <a:ext uri="{FF2B5EF4-FFF2-40B4-BE49-F238E27FC236}">
                <a16:creationId xmlns:a16="http://schemas.microsoft.com/office/drawing/2014/main" id="{876576FB-DE18-40AB-97D2-929F768D36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04950" y="4635500"/>
          <a:ext cx="32131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213000" imgH="698400" progId="Equation.3">
                  <p:embed/>
                </p:oleObj>
              </mc:Choice>
              <mc:Fallback>
                <p:oleObj name="Equation" r:id="rId3" imgW="3213000" imgH="698400" progId="Equation.3">
                  <p:embed/>
                  <p:pic>
                    <p:nvPicPr>
                      <p:cNvPr id="154630" name="Object 6">
                        <a:extLst>
                          <a:ext uri="{FF2B5EF4-FFF2-40B4-BE49-F238E27FC236}">
                            <a16:creationId xmlns:a16="http://schemas.microsoft.com/office/drawing/2014/main" id="{876576FB-DE18-40AB-97D2-929F768D36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950" y="4635500"/>
                        <a:ext cx="32131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31" name="Object 7">
            <a:extLst>
              <a:ext uri="{FF2B5EF4-FFF2-40B4-BE49-F238E27FC236}">
                <a16:creationId xmlns:a16="http://schemas.microsoft.com/office/drawing/2014/main" id="{8EA280C2-7960-4D40-B2F2-10C4645F96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37100" y="4572000"/>
          <a:ext cx="2578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577960" imgH="838080" progId="Equation.3">
                  <p:embed/>
                </p:oleObj>
              </mc:Choice>
              <mc:Fallback>
                <p:oleObj name="Equation" r:id="rId5" imgW="2577960" imgH="838080" progId="Equation.3">
                  <p:embed/>
                  <p:pic>
                    <p:nvPicPr>
                      <p:cNvPr id="154631" name="Object 7">
                        <a:extLst>
                          <a:ext uri="{FF2B5EF4-FFF2-40B4-BE49-F238E27FC236}">
                            <a16:creationId xmlns:a16="http://schemas.microsoft.com/office/drawing/2014/main" id="{8EA280C2-7960-4D40-B2F2-10C4645F96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4572000"/>
                        <a:ext cx="25781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32" name="Object 8">
            <a:extLst>
              <a:ext uri="{FF2B5EF4-FFF2-40B4-BE49-F238E27FC236}">
                <a16:creationId xmlns:a16="http://schemas.microsoft.com/office/drawing/2014/main" id="{8ADEEA62-8F80-4FC5-959D-4B90937F3B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89800" y="4794250"/>
          <a:ext cx="1549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549080" imgH="431640" progId="Equation.3">
                  <p:embed/>
                </p:oleObj>
              </mc:Choice>
              <mc:Fallback>
                <p:oleObj name="Equation" r:id="rId7" imgW="1549080" imgH="431640" progId="Equation.3">
                  <p:embed/>
                  <p:pic>
                    <p:nvPicPr>
                      <p:cNvPr id="154632" name="Object 8">
                        <a:extLst>
                          <a:ext uri="{FF2B5EF4-FFF2-40B4-BE49-F238E27FC236}">
                            <a16:creationId xmlns:a16="http://schemas.microsoft.com/office/drawing/2014/main" id="{8ADEEA62-8F80-4FC5-959D-4B90937F3B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9800" y="4794250"/>
                        <a:ext cx="1549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33" name="Rectangle 9">
            <a:extLst>
              <a:ext uri="{FF2B5EF4-FFF2-40B4-BE49-F238E27FC236}">
                <a16:creationId xmlns:a16="http://schemas.microsoft.com/office/drawing/2014/main" id="{700C7BF5-EEEC-43AB-A51A-0CC793CD9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516563"/>
            <a:ext cx="6934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因此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顾客平均等待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分钟就可得到服务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</a:t>
            </a:r>
          </a:p>
        </p:txBody>
      </p:sp>
      <p:sp>
        <p:nvSpPr>
          <p:cNvPr id="154634" name="Rectangle 10">
            <a:extLst>
              <a:ext uri="{FF2B5EF4-FFF2-40B4-BE49-F238E27FC236}">
                <a16:creationId xmlns:a16="http://schemas.microsoft.com/office/drawing/2014/main" id="{34A3A8CD-3F4F-4CE2-AFBA-0B9D03A23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784225"/>
            <a:ext cx="594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实例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7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顾客平均等待多长时间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?</a:t>
            </a:r>
          </a:p>
        </p:txBody>
      </p:sp>
      <p:graphicFrame>
        <p:nvGraphicFramePr>
          <p:cNvPr id="154638" name="Object 14">
            <a:extLst>
              <a:ext uri="{FF2B5EF4-FFF2-40B4-BE49-F238E27FC236}">
                <a16:creationId xmlns:a16="http://schemas.microsoft.com/office/drawing/2014/main" id="{7D1C75AD-CFF6-4AE6-BAB7-B241A567C6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76750" y="3219450"/>
          <a:ext cx="190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90440" imgH="419040" progId="Equation.3">
                  <p:embed/>
                </p:oleObj>
              </mc:Choice>
              <mc:Fallback>
                <p:oleObj name="Equation" r:id="rId9" imgW="190440" imgH="419040" progId="Equation.3">
                  <p:embed/>
                  <p:pic>
                    <p:nvPicPr>
                      <p:cNvPr id="154638" name="Object 14">
                        <a:extLst>
                          <a:ext uri="{FF2B5EF4-FFF2-40B4-BE49-F238E27FC236}">
                            <a16:creationId xmlns:a16="http://schemas.microsoft.com/office/drawing/2014/main" id="{7D1C75AD-CFF6-4AE6-BAB7-B241A567C6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750" y="3219450"/>
                        <a:ext cx="190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4640" name="Group 16">
            <a:extLst>
              <a:ext uri="{FF2B5EF4-FFF2-40B4-BE49-F238E27FC236}">
                <a16:creationId xmlns:a16="http://schemas.microsoft.com/office/drawing/2014/main" id="{984F9078-E8E7-4A89-AAA3-947AFB3B4F98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371600"/>
            <a:ext cx="7126288" cy="3033713"/>
            <a:chOff x="432" y="864"/>
            <a:chExt cx="4489" cy="1911"/>
          </a:xfrm>
        </p:grpSpPr>
        <p:sp>
          <p:nvSpPr>
            <p:cNvPr id="154626" name="Text Box 2">
              <a:extLst>
                <a:ext uri="{FF2B5EF4-FFF2-40B4-BE49-F238E27FC236}">
                  <a16:creationId xmlns:a16="http://schemas.microsoft.com/office/drawing/2014/main" id="{C3B8D134-6789-4C4D-A89F-04692271A3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864"/>
              <a:ext cx="4393" cy="7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4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    </a:t>
              </a: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设顾客在某银行的窗口等待服务的时间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4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</a:t>
              </a: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以分计</a:t>
              </a: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)</a:t>
              </a: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服从指数分布</a:t>
              </a: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,</a:t>
              </a: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其概率密度为</a:t>
              </a:r>
            </a:p>
          </p:txBody>
        </p:sp>
        <p:sp>
          <p:nvSpPr>
            <p:cNvPr id="154628" name="Rectangle 4">
              <a:extLst>
                <a:ext uri="{FF2B5EF4-FFF2-40B4-BE49-F238E27FC236}">
                  <a16:creationId xmlns:a16="http://schemas.microsoft.com/office/drawing/2014/main" id="{BEB33AA5-CCCE-429D-A27A-1D939908F7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448"/>
              <a:ext cx="31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试求顾客等待服务的平均时间</a:t>
              </a: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?</a:t>
              </a:r>
            </a:p>
          </p:txBody>
        </p:sp>
        <p:graphicFrame>
          <p:nvGraphicFramePr>
            <p:cNvPr id="154639" name="Object 15">
              <a:extLst>
                <a:ext uri="{FF2B5EF4-FFF2-40B4-BE49-F238E27FC236}">
                  <a16:creationId xmlns:a16="http://schemas.microsoft.com/office/drawing/2014/main" id="{4CA25B96-2B24-4342-8017-F5674A56651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80" y="1592"/>
            <a:ext cx="2208" cy="8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3504960" imgH="1282680" progId="Equation.3">
                    <p:embed/>
                  </p:oleObj>
                </mc:Choice>
                <mc:Fallback>
                  <p:oleObj name="Equation" r:id="rId11" imgW="3504960" imgH="1282680" progId="Equation.3">
                    <p:embed/>
                    <p:pic>
                      <p:nvPicPr>
                        <p:cNvPr id="154639" name="Object 15">
                          <a:extLst>
                            <a:ext uri="{FF2B5EF4-FFF2-40B4-BE49-F238E27FC236}">
                              <a16:creationId xmlns:a16="http://schemas.microsoft.com/office/drawing/2014/main" id="{4CA25B96-2B24-4342-8017-F5674A56651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1592"/>
                          <a:ext cx="2208" cy="8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4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4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9" grpId="0" autoUpdateAnimBg="0"/>
      <p:bldP spid="154633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082" name="Object 2050">
            <a:extLst>
              <a:ext uri="{FF2B5EF4-FFF2-40B4-BE49-F238E27FC236}">
                <a16:creationId xmlns:a16="http://schemas.microsoft.com/office/drawing/2014/main" id="{D1178474-5DF5-4E24-9D59-DE63F3329B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838200"/>
          <a:ext cx="7607300" cy="262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607160" imgH="2628720" progId="Equation.3">
                  <p:embed/>
                </p:oleObj>
              </mc:Choice>
              <mc:Fallback>
                <p:oleObj name="Equation" r:id="rId3" imgW="7607160" imgH="2628720" progId="Equation.3">
                  <p:embed/>
                  <p:pic>
                    <p:nvPicPr>
                      <p:cNvPr id="174082" name="Object 2050">
                        <a:extLst>
                          <a:ext uri="{FF2B5EF4-FFF2-40B4-BE49-F238E27FC236}">
                            <a16:creationId xmlns:a16="http://schemas.microsoft.com/office/drawing/2014/main" id="{D1178474-5DF5-4E24-9D59-DE63F3329B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838200"/>
                        <a:ext cx="7607300" cy="262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083" name="Rectangle 2051">
            <a:extLst>
              <a:ext uri="{FF2B5EF4-FFF2-40B4-BE49-F238E27FC236}">
                <a16:creationId xmlns:a16="http://schemas.microsoft.com/office/drawing/2014/main" id="{B5883206-DBA2-45C5-BC54-03C2DBE1D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581400"/>
            <a:ext cx="541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解</a:t>
            </a:r>
          </a:p>
        </p:txBody>
      </p:sp>
      <p:graphicFrame>
        <p:nvGraphicFramePr>
          <p:cNvPr id="174084" name="Object 2052">
            <a:extLst>
              <a:ext uri="{FF2B5EF4-FFF2-40B4-BE49-F238E27FC236}">
                <a16:creationId xmlns:a16="http://schemas.microsoft.com/office/drawing/2014/main" id="{0A028AF1-DF3B-4538-A5DF-EB2EF63915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3657600"/>
          <a:ext cx="2832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831760" imgH="457200" progId="Equation.3">
                  <p:embed/>
                </p:oleObj>
              </mc:Choice>
              <mc:Fallback>
                <p:oleObj name="Equation" r:id="rId5" imgW="2831760" imgH="457200" progId="Equation.3">
                  <p:embed/>
                  <p:pic>
                    <p:nvPicPr>
                      <p:cNvPr id="174084" name="Object 2052">
                        <a:extLst>
                          <a:ext uri="{FF2B5EF4-FFF2-40B4-BE49-F238E27FC236}">
                            <a16:creationId xmlns:a16="http://schemas.microsoft.com/office/drawing/2014/main" id="{0A028AF1-DF3B-4538-A5DF-EB2EF63915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657600"/>
                        <a:ext cx="28321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85" name="Object 2053">
            <a:extLst>
              <a:ext uri="{FF2B5EF4-FFF2-40B4-BE49-F238E27FC236}">
                <a16:creationId xmlns:a16="http://schemas.microsoft.com/office/drawing/2014/main" id="{27172348-5F95-43AF-BA4D-0EFEB33F5A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4419600"/>
          <a:ext cx="70612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7061040" imgH="1002960" progId="Equation.3">
                  <p:embed/>
                </p:oleObj>
              </mc:Choice>
              <mc:Fallback>
                <p:oleObj name="Equation" r:id="rId7" imgW="7061040" imgH="1002960" progId="Equation.3">
                  <p:embed/>
                  <p:pic>
                    <p:nvPicPr>
                      <p:cNvPr id="174085" name="Object 2053">
                        <a:extLst>
                          <a:ext uri="{FF2B5EF4-FFF2-40B4-BE49-F238E27FC236}">
                            <a16:creationId xmlns:a16="http://schemas.microsoft.com/office/drawing/2014/main" id="{27172348-5F95-43AF-BA4D-0EFEB33F5A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419600"/>
                        <a:ext cx="70612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86" name="Object 2054">
            <a:extLst>
              <a:ext uri="{FF2B5EF4-FFF2-40B4-BE49-F238E27FC236}">
                <a16:creationId xmlns:a16="http://schemas.microsoft.com/office/drawing/2014/main" id="{AECC9B8C-7CA7-4F06-B6EB-44FD5CCEF2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5638800"/>
          <a:ext cx="4216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216320" imgH="444240" progId="Equation.3">
                  <p:embed/>
                </p:oleObj>
              </mc:Choice>
              <mc:Fallback>
                <p:oleObj name="Equation" r:id="rId9" imgW="4216320" imgH="444240" progId="Equation.3">
                  <p:embed/>
                  <p:pic>
                    <p:nvPicPr>
                      <p:cNvPr id="174086" name="Object 2054">
                        <a:extLst>
                          <a:ext uri="{FF2B5EF4-FFF2-40B4-BE49-F238E27FC236}">
                            <a16:creationId xmlns:a16="http://schemas.microsoft.com/office/drawing/2014/main" id="{AECC9B8C-7CA7-4F06-B6EB-44FD5CCEF2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638800"/>
                        <a:ext cx="4216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4088" name="Picture 2056" descr="BD06987_">
            <a:extLst>
              <a:ext uri="{FF2B5EF4-FFF2-40B4-BE49-F238E27FC236}">
                <a16:creationId xmlns:a16="http://schemas.microsoft.com/office/drawing/2014/main" id="{6ED2D8E4-9440-4BCD-9796-30CC643F4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895600"/>
            <a:ext cx="1423988" cy="177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091" name="Rectangle 2059">
            <a:extLst>
              <a:ext uri="{FF2B5EF4-FFF2-40B4-BE49-F238E27FC236}">
                <a16:creationId xmlns:a16="http://schemas.microsoft.com/office/drawing/2014/main" id="{9BA153A5-2BF5-432C-9DC2-63DE9C701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784225"/>
            <a:ext cx="182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实例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8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4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3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106" name="Object 2050">
            <a:extLst>
              <a:ext uri="{FF2B5EF4-FFF2-40B4-BE49-F238E27FC236}">
                <a16:creationId xmlns:a16="http://schemas.microsoft.com/office/drawing/2014/main" id="{09A4E87B-C1BE-4D0D-8C76-E8C0242B6F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762000"/>
          <a:ext cx="37338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733560" imgH="977760" progId="Equation.3">
                  <p:embed/>
                </p:oleObj>
              </mc:Choice>
              <mc:Fallback>
                <p:oleObj name="Equation" r:id="rId3" imgW="3733560" imgH="977760" progId="Equation.3">
                  <p:embed/>
                  <p:pic>
                    <p:nvPicPr>
                      <p:cNvPr id="175106" name="Object 2050">
                        <a:extLst>
                          <a:ext uri="{FF2B5EF4-FFF2-40B4-BE49-F238E27FC236}">
                            <a16:creationId xmlns:a16="http://schemas.microsoft.com/office/drawing/2014/main" id="{09A4E87B-C1BE-4D0D-8C76-E8C0242B6F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762000"/>
                        <a:ext cx="37338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07" name="Object 2051">
            <a:extLst>
              <a:ext uri="{FF2B5EF4-FFF2-40B4-BE49-F238E27FC236}">
                <a16:creationId xmlns:a16="http://schemas.microsoft.com/office/drawing/2014/main" id="{42B544B0-BBD6-41BE-AE24-D337579F16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762000"/>
          <a:ext cx="34036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403440" imgH="977760" progId="Equation.3">
                  <p:embed/>
                </p:oleObj>
              </mc:Choice>
              <mc:Fallback>
                <p:oleObj name="Equation" r:id="rId5" imgW="3403440" imgH="977760" progId="Equation.3">
                  <p:embed/>
                  <p:pic>
                    <p:nvPicPr>
                      <p:cNvPr id="175107" name="Object 2051">
                        <a:extLst>
                          <a:ext uri="{FF2B5EF4-FFF2-40B4-BE49-F238E27FC236}">
                            <a16:creationId xmlns:a16="http://schemas.microsoft.com/office/drawing/2014/main" id="{42B544B0-BBD6-41BE-AE24-D337579F16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762000"/>
                        <a:ext cx="34036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08" name="Object 2052">
            <a:extLst>
              <a:ext uri="{FF2B5EF4-FFF2-40B4-BE49-F238E27FC236}">
                <a16:creationId xmlns:a16="http://schemas.microsoft.com/office/drawing/2014/main" id="{68F35C58-4646-421B-882D-1EDAB88F23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9800" y="1981200"/>
          <a:ext cx="19177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917360" imgH="368280" progId="Equation.3">
                  <p:embed/>
                </p:oleObj>
              </mc:Choice>
              <mc:Fallback>
                <p:oleObj name="Equation" r:id="rId7" imgW="1917360" imgH="368280" progId="Equation.3">
                  <p:embed/>
                  <p:pic>
                    <p:nvPicPr>
                      <p:cNvPr id="175108" name="Object 2052">
                        <a:extLst>
                          <a:ext uri="{FF2B5EF4-FFF2-40B4-BE49-F238E27FC236}">
                            <a16:creationId xmlns:a16="http://schemas.microsoft.com/office/drawing/2014/main" id="{68F35C58-4646-421B-882D-1EDAB88F23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1981200"/>
                        <a:ext cx="19177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09" name="Object 2053">
            <a:extLst>
              <a:ext uri="{FF2B5EF4-FFF2-40B4-BE49-F238E27FC236}">
                <a16:creationId xmlns:a16="http://schemas.microsoft.com/office/drawing/2014/main" id="{3EC9771A-F5B1-4535-A7E0-1B4963D9F3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2286000"/>
          <a:ext cx="5537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5537160" imgH="977760" progId="Equation.3">
                  <p:embed/>
                </p:oleObj>
              </mc:Choice>
              <mc:Fallback>
                <p:oleObj name="Equation" r:id="rId9" imgW="5537160" imgH="977760" progId="Equation.3">
                  <p:embed/>
                  <p:pic>
                    <p:nvPicPr>
                      <p:cNvPr id="175109" name="Object 2053">
                        <a:extLst>
                          <a:ext uri="{FF2B5EF4-FFF2-40B4-BE49-F238E27FC236}">
                            <a16:creationId xmlns:a16="http://schemas.microsoft.com/office/drawing/2014/main" id="{3EC9771A-F5B1-4535-A7E0-1B4963D9F3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286000"/>
                        <a:ext cx="55372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10" name="Object 2054">
            <a:extLst>
              <a:ext uri="{FF2B5EF4-FFF2-40B4-BE49-F238E27FC236}">
                <a16:creationId xmlns:a16="http://schemas.microsoft.com/office/drawing/2014/main" id="{F6ACE241-A14F-488D-BF53-64B9D4C9B5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3568700"/>
          <a:ext cx="5422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5422680" imgH="444240" progId="Equation.3">
                  <p:embed/>
                </p:oleObj>
              </mc:Choice>
              <mc:Fallback>
                <p:oleObj name="Equation" r:id="rId11" imgW="5422680" imgH="444240" progId="Equation.3">
                  <p:embed/>
                  <p:pic>
                    <p:nvPicPr>
                      <p:cNvPr id="175110" name="Object 2054">
                        <a:extLst>
                          <a:ext uri="{FF2B5EF4-FFF2-40B4-BE49-F238E27FC236}">
                            <a16:creationId xmlns:a16="http://schemas.microsoft.com/office/drawing/2014/main" id="{F6ACE241-A14F-488D-BF53-64B9D4C9B5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568700"/>
                        <a:ext cx="5422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11" name="Object 2055">
            <a:extLst>
              <a:ext uri="{FF2B5EF4-FFF2-40B4-BE49-F238E27FC236}">
                <a16:creationId xmlns:a16="http://schemas.microsoft.com/office/drawing/2014/main" id="{23793BA0-6DCC-497B-B495-577926EE11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4343400"/>
          <a:ext cx="4660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4660560" imgH="431640" progId="Equation.3">
                  <p:embed/>
                </p:oleObj>
              </mc:Choice>
              <mc:Fallback>
                <p:oleObj name="Equation" r:id="rId13" imgW="4660560" imgH="431640" progId="Equation.3">
                  <p:embed/>
                  <p:pic>
                    <p:nvPicPr>
                      <p:cNvPr id="175111" name="Object 2055">
                        <a:extLst>
                          <a:ext uri="{FF2B5EF4-FFF2-40B4-BE49-F238E27FC236}">
                            <a16:creationId xmlns:a16="http://schemas.microsoft.com/office/drawing/2014/main" id="{23793BA0-6DCC-497B-B495-577926EE11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343400"/>
                        <a:ext cx="4660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13" name="Object 2057">
            <a:extLst>
              <a:ext uri="{FF2B5EF4-FFF2-40B4-BE49-F238E27FC236}">
                <a16:creationId xmlns:a16="http://schemas.microsoft.com/office/drawing/2014/main" id="{2DFB1476-2DB8-44F1-BDAC-873005E1DA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5029200"/>
          <a:ext cx="24384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438280" imgH="1079280" progId="Equation.3">
                  <p:embed/>
                </p:oleObj>
              </mc:Choice>
              <mc:Fallback>
                <p:oleObj name="Equation" r:id="rId15" imgW="2438280" imgH="1079280" progId="Equation.3">
                  <p:embed/>
                  <p:pic>
                    <p:nvPicPr>
                      <p:cNvPr id="175113" name="Object 2057">
                        <a:extLst>
                          <a:ext uri="{FF2B5EF4-FFF2-40B4-BE49-F238E27FC236}">
                            <a16:creationId xmlns:a16="http://schemas.microsoft.com/office/drawing/2014/main" id="{2DFB1476-2DB8-44F1-BDAC-873005E1DA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029200"/>
                        <a:ext cx="24384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14" name="Object 2058">
            <a:extLst>
              <a:ext uri="{FF2B5EF4-FFF2-40B4-BE49-F238E27FC236}">
                <a16:creationId xmlns:a16="http://schemas.microsoft.com/office/drawing/2014/main" id="{CF5A6E09-EF72-4FF6-8C5D-930D6BA54E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32400" y="5321300"/>
          <a:ext cx="1803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803240" imgH="431640" progId="Equation.3">
                  <p:embed/>
                </p:oleObj>
              </mc:Choice>
              <mc:Fallback>
                <p:oleObj name="Equation" r:id="rId17" imgW="1803240" imgH="431640" progId="Equation.3">
                  <p:embed/>
                  <p:pic>
                    <p:nvPicPr>
                      <p:cNvPr id="175114" name="Object 2058">
                        <a:extLst>
                          <a:ext uri="{FF2B5EF4-FFF2-40B4-BE49-F238E27FC236}">
                            <a16:creationId xmlns:a16="http://schemas.microsoft.com/office/drawing/2014/main" id="{CF5A6E09-EF72-4FF6-8C5D-930D6BA54E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2400" y="5321300"/>
                        <a:ext cx="1803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5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5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5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5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5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5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5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078" name="Group 62">
            <a:extLst>
              <a:ext uri="{FF2B5EF4-FFF2-40B4-BE49-F238E27FC236}">
                <a16:creationId xmlns:a16="http://schemas.microsoft.com/office/drawing/2014/main" id="{19CB48FB-B7C2-4B8F-BB5E-89E04CC516E0}"/>
              </a:ext>
            </a:extLst>
          </p:cNvPr>
          <p:cNvGrpSpPr>
            <a:grpSpLocks/>
          </p:cNvGrpSpPr>
          <p:nvPr/>
        </p:nvGrpSpPr>
        <p:grpSpPr bwMode="auto">
          <a:xfrm>
            <a:off x="1460500" y="4868863"/>
            <a:ext cx="6553200" cy="990600"/>
            <a:chOff x="920" y="3067"/>
            <a:chExt cx="4128" cy="624"/>
          </a:xfrm>
        </p:grpSpPr>
        <p:grpSp>
          <p:nvGrpSpPr>
            <p:cNvPr id="86068" name="Group 52">
              <a:extLst>
                <a:ext uri="{FF2B5EF4-FFF2-40B4-BE49-F238E27FC236}">
                  <a16:creationId xmlns:a16="http://schemas.microsoft.com/office/drawing/2014/main" id="{10A2E8E9-01B0-4123-83E2-DC9AA872D9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0" y="3067"/>
              <a:ext cx="4128" cy="624"/>
              <a:chOff x="624" y="2784"/>
              <a:chExt cx="4128" cy="672"/>
            </a:xfrm>
          </p:grpSpPr>
          <p:grpSp>
            <p:nvGrpSpPr>
              <p:cNvPr id="86062" name="Group 46">
                <a:extLst>
                  <a:ext uri="{FF2B5EF4-FFF2-40B4-BE49-F238E27FC236}">
                    <a16:creationId xmlns:a16="http://schemas.microsoft.com/office/drawing/2014/main" id="{3D0F0968-2DBF-4E05-B643-21786CAD587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4" y="2784"/>
                <a:ext cx="4128" cy="672"/>
                <a:chOff x="624" y="3168"/>
                <a:chExt cx="4128" cy="672"/>
              </a:xfrm>
            </p:grpSpPr>
            <p:sp>
              <p:nvSpPr>
                <p:cNvPr id="86048" name="Line 32">
                  <a:extLst>
                    <a:ext uri="{FF2B5EF4-FFF2-40B4-BE49-F238E27FC236}">
                      <a16:creationId xmlns:a16="http://schemas.microsoft.com/office/drawing/2014/main" id="{3DC6DA68-91D3-4097-9AF1-7E6144B95C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4" y="3168"/>
                  <a:ext cx="4128" cy="0"/>
                </a:xfrm>
                <a:prstGeom prst="line">
                  <a:avLst/>
                </a:prstGeom>
                <a:noFill/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6049" name="Line 33">
                  <a:extLst>
                    <a:ext uri="{FF2B5EF4-FFF2-40B4-BE49-F238E27FC236}">
                      <a16:creationId xmlns:a16="http://schemas.microsoft.com/office/drawing/2014/main" id="{5A076D63-EDD4-4879-A2DB-CD06D6CF5D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4" y="3504"/>
                  <a:ext cx="4128" cy="0"/>
                </a:xfrm>
                <a:prstGeom prst="line">
                  <a:avLst/>
                </a:prstGeom>
                <a:noFill/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6050" name="Line 34">
                  <a:extLst>
                    <a:ext uri="{FF2B5EF4-FFF2-40B4-BE49-F238E27FC236}">
                      <a16:creationId xmlns:a16="http://schemas.microsoft.com/office/drawing/2014/main" id="{39BAAA98-D859-43F4-8813-ABD25CD994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4" y="3840"/>
                  <a:ext cx="4128" cy="0"/>
                </a:xfrm>
                <a:prstGeom prst="line">
                  <a:avLst/>
                </a:prstGeom>
                <a:noFill/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6051" name="Line 35">
                  <a:extLst>
                    <a:ext uri="{FF2B5EF4-FFF2-40B4-BE49-F238E27FC236}">
                      <a16:creationId xmlns:a16="http://schemas.microsoft.com/office/drawing/2014/main" id="{4D387568-2B9A-4536-8190-72C670E4C1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0" y="3168"/>
                  <a:ext cx="0" cy="672"/>
                </a:xfrm>
                <a:prstGeom prst="line">
                  <a:avLst/>
                </a:prstGeom>
                <a:noFill/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6052" name="Line 36">
                  <a:extLst>
                    <a:ext uri="{FF2B5EF4-FFF2-40B4-BE49-F238E27FC236}">
                      <a16:creationId xmlns:a16="http://schemas.microsoft.com/office/drawing/2014/main" id="{EC697253-9FE5-4561-B3AA-B2AA11482E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92" y="3168"/>
                  <a:ext cx="0" cy="672"/>
                </a:xfrm>
                <a:prstGeom prst="line">
                  <a:avLst/>
                </a:prstGeom>
                <a:noFill/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6053" name="Line 37">
                  <a:extLst>
                    <a:ext uri="{FF2B5EF4-FFF2-40B4-BE49-F238E27FC236}">
                      <a16:creationId xmlns:a16="http://schemas.microsoft.com/office/drawing/2014/main" id="{9C227ECA-76F2-4863-922B-F655D4D321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52" y="3168"/>
                  <a:ext cx="0" cy="672"/>
                </a:xfrm>
                <a:prstGeom prst="line">
                  <a:avLst/>
                </a:prstGeom>
                <a:noFill/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aphicFrame>
            <p:nvGraphicFramePr>
              <p:cNvPr id="86054" name="Object 38">
                <a:extLst>
                  <a:ext uri="{FF2B5EF4-FFF2-40B4-BE49-F238E27FC236}">
                    <a16:creationId xmlns:a16="http://schemas.microsoft.com/office/drawing/2014/main" id="{130B24D4-0EBA-4A03-859E-BF27C3C00DD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64" y="2832"/>
              <a:ext cx="232" cy="1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" imgW="368280" imgH="317160" progId="Equation.3">
                      <p:embed/>
                    </p:oleObj>
                  </mc:Choice>
                  <mc:Fallback>
                    <p:oleObj name="Equation" r:id="rId3" imgW="368280" imgH="317160" progId="Equation.3">
                      <p:embed/>
                      <p:pic>
                        <p:nvPicPr>
                          <p:cNvPr id="86054" name="Object 38">
                            <a:extLst>
                              <a:ext uri="{FF2B5EF4-FFF2-40B4-BE49-F238E27FC236}">
                                <a16:creationId xmlns:a16="http://schemas.microsoft.com/office/drawing/2014/main" id="{130B24D4-0EBA-4A03-859E-BF27C3C00DD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64" y="2832"/>
                            <a:ext cx="232" cy="19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6055" name="Object 39">
                <a:extLst>
                  <a:ext uri="{FF2B5EF4-FFF2-40B4-BE49-F238E27FC236}">
                    <a16:creationId xmlns:a16="http://schemas.microsoft.com/office/drawing/2014/main" id="{85FB5859-DB20-4F8F-9DEF-5167173DC30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912" y="3216"/>
              <a:ext cx="176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5" imgW="279360" imgH="330120" progId="Equation.3">
                      <p:embed/>
                    </p:oleObj>
                  </mc:Choice>
                  <mc:Fallback>
                    <p:oleObj name="Equation" r:id="rId5" imgW="279360" imgH="330120" progId="Equation.3">
                      <p:embed/>
                      <p:pic>
                        <p:nvPicPr>
                          <p:cNvPr id="86055" name="Object 39">
                            <a:extLst>
                              <a:ext uri="{FF2B5EF4-FFF2-40B4-BE49-F238E27FC236}">
                                <a16:creationId xmlns:a16="http://schemas.microsoft.com/office/drawing/2014/main" id="{85FB5859-DB20-4F8F-9DEF-5167173DC30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12" y="3216"/>
                            <a:ext cx="176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86056" name="Object 40">
              <a:extLst>
                <a:ext uri="{FF2B5EF4-FFF2-40B4-BE49-F238E27FC236}">
                  <a16:creationId xmlns:a16="http://schemas.microsoft.com/office/drawing/2014/main" id="{B7AD8E3D-40F6-42DF-BD11-4C579617948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12" y="3115"/>
            <a:ext cx="120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90440" imgH="317160" progId="Equation.3">
                    <p:embed/>
                  </p:oleObj>
                </mc:Choice>
                <mc:Fallback>
                  <p:oleObj name="Equation" r:id="rId7" imgW="190440" imgH="317160" progId="Equation.3">
                    <p:embed/>
                    <p:pic>
                      <p:nvPicPr>
                        <p:cNvPr id="86056" name="Object 40">
                          <a:extLst>
                            <a:ext uri="{FF2B5EF4-FFF2-40B4-BE49-F238E27FC236}">
                              <a16:creationId xmlns:a16="http://schemas.microsoft.com/office/drawing/2014/main" id="{B7AD8E3D-40F6-42DF-BD11-4C579617948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2" y="3115"/>
                          <a:ext cx="120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57" name="Object 41">
              <a:extLst>
                <a:ext uri="{FF2B5EF4-FFF2-40B4-BE49-F238E27FC236}">
                  <a16:creationId xmlns:a16="http://schemas.microsoft.com/office/drawing/2014/main" id="{3F01D2AD-B6D0-41D1-A788-C369857FA76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20" y="3115"/>
            <a:ext cx="144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228600" imgH="317160" progId="Equation.3">
                    <p:embed/>
                  </p:oleObj>
                </mc:Choice>
                <mc:Fallback>
                  <p:oleObj name="Equation" r:id="rId9" imgW="228600" imgH="317160" progId="Equation.3">
                    <p:embed/>
                    <p:pic>
                      <p:nvPicPr>
                        <p:cNvPr id="86057" name="Object 41">
                          <a:extLst>
                            <a:ext uri="{FF2B5EF4-FFF2-40B4-BE49-F238E27FC236}">
                              <a16:creationId xmlns:a16="http://schemas.microsoft.com/office/drawing/2014/main" id="{3F01D2AD-B6D0-41D1-A788-C369857FA76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0" y="3115"/>
                          <a:ext cx="144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58" name="Object 42">
              <a:extLst>
                <a:ext uri="{FF2B5EF4-FFF2-40B4-BE49-F238E27FC236}">
                  <a16:creationId xmlns:a16="http://schemas.microsoft.com/office/drawing/2014/main" id="{0074E167-F2D5-4005-8A55-8CAB49DB358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76" y="3115"/>
            <a:ext cx="14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228600" imgH="330120" progId="Equation.3">
                    <p:embed/>
                  </p:oleObj>
                </mc:Choice>
                <mc:Fallback>
                  <p:oleObj name="Equation" r:id="rId11" imgW="228600" imgH="330120" progId="Equation.3">
                    <p:embed/>
                    <p:pic>
                      <p:nvPicPr>
                        <p:cNvPr id="86058" name="Object 42">
                          <a:extLst>
                            <a:ext uri="{FF2B5EF4-FFF2-40B4-BE49-F238E27FC236}">
                              <a16:creationId xmlns:a16="http://schemas.microsoft.com/office/drawing/2014/main" id="{0074E167-F2D5-4005-8A55-8CAB49DB358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6" y="3115"/>
                          <a:ext cx="144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59" name="Object 43">
              <a:extLst>
                <a:ext uri="{FF2B5EF4-FFF2-40B4-BE49-F238E27FC236}">
                  <a16:creationId xmlns:a16="http://schemas.microsoft.com/office/drawing/2014/main" id="{0A623740-2F92-48BE-915E-B0696BA55F9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16" y="3451"/>
            <a:ext cx="29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469800" imgH="317160" progId="Equation.3">
                    <p:embed/>
                  </p:oleObj>
                </mc:Choice>
                <mc:Fallback>
                  <p:oleObj name="Equation" r:id="rId13" imgW="469800" imgH="317160" progId="Equation.3">
                    <p:embed/>
                    <p:pic>
                      <p:nvPicPr>
                        <p:cNvPr id="86059" name="Object 43">
                          <a:extLst>
                            <a:ext uri="{FF2B5EF4-FFF2-40B4-BE49-F238E27FC236}">
                              <a16:creationId xmlns:a16="http://schemas.microsoft.com/office/drawing/2014/main" id="{0A623740-2F92-48BE-915E-B0696BA55F9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6" y="3451"/>
                          <a:ext cx="29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60" name="Object 44">
              <a:extLst>
                <a:ext uri="{FF2B5EF4-FFF2-40B4-BE49-F238E27FC236}">
                  <a16:creationId xmlns:a16="http://schemas.microsoft.com/office/drawing/2014/main" id="{82A95CEF-F9D9-4758-9C7F-C21FABE4ABC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36" y="3455"/>
            <a:ext cx="29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469800" imgH="317160" progId="Equation.3">
                    <p:embed/>
                  </p:oleObj>
                </mc:Choice>
                <mc:Fallback>
                  <p:oleObj name="Equation" r:id="rId15" imgW="469800" imgH="317160" progId="Equation.3">
                    <p:embed/>
                    <p:pic>
                      <p:nvPicPr>
                        <p:cNvPr id="86060" name="Object 44">
                          <a:extLst>
                            <a:ext uri="{FF2B5EF4-FFF2-40B4-BE49-F238E27FC236}">
                              <a16:creationId xmlns:a16="http://schemas.microsoft.com/office/drawing/2014/main" id="{82A95CEF-F9D9-4758-9C7F-C21FABE4ABC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6" y="3455"/>
                          <a:ext cx="29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61" name="Object 45">
              <a:extLst>
                <a:ext uri="{FF2B5EF4-FFF2-40B4-BE49-F238E27FC236}">
                  <a16:creationId xmlns:a16="http://schemas.microsoft.com/office/drawing/2014/main" id="{BB147097-1C74-48B7-8F02-70CE0FAA735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40" y="3455"/>
            <a:ext cx="29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469800" imgH="317160" progId="Equation.3">
                    <p:embed/>
                  </p:oleObj>
                </mc:Choice>
                <mc:Fallback>
                  <p:oleObj name="Equation" r:id="rId17" imgW="469800" imgH="317160" progId="Equation.3">
                    <p:embed/>
                    <p:pic>
                      <p:nvPicPr>
                        <p:cNvPr id="86061" name="Object 45">
                          <a:extLst>
                            <a:ext uri="{FF2B5EF4-FFF2-40B4-BE49-F238E27FC236}">
                              <a16:creationId xmlns:a16="http://schemas.microsoft.com/office/drawing/2014/main" id="{BB147097-1C74-48B7-8F02-70CE0FAA735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0" y="3455"/>
                          <a:ext cx="29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6077" name="Group 61">
            <a:extLst>
              <a:ext uri="{FF2B5EF4-FFF2-40B4-BE49-F238E27FC236}">
                <a16:creationId xmlns:a16="http://schemas.microsoft.com/office/drawing/2014/main" id="{51EA5DF9-0A3E-4FAC-B439-FDE39C97190A}"/>
              </a:ext>
            </a:extLst>
          </p:cNvPr>
          <p:cNvGrpSpPr>
            <a:grpSpLocks/>
          </p:cNvGrpSpPr>
          <p:nvPr/>
        </p:nvGrpSpPr>
        <p:grpSpPr bwMode="auto">
          <a:xfrm>
            <a:off x="857250" y="4244975"/>
            <a:ext cx="2997200" cy="530225"/>
            <a:chOff x="540" y="2674"/>
            <a:chExt cx="1888" cy="334"/>
          </a:xfrm>
        </p:grpSpPr>
        <p:sp>
          <p:nvSpPr>
            <p:cNvPr id="86047" name="Text Box 31">
              <a:extLst>
                <a:ext uri="{FF2B5EF4-FFF2-40B4-BE49-F238E27FC236}">
                  <a16:creationId xmlns:a16="http://schemas.microsoft.com/office/drawing/2014/main" id="{4E8918C2-8227-45C4-8F95-7248F85F60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0" y="2674"/>
              <a:ext cx="3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解</a:t>
              </a: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86069" name="Object 53">
              <a:extLst>
                <a:ext uri="{FF2B5EF4-FFF2-40B4-BE49-F238E27FC236}">
                  <a16:creationId xmlns:a16="http://schemas.microsoft.com/office/drawing/2014/main" id="{B2794E62-0F86-4991-B60D-0CD95C40BE1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88" y="2736"/>
            <a:ext cx="144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2286000" imgH="431640" progId="Equation.3">
                    <p:embed/>
                  </p:oleObj>
                </mc:Choice>
                <mc:Fallback>
                  <p:oleObj name="Equation" r:id="rId19" imgW="2286000" imgH="431640" progId="Equation.3">
                    <p:embed/>
                    <p:pic>
                      <p:nvPicPr>
                        <p:cNvPr id="86069" name="Object 53">
                          <a:extLst>
                            <a:ext uri="{FF2B5EF4-FFF2-40B4-BE49-F238E27FC236}">
                              <a16:creationId xmlns:a16="http://schemas.microsoft.com/office/drawing/2014/main" id="{B2794E62-0F86-4991-B60D-0CD95C40BE1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8" y="2736"/>
                          <a:ext cx="144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6073" name="Group 57">
            <a:extLst>
              <a:ext uri="{FF2B5EF4-FFF2-40B4-BE49-F238E27FC236}">
                <a16:creationId xmlns:a16="http://schemas.microsoft.com/office/drawing/2014/main" id="{820D8061-E5B3-45EE-BCBF-D865DA858E85}"/>
              </a:ext>
            </a:extLst>
          </p:cNvPr>
          <p:cNvGrpSpPr>
            <a:grpSpLocks/>
          </p:cNvGrpSpPr>
          <p:nvPr/>
        </p:nvGrpSpPr>
        <p:grpSpPr bwMode="auto">
          <a:xfrm>
            <a:off x="1519238" y="1346200"/>
            <a:ext cx="6096000" cy="2057400"/>
            <a:chOff x="720" y="816"/>
            <a:chExt cx="3840" cy="1296"/>
          </a:xfrm>
        </p:grpSpPr>
        <p:grpSp>
          <p:nvGrpSpPr>
            <p:cNvPr id="86027" name="Group 11">
              <a:extLst>
                <a:ext uri="{FF2B5EF4-FFF2-40B4-BE49-F238E27FC236}">
                  <a16:creationId xmlns:a16="http://schemas.microsoft.com/office/drawing/2014/main" id="{B6A7015E-830F-4344-8598-A7C0E3F528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816"/>
              <a:ext cx="3840" cy="1296"/>
              <a:chOff x="720" y="816"/>
              <a:chExt cx="3840" cy="1488"/>
            </a:xfrm>
          </p:grpSpPr>
          <p:grpSp>
            <p:nvGrpSpPr>
              <p:cNvPr id="86025" name="Group 9">
                <a:extLst>
                  <a:ext uri="{FF2B5EF4-FFF2-40B4-BE49-F238E27FC236}">
                    <a16:creationId xmlns:a16="http://schemas.microsoft.com/office/drawing/2014/main" id="{7A63AB4E-9BCE-4687-BF16-13156E9E163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0" y="816"/>
                <a:ext cx="3840" cy="1488"/>
                <a:chOff x="816" y="864"/>
                <a:chExt cx="3840" cy="1488"/>
              </a:xfrm>
            </p:grpSpPr>
            <p:sp>
              <p:nvSpPr>
                <p:cNvPr id="86019" name="Line 3">
                  <a:extLst>
                    <a:ext uri="{FF2B5EF4-FFF2-40B4-BE49-F238E27FC236}">
                      <a16:creationId xmlns:a16="http://schemas.microsoft.com/office/drawing/2014/main" id="{FC28941C-1B98-4995-825F-22D42DF08B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16" y="864"/>
                  <a:ext cx="3840" cy="0"/>
                </a:xfrm>
                <a:prstGeom prst="line">
                  <a:avLst/>
                </a:prstGeom>
                <a:noFill/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6020" name="Line 4">
                  <a:extLst>
                    <a:ext uri="{FF2B5EF4-FFF2-40B4-BE49-F238E27FC236}">
                      <a16:creationId xmlns:a16="http://schemas.microsoft.com/office/drawing/2014/main" id="{AD0D5209-6C36-45AF-BBB0-25DE04B492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16" y="1248"/>
                  <a:ext cx="3840" cy="0"/>
                </a:xfrm>
                <a:prstGeom prst="line">
                  <a:avLst/>
                </a:prstGeom>
                <a:noFill/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6021" name="Line 5">
                  <a:extLst>
                    <a:ext uri="{FF2B5EF4-FFF2-40B4-BE49-F238E27FC236}">
                      <a16:creationId xmlns:a16="http://schemas.microsoft.com/office/drawing/2014/main" id="{BA2BE7FB-CCEF-46FC-8D6D-7698040F1F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16" y="2352"/>
                  <a:ext cx="3840" cy="0"/>
                </a:xfrm>
                <a:prstGeom prst="line">
                  <a:avLst/>
                </a:prstGeom>
                <a:noFill/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6022" name="Line 6">
                  <a:extLst>
                    <a:ext uri="{FF2B5EF4-FFF2-40B4-BE49-F238E27FC236}">
                      <a16:creationId xmlns:a16="http://schemas.microsoft.com/office/drawing/2014/main" id="{B718872C-28EB-4DC1-9175-6A45EE4E29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84" y="864"/>
                  <a:ext cx="0" cy="1488"/>
                </a:xfrm>
                <a:prstGeom prst="line">
                  <a:avLst/>
                </a:prstGeom>
                <a:noFill/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6023" name="Line 7">
                  <a:extLst>
                    <a:ext uri="{FF2B5EF4-FFF2-40B4-BE49-F238E27FC236}">
                      <a16:creationId xmlns:a16="http://schemas.microsoft.com/office/drawing/2014/main" id="{D7846D4C-C5AC-4A86-A424-F89A4AD256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36" y="864"/>
                  <a:ext cx="0" cy="1488"/>
                </a:xfrm>
                <a:prstGeom prst="line">
                  <a:avLst/>
                </a:prstGeom>
                <a:noFill/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6024" name="Line 8">
                  <a:extLst>
                    <a:ext uri="{FF2B5EF4-FFF2-40B4-BE49-F238E27FC236}">
                      <a16:creationId xmlns:a16="http://schemas.microsoft.com/office/drawing/2014/main" id="{8D12E789-AE31-4E95-B5B9-E99880070D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40" y="864"/>
                  <a:ext cx="0" cy="1488"/>
                </a:xfrm>
                <a:prstGeom prst="line">
                  <a:avLst/>
                </a:prstGeom>
                <a:noFill/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86026" name="Line 10">
                <a:extLst>
                  <a:ext uri="{FF2B5EF4-FFF2-40B4-BE49-F238E27FC236}">
                    <a16:creationId xmlns:a16="http://schemas.microsoft.com/office/drawing/2014/main" id="{57D48039-0806-40EB-A0B2-888D05C118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8" y="864"/>
                <a:ext cx="720" cy="336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6065" name="Group 49">
              <a:extLst>
                <a:ext uri="{FF2B5EF4-FFF2-40B4-BE49-F238E27FC236}">
                  <a16:creationId xmlns:a16="http://schemas.microsoft.com/office/drawing/2014/main" id="{68D437BD-CD5F-434D-982A-94ED0D4AAC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864"/>
              <a:ext cx="3456" cy="1248"/>
              <a:chOff x="816" y="864"/>
              <a:chExt cx="3488" cy="1360"/>
            </a:xfrm>
          </p:grpSpPr>
          <p:grpSp>
            <p:nvGrpSpPr>
              <p:cNvPr id="86064" name="Group 48">
                <a:extLst>
                  <a:ext uri="{FF2B5EF4-FFF2-40B4-BE49-F238E27FC236}">
                    <a16:creationId xmlns:a16="http://schemas.microsoft.com/office/drawing/2014/main" id="{439992C9-B5E9-4D07-86C0-E9FCD1F060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16" y="864"/>
                <a:ext cx="3479" cy="1360"/>
                <a:chOff x="816" y="864"/>
                <a:chExt cx="3479" cy="1360"/>
              </a:xfrm>
            </p:grpSpPr>
            <p:graphicFrame>
              <p:nvGraphicFramePr>
                <p:cNvPr id="86028" name="Object 12">
                  <a:extLst>
                    <a:ext uri="{FF2B5EF4-FFF2-40B4-BE49-F238E27FC236}">
                      <a16:creationId xmlns:a16="http://schemas.microsoft.com/office/drawing/2014/main" id="{55730D04-198C-44C0-AA68-5C407B6B895F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200" y="864"/>
                <a:ext cx="232" cy="19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21" imgW="368280" imgH="317160" progId="Equation.3">
                        <p:embed/>
                      </p:oleObj>
                    </mc:Choice>
                    <mc:Fallback>
                      <p:oleObj name="Equation" r:id="rId21" imgW="368280" imgH="317160" progId="Equation.3">
                        <p:embed/>
                        <p:pic>
                          <p:nvPicPr>
                            <p:cNvPr id="86028" name="Object 12">
                              <a:extLst>
                                <a:ext uri="{FF2B5EF4-FFF2-40B4-BE49-F238E27FC236}">
                                  <a16:creationId xmlns:a16="http://schemas.microsoft.com/office/drawing/2014/main" id="{55730D04-198C-44C0-AA68-5C407B6B895F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200" y="864"/>
                              <a:ext cx="232" cy="19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86029" name="Object 13">
                  <a:extLst>
                    <a:ext uri="{FF2B5EF4-FFF2-40B4-BE49-F238E27FC236}">
                      <a16:creationId xmlns:a16="http://schemas.microsoft.com/office/drawing/2014/main" id="{A24D4156-EFD5-413A-87F4-7593DE4CC57D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816" y="960"/>
                <a:ext cx="183" cy="19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22" imgW="291960" imgH="317160" progId="Equation.3">
                        <p:embed/>
                      </p:oleObj>
                    </mc:Choice>
                    <mc:Fallback>
                      <p:oleObj name="Equation" r:id="rId22" imgW="291960" imgH="317160" progId="Equation.3">
                        <p:embed/>
                        <p:pic>
                          <p:nvPicPr>
                            <p:cNvPr id="86029" name="Object 13">
                              <a:extLst>
                                <a:ext uri="{FF2B5EF4-FFF2-40B4-BE49-F238E27FC236}">
                                  <a16:creationId xmlns:a16="http://schemas.microsoft.com/office/drawing/2014/main" id="{A24D4156-EFD5-413A-87F4-7593DE4CC57D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816" y="960"/>
                              <a:ext cx="183" cy="19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86030" name="Object 14">
                  <a:extLst>
                    <a:ext uri="{FF2B5EF4-FFF2-40B4-BE49-F238E27FC236}">
                      <a16:creationId xmlns:a16="http://schemas.microsoft.com/office/drawing/2014/main" id="{3666C058-2893-4C4E-85BD-A80402F73129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016" y="912"/>
                <a:ext cx="120" cy="19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24" imgW="190440" imgH="317160" progId="Equation.3">
                        <p:embed/>
                      </p:oleObj>
                    </mc:Choice>
                    <mc:Fallback>
                      <p:oleObj name="Equation" r:id="rId24" imgW="190440" imgH="317160" progId="Equation.3">
                        <p:embed/>
                        <p:pic>
                          <p:nvPicPr>
                            <p:cNvPr id="86030" name="Object 14">
                              <a:extLst>
                                <a:ext uri="{FF2B5EF4-FFF2-40B4-BE49-F238E27FC236}">
                                  <a16:creationId xmlns:a16="http://schemas.microsoft.com/office/drawing/2014/main" id="{3666C058-2893-4C4E-85BD-A80402F73129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016" y="912"/>
                              <a:ext cx="120" cy="19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86031" name="Object 15">
                  <a:extLst>
                    <a:ext uri="{FF2B5EF4-FFF2-40B4-BE49-F238E27FC236}">
                      <a16:creationId xmlns:a16="http://schemas.microsoft.com/office/drawing/2014/main" id="{E50F03A7-11C1-4D3A-858A-EA0CE9ADAE10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120" y="912"/>
                <a:ext cx="144" cy="19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25" imgW="228600" imgH="317160" progId="Equation.3">
                        <p:embed/>
                      </p:oleObj>
                    </mc:Choice>
                    <mc:Fallback>
                      <p:oleObj name="Equation" r:id="rId25" imgW="228600" imgH="317160" progId="Equation.3">
                        <p:embed/>
                        <p:pic>
                          <p:nvPicPr>
                            <p:cNvPr id="86031" name="Object 15">
                              <a:extLst>
                                <a:ext uri="{FF2B5EF4-FFF2-40B4-BE49-F238E27FC236}">
                                  <a16:creationId xmlns:a16="http://schemas.microsoft.com/office/drawing/2014/main" id="{E50F03A7-11C1-4D3A-858A-EA0CE9ADAE10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120" y="912"/>
                              <a:ext cx="144" cy="19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86032" name="Object 16">
                  <a:extLst>
                    <a:ext uri="{FF2B5EF4-FFF2-40B4-BE49-F238E27FC236}">
                      <a16:creationId xmlns:a16="http://schemas.microsoft.com/office/drawing/2014/main" id="{3284FAAF-269B-4C93-B82B-899B700F680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080" y="912"/>
                <a:ext cx="144" cy="20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26" imgW="228600" imgH="330120" progId="Equation.3">
                        <p:embed/>
                      </p:oleObj>
                    </mc:Choice>
                    <mc:Fallback>
                      <p:oleObj name="Equation" r:id="rId26" imgW="228600" imgH="330120" progId="Equation.3">
                        <p:embed/>
                        <p:pic>
                          <p:nvPicPr>
                            <p:cNvPr id="86032" name="Object 16">
                              <a:extLst>
                                <a:ext uri="{FF2B5EF4-FFF2-40B4-BE49-F238E27FC236}">
                                  <a16:creationId xmlns:a16="http://schemas.microsoft.com/office/drawing/2014/main" id="{3284FAAF-269B-4C93-B82B-899B700F6807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080" y="912"/>
                              <a:ext cx="144" cy="20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86033" name="Object 17">
                  <a:extLst>
                    <a:ext uri="{FF2B5EF4-FFF2-40B4-BE49-F238E27FC236}">
                      <a16:creationId xmlns:a16="http://schemas.microsoft.com/office/drawing/2014/main" id="{2CB4B55E-3C54-4D09-A9CD-D321E4CE1E2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60" y="1296"/>
                <a:ext cx="296" cy="19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27" imgW="469800" imgH="317160" progId="Equation.3">
                        <p:embed/>
                      </p:oleObj>
                    </mc:Choice>
                    <mc:Fallback>
                      <p:oleObj name="Equation" r:id="rId27" imgW="469800" imgH="317160" progId="Equation.3">
                        <p:embed/>
                        <p:pic>
                          <p:nvPicPr>
                            <p:cNvPr id="86033" name="Object 17">
                              <a:extLst>
                                <a:ext uri="{FF2B5EF4-FFF2-40B4-BE49-F238E27FC236}">
                                  <a16:creationId xmlns:a16="http://schemas.microsoft.com/office/drawing/2014/main" id="{2CB4B55E-3C54-4D09-A9CD-D321E4CE1E24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960" y="1296"/>
                              <a:ext cx="296" cy="19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86034" name="Object 18">
                  <a:extLst>
                    <a:ext uri="{FF2B5EF4-FFF2-40B4-BE49-F238E27FC236}">
                      <a16:creationId xmlns:a16="http://schemas.microsoft.com/office/drawing/2014/main" id="{36335314-625C-445E-AA18-0310B5CCF52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056" y="1680"/>
                <a:ext cx="135" cy="20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29" imgW="215640" imgH="330120" progId="Equation.3">
                        <p:embed/>
                      </p:oleObj>
                    </mc:Choice>
                    <mc:Fallback>
                      <p:oleObj name="Equation" r:id="rId29" imgW="215640" imgH="330120" progId="Equation.3">
                        <p:embed/>
                        <p:pic>
                          <p:nvPicPr>
                            <p:cNvPr id="86034" name="Object 18">
                              <a:extLst>
                                <a:ext uri="{FF2B5EF4-FFF2-40B4-BE49-F238E27FC236}">
                                  <a16:creationId xmlns:a16="http://schemas.microsoft.com/office/drawing/2014/main" id="{36335314-625C-445E-AA18-0310B5CCF528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56" y="1680"/>
                              <a:ext cx="135" cy="20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86035" name="Object 19">
                  <a:extLst>
                    <a:ext uri="{FF2B5EF4-FFF2-40B4-BE49-F238E27FC236}">
                      <a16:creationId xmlns:a16="http://schemas.microsoft.com/office/drawing/2014/main" id="{8447ED33-B0BB-4955-B669-C05501F3848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056" y="2016"/>
                <a:ext cx="120" cy="19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31" imgW="190440" imgH="317160" progId="Equation.3">
                        <p:embed/>
                      </p:oleObj>
                    </mc:Choice>
                    <mc:Fallback>
                      <p:oleObj name="Equation" r:id="rId31" imgW="190440" imgH="317160" progId="Equation.3">
                        <p:embed/>
                        <p:pic>
                          <p:nvPicPr>
                            <p:cNvPr id="86035" name="Object 19">
                              <a:extLst>
                                <a:ext uri="{FF2B5EF4-FFF2-40B4-BE49-F238E27FC236}">
                                  <a16:creationId xmlns:a16="http://schemas.microsoft.com/office/drawing/2014/main" id="{8447ED33-B0BB-4955-B669-C05501F38488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56" y="2016"/>
                              <a:ext cx="120" cy="19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86036" name="Object 20">
                  <a:extLst>
                    <a:ext uri="{FF2B5EF4-FFF2-40B4-BE49-F238E27FC236}">
                      <a16:creationId xmlns:a16="http://schemas.microsoft.com/office/drawing/2014/main" id="{56AEF375-6E02-4937-8FFB-C118031D9789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920" y="1296"/>
                <a:ext cx="320" cy="20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32" imgW="507960" imgH="330120" progId="Equation.3">
                        <p:embed/>
                      </p:oleObj>
                    </mc:Choice>
                    <mc:Fallback>
                      <p:oleObj name="Equation" r:id="rId32" imgW="507960" imgH="330120" progId="Equation.3">
                        <p:embed/>
                        <p:pic>
                          <p:nvPicPr>
                            <p:cNvPr id="86036" name="Object 20">
                              <a:extLst>
                                <a:ext uri="{FF2B5EF4-FFF2-40B4-BE49-F238E27FC236}">
                                  <a16:creationId xmlns:a16="http://schemas.microsoft.com/office/drawing/2014/main" id="{56AEF375-6E02-4937-8FFB-C118031D9789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920" y="1296"/>
                              <a:ext cx="320" cy="20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86037" name="Object 21">
                  <a:extLst>
                    <a:ext uri="{FF2B5EF4-FFF2-40B4-BE49-F238E27FC236}">
                      <a16:creationId xmlns:a16="http://schemas.microsoft.com/office/drawing/2014/main" id="{26DD48EF-826F-4260-B9A5-F2F7D6EFC2D5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920" y="1632"/>
                <a:ext cx="311" cy="20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34" imgW="495000" imgH="330120" progId="Equation.3">
                        <p:embed/>
                      </p:oleObj>
                    </mc:Choice>
                    <mc:Fallback>
                      <p:oleObj name="Equation" r:id="rId34" imgW="495000" imgH="330120" progId="Equation.3">
                        <p:embed/>
                        <p:pic>
                          <p:nvPicPr>
                            <p:cNvPr id="86037" name="Object 21">
                              <a:extLst>
                                <a:ext uri="{FF2B5EF4-FFF2-40B4-BE49-F238E27FC236}">
                                  <a16:creationId xmlns:a16="http://schemas.microsoft.com/office/drawing/2014/main" id="{26DD48EF-826F-4260-B9A5-F2F7D6EFC2D5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920" y="1632"/>
                              <a:ext cx="311" cy="20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86038" name="Object 22">
                  <a:extLst>
                    <a:ext uri="{FF2B5EF4-FFF2-40B4-BE49-F238E27FC236}">
                      <a16:creationId xmlns:a16="http://schemas.microsoft.com/office/drawing/2014/main" id="{B4B048B2-9949-43CF-A7EF-B6E65B238F21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920" y="2016"/>
                <a:ext cx="311" cy="20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36" imgW="495000" imgH="330120" progId="Equation.3">
                        <p:embed/>
                      </p:oleObj>
                    </mc:Choice>
                    <mc:Fallback>
                      <p:oleObj name="Equation" r:id="rId36" imgW="495000" imgH="330120" progId="Equation.3">
                        <p:embed/>
                        <p:pic>
                          <p:nvPicPr>
                            <p:cNvPr id="86038" name="Object 22">
                              <a:extLst>
                                <a:ext uri="{FF2B5EF4-FFF2-40B4-BE49-F238E27FC236}">
                                  <a16:creationId xmlns:a16="http://schemas.microsoft.com/office/drawing/2014/main" id="{B4B048B2-9949-43CF-A7EF-B6E65B238F21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920" y="2016"/>
                              <a:ext cx="311" cy="20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86039" name="Object 23">
                  <a:extLst>
                    <a:ext uri="{FF2B5EF4-FFF2-40B4-BE49-F238E27FC236}">
                      <a16:creationId xmlns:a16="http://schemas.microsoft.com/office/drawing/2014/main" id="{40D3C239-0F29-4735-9538-9FD26FCECCDA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024" y="2016"/>
                <a:ext cx="311" cy="20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37" imgW="495000" imgH="330120" progId="Equation.3">
                        <p:embed/>
                      </p:oleObj>
                    </mc:Choice>
                    <mc:Fallback>
                      <p:oleObj name="Equation" r:id="rId37" imgW="495000" imgH="330120" progId="Equation.3">
                        <p:embed/>
                        <p:pic>
                          <p:nvPicPr>
                            <p:cNvPr id="86039" name="Object 23">
                              <a:extLst>
                                <a:ext uri="{FF2B5EF4-FFF2-40B4-BE49-F238E27FC236}">
                                  <a16:creationId xmlns:a16="http://schemas.microsoft.com/office/drawing/2014/main" id="{40D3C239-0F29-4735-9538-9FD26FCECCDA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024" y="2016"/>
                              <a:ext cx="311" cy="20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86040" name="Object 24">
                  <a:extLst>
                    <a:ext uri="{FF2B5EF4-FFF2-40B4-BE49-F238E27FC236}">
                      <a16:creationId xmlns:a16="http://schemas.microsoft.com/office/drawing/2014/main" id="{E16370FF-549E-46B4-A8D8-37349E6AB89A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024" y="1296"/>
                <a:ext cx="311" cy="20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38" imgW="495000" imgH="330120" progId="Equation.3">
                        <p:embed/>
                      </p:oleObj>
                    </mc:Choice>
                    <mc:Fallback>
                      <p:oleObj name="Equation" r:id="rId38" imgW="495000" imgH="330120" progId="Equation.3">
                        <p:embed/>
                        <p:pic>
                          <p:nvPicPr>
                            <p:cNvPr id="86040" name="Object 24">
                              <a:extLst>
                                <a:ext uri="{FF2B5EF4-FFF2-40B4-BE49-F238E27FC236}">
                                  <a16:creationId xmlns:a16="http://schemas.microsoft.com/office/drawing/2014/main" id="{E16370FF-549E-46B4-A8D8-37349E6AB89A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024" y="1296"/>
                              <a:ext cx="311" cy="20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86041" name="Object 25">
                  <a:extLst>
                    <a:ext uri="{FF2B5EF4-FFF2-40B4-BE49-F238E27FC236}">
                      <a16:creationId xmlns:a16="http://schemas.microsoft.com/office/drawing/2014/main" id="{263A0D63-C7CF-4246-B97D-70C49AE0527C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984" y="2016"/>
                <a:ext cx="311" cy="20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39" imgW="495000" imgH="330120" progId="Equation.3">
                        <p:embed/>
                      </p:oleObj>
                    </mc:Choice>
                    <mc:Fallback>
                      <p:oleObj name="Equation" r:id="rId39" imgW="495000" imgH="330120" progId="Equation.3">
                        <p:embed/>
                        <p:pic>
                          <p:nvPicPr>
                            <p:cNvPr id="86041" name="Object 25">
                              <a:extLst>
                                <a:ext uri="{FF2B5EF4-FFF2-40B4-BE49-F238E27FC236}">
                                  <a16:creationId xmlns:a16="http://schemas.microsoft.com/office/drawing/2014/main" id="{263A0D63-C7CF-4246-B97D-70C49AE0527C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984" y="2016"/>
                              <a:ext cx="311" cy="20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86042" name="Object 26">
                <a:extLst>
                  <a:ext uri="{FF2B5EF4-FFF2-40B4-BE49-F238E27FC236}">
                    <a16:creationId xmlns:a16="http://schemas.microsoft.com/office/drawing/2014/main" id="{0E91DD8A-9582-44B9-BA7D-0483EEBDADA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120" y="1632"/>
              <a:ext cx="135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0" imgW="215640" imgH="330120" progId="Equation.3">
                      <p:embed/>
                    </p:oleObj>
                  </mc:Choice>
                  <mc:Fallback>
                    <p:oleObj name="Equation" r:id="rId40" imgW="215640" imgH="330120" progId="Equation.3">
                      <p:embed/>
                      <p:pic>
                        <p:nvPicPr>
                          <p:cNvPr id="86042" name="Object 26">
                            <a:extLst>
                              <a:ext uri="{FF2B5EF4-FFF2-40B4-BE49-F238E27FC236}">
                                <a16:creationId xmlns:a16="http://schemas.microsoft.com/office/drawing/2014/main" id="{0E91DD8A-9582-44B9-BA7D-0483EEBDADAB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20" y="1632"/>
                            <a:ext cx="135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6043" name="Object 27">
                <a:extLst>
                  <a:ext uri="{FF2B5EF4-FFF2-40B4-BE49-F238E27FC236}">
                    <a16:creationId xmlns:a16="http://schemas.microsoft.com/office/drawing/2014/main" id="{6C254455-848A-4721-BE49-0C947991A88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080" y="1296"/>
              <a:ext cx="135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1" imgW="215640" imgH="330120" progId="Equation.3">
                      <p:embed/>
                    </p:oleObj>
                  </mc:Choice>
                  <mc:Fallback>
                    <p:oleObj name="Equation" r:id="rId41" imgW="215640" imgH="330120" progId="Equation.3">
                      <p:embed/>
                      <p:pic>
                        <p:nvPicPr>
                          <p:cNvPr id="86043" name="Object 27">
                            <a:extLst>
                              <a:ext uri="{FF2B5EF4-FFF2-40B4-BE49-F238E27FC236}">
                                <a16:creationId xmlns:a16="http://schemas.microsoft.com/office/drawing/2014/main" id="{6C254455-848A-4721-BE49-0C947991A881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0" y="1296"/>
                            <a:ext cx="135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6044" name="Object 28">
                <a:extLst>
                  <a:ext uri="{FF2B5EF4-FFF2-40B4-BE49-F238E27FC236}">
                    <a16:creationId xmlns:a16="http://schemas.microsoft.com/office/drawing/2014/main" id="{B04A3671-03B0-4FBF-AEA1-46495ABDE5D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984" y="1632"/>
              <a:ext cx="320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2" imgW="507960" imgH="330120" progId="Equation.3">
                      <p:embed/>
                    </p:oleObj>
                  </mc:Choice>
                  <mc:Fallback>
                    <p:oleObj name="Equation" r:id="rId42" imgW="507960" imgH="330120" progId="Equation.3">
                      <p:embed/>
                      <p:pic>
                        <p:nvPicPr>
                          <p:cNvPr id="86044" name="Object 28">
                            <a:extLst>
                              <a:ext uri="{FF2B5EF4-FFF2-40B4-BE49-F238E27FC236}">
                                <a16:creationId xmlns:a16="http://schemas.microsoft.com/office/drawing/2014/main" id="{B04A3671-03B0-4FBF-AEA1-46495ABDE5D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1632"/>
                            <a:ext cx="320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86046" name="Object 30">
            <a:extLst>
              <a:ext uri="{FF2B5EF4-FFF2-40B4-BE49-F238E27FC236}">
                <a16:creationId xmlns:a16="http://schemas.microsoft.com/office/drawing/2014/main" id="{3BE4597B-6DAE-4C01-9EE1-AD0270FF43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85838" y="3556000"/>
          <a:ext cx="668178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4" imgW="6680160" imgH="469800" progId="Equation.3">
                  <p:embed/>
                </p:oleObj>
              </mc:Choice>
              <mc:Fallback>
                <p:oleObj name="Equation" r:id="rId44" imgW="6680160" imgH="469800" progId="Equation.3">
                  <p:embed/>
                  <p:pic>
                    <p:nvPicPr>
                      <p:cNvPr id="86046" name="Object 30">
                        <a:extLst>
                          <a:ext uri="{FF2B5EF4-FFF2-40B4-BE49-F238E27FC236}">
                            <a16:creationId xmlns:a16="http://schemas.microsoft.com/office/drawing/2014/main" id="{3BE4597B-6DAE-4C01-9EE1-AD0270FF43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38" y="3556000"/>
                        <a:ext cx="6681787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71" name="Rectangle 55">
            <a:extLst>
              <a:ext uri="{FF2B5EF4-FFF2-40B4-BE49-F238E27FC236}">
                <a16:creationId xmlns:a16="http://schemas.microsoft.com/office/drawing/2014/main" id="{725E18D6-DC0A-4979-AFF3-542CB6C96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438" y="736600"/>
            <a:ext cx="51863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实例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9 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设 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 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 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Y 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的分布律为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6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6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>
            <a:extLst>
              <a:ext uri="{FF2B5EF4-FFF2-40B4-BE49-F238E27FC236}">
                <a16:creationId xmlns:a16="http://schemas.microsoft.com/office/drawing/2014/main" id="{1C7435DF-90C6-4703-A998-2E7E87D31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99060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解</a:t>
            </a:r>
          </a:p>
        </p:txBody>
      </p:sp>
      <p:graphicFrame>
        <p:nvGraphicFramePr>
          <p:cNvPr id="148483" name="Object 3">
            <a:extLst>
              <a:ext uri="{FF2B5EF4-FFF2-40B4-BE49-F238E27FC236}">
                <a16:creationId xmlns:a16="http://schemas.microsoft.com/office/drawing/2014/main" id="{7B1B22ED-AA76-46E5-9F10-D5169823BC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81150" y="1973263"/>
          <a:ext cx="6438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438600" imgH="419040" progId="Equation.3">
                  <p:embed/>
                </p:oleObj>
              </mc:Choice>
              <mc:Fallback>
                <p:oleObj name="Equation" r:id="rId3" imgW="6438600" imgH="419040" progId="Equation.3">
                  <p:embed/>
                  <p:pic>
                    <p:nvPicPr>
                      <p:cNvPr id="148483" name="Object 3">
                        <a:extLst>
                          <a:ext uri="{FF2B5EF4-FFF2-40B4-BE49-F238E27FC236}">
                            <a16:creationId xmlns:a16="http://schemas.microsoft.com/office/drawing/2014/main" id="{7B1B22ED-AA76-46E5-9F10-D5169823BC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1150" y="1973263"/>
                        <a:ext cx="6438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4" name="Object 4">
            <a:extLst>
              <a:ext uri="{FF2B5EF4-FFF2-40B4-BE49-F238E27FC236}">
                <a16:creationId xmlns:a16="http://schemas.microsoft.com/office/drawing/2014/main" id="{E2855E95-FC2D-47ED-88C0-8ABB003525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55750" y="2887663"/>
          <a:ext cx="6451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451560" imgH="419040" progId="Equation.3">
                  <p:embed/>
                </p:oleObj>
              </mc:Choice>
              <mc:Fallback>
                <p:oleObj name="Equation" r:id="rId5" imgW="6451560" imgH="419040" progId="Equation.3">
                  <p:embed/>
                  <p:pic>
                    <p:nvPicPr>
                      <p:cNvPr id="148484" name="Object 4">
                        <a:extLst>
                          <a:ext uri="{FF2B5EF4-FFF2-40B4-BE49-F238E27FC236}">
                            <a16:creationId xmlns:a16="http://schemas.microsoft.com/office/drawing/2014/main" id="{E2855E95-FC2D-47ED-88C0-8ABB003525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0" y="2887663"/>
                        <a:ext cx="6451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5" name="Object 5">
            <a:extLst>
              <a:ext uri="{FF2B5EF4-FFF2-40B4-BE49-F238E27FC236}">
                <a16:creationId xmlns:a16="http://schemas.microsoft.com/office/drawing/2014/main" id="{F478B8F5-01D5-4FFD-9260-4E684F53E4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74800" y="1100138"/>
          <a:ext cx="6426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6426000" imgH="431640" progId="Equation.3">
                  <p:embed/>
                </p:oleObj>
              </mc:Choice>
              <mc:Fallback>
                <p:oleObj name="Equation" r:id="rId7" imgW="6426000" imgH="431640" progId="Equation.3">
                  <p:embed/>
                  <p:pic>
                    <p:nvPicPr>
                      <p:cNvPr id="148485" name="Object 5">
                        <a:extLst>
                          <a:ext uri="{FF2B5EF4-FFF2-40B4-BE49-F238E27FC236}">
                            <a16:creationId xmlns:a16="http://schemas.microsoft.com/office/drawing/2014/main" id="{F478B8F5-01D5-4FFD-9260-4E684F53E4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800" y="1100138"/>
                        <a:ext cx="6426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486" name="Rectangle 6">
            <a:extLst>
              <a:ext uri="{FF2B5EF4-FFF2-40B4-BE49-F238E27FC236}">
                <a16:creationId xmlns:a16="http://schemas.microsoft.com/office/drawing/2014/main" id="{7DFEC457-FCD5-4EFF-9835-2BED8B48C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748088"/>
            <a:ext cx="3844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故甲射手的技术比较好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8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8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8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6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059" name="Object 19">
            <a:extLst>
              <a:ext uri="{FF2B5EF4-FFF2-40B4-BE49-F238E27FC236}">
                <a16:creationId xmlns:a16="http://schemas.microsoft.com/office/drawing/2014/main" id="{213AB2E0-44C1-4C4D-B6BE-9382E61A9C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3276600"/>
          <a:ext cx="6099175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095880" imgH="431640" progId="Equation.3">
                  <p:embed/>
                </p:oleObj>
              </mc:Choice>
              <mc:Fallback>
                <p:oleObj name="Equation" r:id="rId3" imgW="6095880" imgH="431640" progId="Equation.3">
                  <p:embed/>
                  <p:pic>
                    <p:nvPicPr>
                      <p:cNvPr id="87059" name="Object 19">
                        <a:extLst>
                          <a:ext uri="{FF2B5EF4-FFF2-40B4-BE49-F238E27FC236}">
                            <a16:creationId xmlns:a16="http://schemas.microsoft.com/office/drawing/2014/main" id="{213AB2E0-44C1-4C4D-B6BE-9382E61A9C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276600"/>
                        <a:ext cx="6099175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92" name="Object 52">
            <a:extLst>
              <a:ext uri="{FF2B5EF4-FFF2-40B4-BE49-F238E27FC236}">
                <a16:creationId xmlns:a16="http://schemas.microsoft.com/office/drawing/2014/main" id="{D196D731-3D51-4816-B540-FED87E7D28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5614988"/>
          <a:ext cx="457200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57200" imgH="304560" progId="Equation.3">
                  <p:embed/>
                </p:oleObj>
              </mc:Choice>
              <mc:Fallback>
                <p:oleObj name="Equation" r:id="rId5" imgW="457200" imgH="304560" progId="Equation.3">
                  <p:embed/>
                  <p:pic>
                    <p:nvPicPr>
                      <p:cNvPr id="87092" name="Object 52">
                        <a:extLst>
                          <a:ext uri="{FF2B5EF4-FFF2-40B4-BE49-F238E27FC236}">
                            <a16:creationId xmlns:a16="http://schemas.microsoft.com/office/drawing/2014/main" id="{D196D731-3D51-4816-B540-FED87E7D28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614988"/>
                        <a:ext cx="457200" cy="30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7114" name="Group 74">
            <a:extLst>
              <a:ext uri="{FF2B5EF4-FFF2-40B4-BE49-F238E27FC236}">
                <a16:creationId xmlns:a16="http://schemas.microsoft.com/office/drawing/2014/main" id="{24DDA83E-353A-400C-834F-B8F8415B01F2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5614988"/>
            <a:ext cx="4521200" cy="417512"/>
            <a:chOff x="2304" y="3537"/>
            <a:chExt cx="2848" cy="263"/>
          </a:xfrm>
        </p:grpSpPr>
        <p:graphicFrame>
          <p:nvGraphicFramePr>
            <p:cNvPr id="87093" name="Object 53">
              <a:extLst>
                <a:ext uri="{FF2B5EF4-FFF2-40B4-BE49-F238E27FC236}">
                  <a16:creationId xmlns:a16="http://schemas.microsoft.com/office/drawing/2014/main" id="{06A51325-EDEF-44D2-9250-141F6F1BE0D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04" y="3537"/>
            <a:ext cx="12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203040" imgH="317160" progId="Equation.3">
                    <p:embed/>
                  </p:oleObj>
                </mc:Choice>
                <mc:Fallback>
                  <p:oleObj name="Equation" r:id="rId7" imgW="203040" imgH="317160" progId="Equation.3">
                    <p:embed/>
                    <p:pic>
                      <p:nvPicPr>
                        <p:cNvPr id="87093" name="Object 53">
                          <a:extLst>
                            <a:ext uri="{FF2B5EF4-FFF2-40B4-BE49-F238E27FC236}">
                              <a16:creationId xmlns:a16="http://schemas.microsoft.com/office/drawing/2014/main" id="{06A51325-EDEF-44D2-9250-141F6F1BE0D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3537"/>
                          <a:ext cx="12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094" name="Object 54">
              <a:extLst>
                <a:ext uri="{FF2B5EF4-FFF2-40B4-BE49-F238E27FC236}">
                  <a16:creationId xmlns:a16="http://schemas.microsoft.com/office/drawing/2014/main" id="{FE159DA4-50F0-4B10-B79A-681A6533E75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32" y="3537"/>
            <a:ext cx="112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77480" imgH="304560" progId="Equation.3">
                    <p:embed/>
                  </p:oleObj>
                </mc:Choice>
                <mc:Fallback>
                  <p:oleObj name="Equation" r:id="rId9" imgW="177480" imgH="304560" progId="Equation.3">
                    <p:embed/>
                    <p:pic>
                      <p:nvPicPr>
                        <p:cNvPr id="87094" name="Object 54">
                          <a:extLst>
                            <a:ext uri="{FF2B5EF4-FFF2-40B4-BE49-F238E27FC236}">
                              <a16:creationId xmlns:a16="http://schemas.microsoft.com/office/drawing/2014/main" id="{FE159DA4-50F0-4B10-B79A-681A6533E75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3537"/>
                          <a:ext cx="112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095" name="Object 55">
              <a:extLst>
                <a:ext uri="{FF2B5EF4-FFF2-40B4-BE49-F238E27FC236}">
                  <a16:creationId xmlns:a16="http://schemas.microsoft.com/office/drawing/2014/main" id="{20D86013-79E4-41BB-9165-9EBB4668966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16" y="3537"/>
            <a:ext cx="434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761760" imgH="419040" progId="Equation.3">
                    <p:embed/>
                  </p:oleObj>
                </mc:Choice>
                <mc:Fallback>
                  <p:oleObj name="Equation" r:id="rId11" imgW="761760" imgH="419040" progId="Equation.3">
                    <p:embed/>
                    <p:pic>
                      <p:nvPicPr>
                        <p:cNvPr id="87095" name="Object 55">
                          <a:extLst>
                            <a:ext uri="{FF2B5EF4-FFF2-40B4-BE49-F238E27FC236}">
                              <a16:creationId xmlns:a16="http://schemas.microsoft.com/office/drawing/2014/main" id="{20D86013-79E4-41BB-9165-9EBB4668966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3537"/>
                          <a:ext cx="434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096" name="Object 56">
              <a:extLst>
                <a:ext uri="{FF2B5EF4-FFF2-40B4-BE49-F238E27FC236}">
                  <a16:creationId xmlns:a16="http://schemas.microsoft.com/office/drawing/2014/main" id="{0843FE6D-E46B-4354-918B-8A4EF46F4CD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40" y="3537"/>
            <a:ext cx="275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482400" imgH="419040" progId="Equation.3">
                    <p:embed/>
                  </p:oleObj>
                </mc:Choice>
                <mc:Fallback>
                  <p:oleObj name="Equation" r:id="rId13" imgW="482400" imgH="419040" progId="Equation.3">
                    <p:embed/>
                    <p:pic>
                      <p:nvPicPr>
                        <p:cNvPr id="87096" name="Object 56">
                          <a:extLst>
                            <a:ext uri="{FF2B5EF4-FFF2-40B4-BE49-F238E27FC236}">
                              <a16:creationId xmlns:a16="http://schemas.microsoft.com/office/drawing/2014/main" id="{0843FE6D-E46B-4354-918B-8A4EF46F4CD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3537"/>
                          <a:ext cx="275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097" name="Object 57">
              <a:extLst>
                <a:ext uri="{FF2B5EF4-FFF2-40B4-BE49-F238E27FC236}">
                  <a16:creationId xmlns:a16="http://schemas.microsoft.com/office/drawing/2014/main" id="{EFF0903A-8CE9-49C5-BE33-7C0E7D551E0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16" y="3537"/>
            <a:ext cx="127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203040" imgH="317160" progId="Equation.3">
                    <p:embed/>
                  </p:oleObj>
                </mc:Choice>
                <mc:Fallback>
                  <p:oleObj name="Equation" r:id="rId15" imgW="203040" imgH="317160" progId="Equation.3">
                    <p:embed/>
                    <p:pic>
                      <p:nvPicPr>
                        <p:cNvPr id="87097" name="Object 57">
                          <a:extLst>
                            <a:ext uri="{FF2B5EF4-FFF2-40B4-BE49-F238E27FC236}">
                              <a16:creationId xmlns:a16="http://schemas.microsoft.com/office/drawing/2014/main" id="{EFF0903A-8CE9-49C5-BE33-7C0E7D551E0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3537"/>
                          <a:ext cx="127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098" name="Object 58">
              <a:extLst>
                <a:ext uri="{FF2B5EF4-FFF2-40B4-BE49-F238E27FC236}">
                  <a16:creationId xmlns:a16="http://schemas.microsoft.com/office/drawing/2014/main" id="{E4AE010E-3C6E-4CA7-925F-6CB0D60D9CC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48" y="3537"/>
            <a:ext cx="304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482400" imgH="419040" progId="Equation.3">
                    <p:embed/>
                  </p:oleObj>
                </mc:Choice>
                <mc:Fallback>
                  <p:oleObj name="Equation" r:id="rId17" imgW="482400" imgH="419040" progId="Equation.3">
                    <p:embed/>
                    <p:pic>
                      <p:nvPicPr>
                        <p:cNvPr id="87098" name="Object 58">
                          <a:extLst>
                            <a:ext uri="{FF2B5EF4-FFF2-40B4-BE49-F238E27FC236}">
                              <a16:creationId xmlns:a16="http://schemas.microsoft.com/office/drawing/2014/main" id="{E4AE010E-3C6E-4CA7-925F-6CB0D60D9CC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3537"/>
                          <a:ext cx="304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7112" name="Group 72">
            <a:extLst>
              <a:ext uri="{FF2B5EF4-FFF2-40B4-BE49-F238E27FC236}">
                <a16:creationId xmlns:a16="http://schemas.microsoft.com/office/drawing/2014/main" id="{60404B44-08AF-4E5B-B091-9FA128802315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1447800"/>
            <a:ext cx="6858000" cy="1524000"/>
            <a:chOff x="576" y="912"/>
            <a:chExt cx="4320" cy="960"/>
          </a:xfrm>
        </p:grpSpPr>
        <p:grpSp>
          <p:nvGrpSpPr>
            <p:cNvPr id="87111" name="Group 71">
              <a:extLst>
                <a:ext uri="{FF2B5EF4-FFF2-40B4-BE49-F238E27FC236}">
                  <a16:creationId xmlns:a16="http://schemas.microsoft.com/office/drawing/2014/main" id="{394D4443-FF0B-46FE-AAD8-0AE497A912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1296"/>
              <a:ext cx="4128" cy="576"/>
              <a:chOff x="768" y="1296"/>
              <a:chExt cx="4128" cy="576"/>
            </a:xfrm>
          </p:grpSpPr>
          <p:grpSp>
            <p:nvGrpSpPr>
              <p:cNvPr id="87105" name="Group 65">
                <a:extLst>
                  <a:ext uri="{FF2B5EF4-FFF2-40B4-BE49-F238E27FC236}">
                    <a16:creationId xmlns:a16="http://schemas.microsoft.com/office/drawing/2014/main" id="{33CFB97A-51F1-4BB5-B92B-747B9795447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8" y="1296"/>
                <a:ext cx="4128" cy="576"/>
                <a:chOff x="768" y="864"/>
                <a:chExt cx="4128" cy="576"/>
              </a:xfrm>
            </p:grpSpPr>
            <p:grpSp>
              <p:nvGrpSpPr>
                <p:cNvPr id="87044" name="Group 4">
                  <a:extLst>
                    <a:ext uri="{FF2B5EF4-FFF2-40B4-BE49-F238E27FC236}">
                      <a16:creationId xmlns:a16="http://schemas.microsoft.com/office/drawing/2014/main" id="{49011D7E-CF62-488A-95E8-EA4BACFEC60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68" y="864"/>
                  <a:ext cx="4128" cy="576"/>
                  <a:chOff x="624" y="3168"/>
                  <a:chExt cx="4128" cy="672"/>
                </a:xfrm>
              </p:grpSpPr>
              <p:sp>
                <p:nvSpPr>
                  <p:cNvPr id="87045" name="Line 5">
                    <a:extLst>
                      <a:ext uri="{FF2B5EF4-FFF2-40B4-BE49-F238E27FC236}">
                        <a16:creationId xmlns:a16="http://schemas.microsoft.com/office/drawing/2014/main" id="{CCCB7199-3697-4EC9-8541-47146DDBE1F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24" y="3168"/>
                    <a:ext cx="4128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8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87046" name="Line 6">
                    <a:extLst>
                      <a:ext uri="{FF2B5EF4-FFF2-40B4-BE49-F238E27FC236}">
                        <a16:creationId xmlns:a16="http://schemas.microsoft.com/office/drawing/2014/main" id="{389C64B7-6170-4308-A628-3657EA7F7EF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24" y="3504"/>
                    <a:ext cx="4128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8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87047" name="Line 7">
                    <a:extLst>
                      <a:ext uri="{FF2B5EF4-FFF2-40B4-BE49-F238E27FC236}">
                        <a16:creationId xmlns:a16="http://schemas.microsoft.com/office/drawing/2014/main" id="{BD5E1E1D-F8F9-41D8-8460-E85F650F9CD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24" y="3840"/>
                    <a:ext cx="4128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8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87048" name="Line 8">
                    <a:extLst>
                      <a:ext uri="{FF2B5EF4-FFF2-40B4-BE49-F238E27FC236}">
                        <a16:creationId xmlns:a16="http://schemas.microsoft.com/office/drawing/2014/main" id="{8A4238FF-74F2-425C-BA27-414AB270FB8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40" y="3168"/>
                    <a:ext cx="0" cy="672"/>
                  </a:xfrm>
                  <a:prstGeom prst="line">
                    <a:avLst/>
                  </a:prstGeom>
                  <a:noFill/>
                  <a:ln w="28575">
                    <a:solidFill>
                      <a:srgbClr val="008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87049" name="Line 9">
                    <a:extLst>
                      <a:ext uri="{FF2B5EF4-FFF2-40B4-BE49-F238E27FC236}">
                        <a16:creationId xmlns:a16="http://schemas.microsoft.com/office/drawing/2014/main" id="{35AB79C8-1053-4C10-A978-087A992CCCD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92" y="3168"/>
                    <a:ext cx="0" cy="672"/>
                  </a:xfrm>
                  <a:prstGeom prst="line">
                    <a:avLst/>
                  </a:prstGeom>
                  <a:noFill/>
                  <a:ln w="28575">
                    <a:solidFill>
                      <a:srgbClr val="008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87050" name="Line 10">
                    <a:extLst>
                      <a:ext uri="{FF2B5EF4-FFF2-40B4-BE49-F238E27FC236}">
                        <a16:creationId xmlns:a16="http://schemas.microsoft.com/office/drawing/2014/main" id="{1E7908A8-86D3-47D2-9FDE-C4B4733925A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552" y="3168"/>
                    <a:ext cx="0" cy="672"/>
                  </a:xfrm>
                  <a:prstGeom prst="line">
                    <a:avLst/>
                  </a:prstGeom>
                  <a:noFill/>
                  <a:ln w="28575">
                    <a:solidFill>
                      <a:srgbClr val="008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graphicFrame>
              <p:nvGraphicFramePr>
                <p:cNvPr id="87051" name="Object 11">
                  <a:extLst>
                    <a:ext uri="{FF2B5EF4-FFF2-40B4-BE49-F238E27FC236}">
                      <a16:creationId xmlns:a16="http://schemas.microsoft.com/office/drawing/2014/main" id="{3E43A389-82D2-41F6-8FE6-4D29F5CE57A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056" y="912"/>
                <a:ext cx="183" cy="19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19" imgW="291960" imgH="317160" progId="Equation.3">
                        <p:embed/>
                      </p:oleObj>
                    </mc:Choice>
                    <mc:Fallback>
                      <p:oleObj name="Equation" r:id="rId19" imgW="291960" imgH="317160" progId="Equation.3">
                        <p:embed/>
                        <p:pic>
                          <p:nvPicPr>
                            <p:cNvPr id="87051" name="Object 11">
                              <a:extLst>
                                <a:ext uri="{FF2B5EF4-FFF2-40B4-BE49-F238E27FC236}">
                                  <a16:creationId xmlns:a16="http://schemas.microsoft.com/office/drawing/2014/main" id="{3E43A389-82D2-41F6-8FE6-4D29F5CE57A4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56" y="912"/>
                              <a:ext cx="183" cy="19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87052" name="Object 12">
                  <a:extLst>
                    <a:ext uri="{FF2B5EF4-FFF2-40B4-BE49-F238E27FC236}">
                      <a16:creationId xmlns:a16="http://schemas.microsoft.com/office/drawing/2014/main" id="{6AB57992-B913-4868-BB6E-D63DA894BC42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008" y="1200"/>
                <a:ext cx="176" cy="20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21" imgW="279360" imgH="330120" progId="Equation.3">
                        <p:embed/>
                      </p:oleObj>
                    </mc:Choice>
                    <mc:Fallback>
                      <p:oleObj name="Equation" r:id="rId21" imgW="279360" imgH="330120" progId="Equation.3">
                        <p:embed/>
                        <p:pic>
                          <p:nvPicPr>
                            <p:cNvPr id="87052" name="Object 12">
                              <a:extLst>
                                <a:ext uri="{FF2B5EF4-FFF2-40B4-BE49-F238E27FC236}">
                                  <a16:creationId xmlns:a16="http://schemas.microsoft.com/office/drawing/2014/main" id="{6AB57992-B913-4868-BB6E-D63DA894BC42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08" y="1200"/>
                              <a:ext cx="176" cy="20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87053" name="Object 13">
                <a:extLst>
                  <a:ext uri="{FF2B5EF4-FFF2-40B4-BE49-F238E27FC236}">
                    <a16:creationId xmlns:a16="http://schemas.microsoft.com/office/drawing/2014/main" id="{D370F670-9854-4728-863A-067C316E1A5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020" y="1344"/>
              <a:ext cx="296" cy="1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3" imgW="469800" imgH="317160" progId="Equation.3">
                      <p:embed/>
                    </p:oleObj>
                  </mc:Choice>
                  <mc:Fallback>
                    <p:oleObj name="Equation" r:id="rId23" imgW="469800" imgH="317160" progId="Equation.3">
                      <p:embed/>
                      <p:pic>
                        <p:nvPicPr>
                          <p:cNvPr id="87053" name="Object 13">
                            <a:extLst>
                              <a:ext uri="{FF2B5EF4-FFF2-40B4-BE49-F238E27FC236}">
                                <a16:creationId xmlns:a16="http://schemas.microsoft.com/office/drawing/2014/main" id="{D370F670-9854-4728-863A-067C316E1A54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20" y="1344"/>
                            <a:ext cx="296" cy="19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054" name="Object 14">
                <a:extLst>
                  <a:ext uri="{FF2B5EF4-FFF2-40B4-BE49-F238E27FC236}">
                    <a16:creationId xmlns:a16="http://schemas.microsoft.com/office/drawing/2014/main" id="{CCFA4B0A-E9A1-4B59-9498-EDD256AC7C2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172" y="1344"/>
              <a:ext cx="135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5" imgW="215640" imgH="330120" progId="Equation.3">
                      <p:embed/>
                    </p:oleObj>
                  </mc:Choice>
                  <mc:Fallback>
                    <p:oleObj name="Equation" r:id="rId25" imgW="215640" imgH="330120" progId="Equation.3">
                      <p:embed/>
                      <p:pic>
                        <p:nvPicPr>
                          <p:cNvPr id="87054" name="Object 14">
                            <a:extLst>
                              <a:ext uri="{FF2B5EF4-FFF2-40B4-BE49-F238E27FC236}">
                                <a16:creationId xmlns:a16="http://schemas.microsoft.com/office/drawing/2014/main" id="{CCFA4B0A-E9A1-4B59-9498-EDD256AC7C2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72" y="1344"/>
                            <a:ext cx="135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055" name="Object 15">
                <a:extLst>
                  <a:ext uri="{FF2B5EF4-FFF2-40B4-BE49-F238E27FC236}">
                    <a16:creationId xmlns:a16="http://schemas.microsoft.com/office/drawing/2014/main" id="{E0EBA4A7-E641-4B40-9387-CE207676379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276" y="1344"/>
              <a:ext cx="120" cy="1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7" imgW="190440" imgH="317160" progId="Equation.3">
                      <p:embed/>
                    </p:oleObj>
                  </mc:Choice>
                  <mc:Fallback>
                    <p:oleObj name="Equation" r:id="rId27" imgW="190440" imgH="317160" progId="Equation.3">
                      <p:embed/>
                      <p:pic>
                        <p:nvPicPr>
                          <p:cNvPr id="87055" name="Object 15">
                            <a:extLst>
                              <a:ext uri="{FF2B5EF4-FFF2-40B4-BE49-F238E27FC236}">
                                <a16:creationId xmlns:a16="http://schemas.microsoft.com/office/drawing/2014/main" id="{E0EBA4A7-E641-4B40-9387-CE207676379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76" y="1344"/>
                            <a:ext cx="120" cy="19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056" name="Object 16">
                <a:extLst>
                  <a:ext uri="{FF2B5EF4-FFF2-40B4-BE49-F238E27FC236}">
                    <a16:creationId xmlns:a16="http://schemas.microsoft.com/office/drawing/2014/main" id="{991FFC64-4A85-4AD3-9161-EE8A655D832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032" y="1636"/>
              <a:ext cx="296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9" imgW="469800" imgH="317160" progId="Equation.3">
                      <p:embed/>
                    </p:oleObj>
                  </mc:Choice>
                  <mc:Fallback>
                    <p:oleObj name="Equation" r:id="rId29" imgW="469800" imgH="317160" progId="Equation.3">
                      <p:embed/>
                      <p:pic>
                        <p:nvPicPr>
                          <p:cNvPr id="87056" name="Object 16">
                            <a:extLst>
                              <a:ext uri="{FF2B5EF4-FFF2-40B4-BE49-F238E27FC236}">
                                <a16:creationId xmlns:a16="http://schemas.microsoft.com/office/drawing/2014/main" id="{991FFC64-4A85-4AD3-9161-EE8A655D832B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32" y="1636"/>
                            <a:ext cx="296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057" name="Object 17">
                <a:extLst>
                  <a:ext uri="{FF2B5EF4-FFF2-40B4-BE49-F238E27FC236}">
                    <a16:creationId xmlns:a16="http://schemas.microsoft.com/office/drawing/2014/main" id="{6B684BF9-903B-4CA8-AD8B-20DDB750BFE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088" y="1636"/>
              <a:ext cx="296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1" imgW="469800" imgH="317160" progId="Equation.3">
                      <p:embed/>
                    </p:oleObj>
                  </mc:Choice>
                  <mc:Fallback>
                    <p:oleObj name="Equation" r:id="rId31" imgW="469800" imgH="317160" progId="Equation.3">
                      <p:embed/>
                      <p:pic>
                        <p:nvPicPr>
                          <p:cNvPr id="87057" name="Object 17">
                            <a:extLst>
                              <a:ext uri="{FF2B5EF4-FFF2-40B4-BE49-F238E27FC236}">
                                <a16:creationId xmlns:a16="http://schemas.microsoft.com/office/drawing/2014/main" id="{6B684BF9-903B-4CA8-AD8B-20DDB750BFE7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88" y="1636"/>
                            <a:ext cx="296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7058" name="Object 18">
                <a:extLst>
                  <a:ext uri="{FF2B5EF4-FFF2-40B4-BE49-F238E27FC236}">
                    <a16:creationId xmlns:a16="http://schemas.microsoft.com/office/drawing/2014/main" id="{67FCB64A-B0AC-4E4C-A55F-5541EA18FD2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192" y="1636"/>
              <a:ext cx="296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3" imgW="469800" imgH="317160" progId="Equation.3">
                      <p:embed/>
                    </p:oleObj>
                  </mc:Choice>
                  <mc:Fallback>
                    <p:oleObj name="Equation" r:id="rId33" imgW="469800" imgH="317160" progId="Equation.3">
                      <p:embed/>
                      <p:pic>
                        <p:nvPicPr>
                          <p:cNvPr id="87058" name="Object 18">
                            <a:extLst>
                              <a:ext uri="{FF2B5EF4-FFF2-40B4-BE49-F238E27FC236}">
                                <a16:creationId xmlns:a16="http://schemas.microsoft.com/office/drawing/2014/main" id="{67FCB64A-B0AC-4E4C-A55F-5541EA18FD2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92" y="1636"/>
                            <a:ext cx="296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87103" name="Object 63">
              <a:extLst>
                <a:ext uri="{FF2B5EF4-FFF2-40B4-BE49-F238E27FC236}">
                  <a16:creationId xmlns:a16="http://schemas.microsoft.com/office/drawing/2014/main" id="{50E39D3E-A0EE-4028-9E7F-AAD32FD27F1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76" y="912"/>
            <a:ext cx="132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5" imgW="2108160" imgH="431640" progId="Equation.3">
                    <p:embed/>
                  </p:oleObj>
                </mc:Choice>
                <mc:Fallback>
                  <p:oleObj name="Equation" r:id="rId35" imgW="2108160" imgH="431640" progId="Equation.3">
                    <p:embed/>
                    <p:pic>
                      <p:nvPicPr>
                        <p:cNvPr id="87103" name="Object 63">
                          <a:extLst>
                            <a:ext uri="{FF2B5EF4-FFF2-40B4-BE49-F238E27FC236}">
                              <a16:creationId xmlns:a16="http://schemas.microsoft.com/office/drawing/2014/main" id="{50E39D3E-A0EE-4028-9E7F-AAD32FD27F1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912"/>
                          <a:ext cx="132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7106" name="Object 66">
            <a:extLst>
              <a:ext uri="{FF2B5EF4-FFF2-40B4-BE49-F238E27FC236}">
                <a16:creationId xmlns:a16="http://schemas.microsoft.com/office/drawing/2014/main" id="{9515828C-4FEC-4605-8C24-7B8CE4C172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819150"/>
          <a:ext cx="60960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7" imgW="6095880" imgH="431640" progId="Equation.3">
                  <p:embed/>
                </p:oleObj>
              </mc:Choice>
              <mc:Fallback>
                <p:oleObj name="Equation" r:id="rId37" imgW="6095880" imgH="431640" progId="Equation.3">
                  <p:embed/>
                  <p:pic>
                    <p:nvPicPr>
                      <p:cNvPr id="87106" name="Object 66">
                        <a:extLst>
                          <a:ext uri="{FF2B5EF4-FFF2-40B4-BE49-F238E27FC236}">
                            <a16:creationId xmlns:a16="http://schemas.microsoft.com/office/drawing/2014/main" id="{9515828C-4FEC-4605-8C24-7B8CE4C172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819150"/>
                        <a:ext cx="60960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7113" name="Group 73">
            <a:extLst>
              <a:ext uri="{FF2B5EF4-FFF2-40B4-BE49-F238E27FC236}">
                <a16:creationId xmlns:a16="http://schemas.microsoft.com/office/drawing/2014/main" id="{10925EE4-8433-47F5-8790-1F4A5D7B1E1E}"/>
              </a:ext>
            </a:extLst>
          </p:cNvPr>
          <p:cNvGrpSpPr>
            <a:grpSpLocks/>
          </p:cNvGrpSpPr>
          <p:nvPr/>
        </p:nvGrpSpPr>
        <p:grpSpPr bwMode="auto">
          <a:xfrm>
            <a:off x="822325" y="3678238"/>
            <a:ext cx="7559675" cy="2317750"/>
            <a:chOff x="518" y="2317"/>
            <a:chExt cx="4762" cy="1460"/>
          </a:xfrm>
        </p:grpSpPr>
        <p:grpSp>
          <p:nvGrpSpPr>
            <p:cNvPr id="87107" name="Group 67">
              <a:extLst>
                <a:ext uri="{FF2B5EF4-FFF2-40B4-BE49-F238E27FC236}">
                  <a16:creationId xmlns:a16="http://schemas.microsoft.com/office/drawing/2014/main" id="{9FD73BAA-0339-4A67-9819-E5B4165894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2721"/>
              <a:ext cx="4704" cy="1056"/>
              <a:chOff x="576" y="2640"/>
              <a:chExt cx="4704" cy="1056"/>
            </a:xfrm>
          </p:grpSpPr>
          <p:sp>
            <p:nvSpPr>
              <p:cNvPr id="87061" name="Line 21">
                <a:extLst>
                  <a:ext uri="{FF2B5EF4-FFF2-40B4-BE49-F238E27FC236}">
                    <a16:creationId xmlns:a16="http://schemas.microsoft.com/office/drawing/2014/main" id="{EE839568-4BE7-482D-A772-ADBCECD05C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2640"/>
                <a:ext cx="4704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7062" name="Line 22">
                <a:extLst>
                  <a:ext uri="{FF2B5EF4-FFF2-40B4-BE49-F238E27FC236}">
                    <a16:creationId xmlns:a16="http://schemas.microsoft.com/office/drawing/2014/main" id="{22539FD1-01EE-4822-A9BC-0F32EF9AF7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3024"/>
                <a:ext cx="4704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7063" name="Line 23">
                <a:extLst>
                  <a:ext uri="{FF2B5EF4-FFF2-40B4-BE49-F238E27FC236}">
                    <a16:creationId xmlns:a16="http://schemas.microsoft.com/office/drawing/2014/main" id="{9C926EE6-BB7B-49E5-BCB8-9200E17E17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3415"/>
                <a:ext cx="4697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7064" name="Line 24">
                <a:extLst>
                  <a:ext uri="{FF2B5EF4-FFF2-40B4-BE49-F238E27FC236}">
                    <a16:creationId xmlns:a16="http://schemas.microsoft.com/office/drawing/2014/main" id="{12802F8D-1842-4E4F-ABA5-2CF0AF729C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05" y="2640"/>
                <a:ext cx="0" cy="1056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7065" name="Line 25">
                <a:extLst>
                  <a:ext uri="{FF2B5EF4-FFF2-40B4-BE49-F238E27FC236}">
                    <a16:creationId xmlns:a16="http://schemas.microsoft.com/office/drawing/2014/main" id="{E7D6D9CF-3B1F-4062-B3BF-65CBF296EA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5" y="2640"/>
                <a:ext cx="0" cy="1056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7066" name="Line 26">
                <a:extLst>
                  <a:ext uri="{FF2B5EF4-FFF2-40B4-BE49-F238E27FC236}">
                    <a16:creationId xmlns:a16="http://schemas.microsoft.com/office/drawing/2014/main" id="{D4CDE1AD-41B6-402F-9B7B-9185B85FE8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89" y="2640"/>
                <a:ext cx="0" cy="1056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7067" name="Line 27">
                <a:extLst>
                  <a:ext uri="{FF2B5EF4-FFF2-40B4-BE49-F238E27FC236}">
                    <a16:creationId xmlns:a16="http://schemas.microsoft.com/office/drawing/2014/main" id="{0F7FDE76-6A1B-4269-8696-45E00DDB19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3696"/>
                <a:ext cx="4704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7068" name="Line 28">
                <a:extLst>
                  <a:ext uri="{FF2B5EF4-FFF2-40B4-BE49-F238E27FC236}">
                    <a16:creationId xmlns:a16="http://schemas.microsoft.com/office/drawing/2014/main" id="{C6D94112-10BC-4E78-ACCA-AFE29D3777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52" y="2640"/>
                <a:ext cx="0" cy="1056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7069" name="Line 29">
                <a:extLst>
                  <a:ext uri="{FF2B5EF4-FFF2-40B4-BE49-F238E27FC236}">
                    <a16:creationId xmlns:a16="http://schemas.microsoft.com/office/drawing/2014/main" id="{1F248470-9DC9-4049-8E95-BBC4667D2C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43" y="2640"/>
                <a:ext cx="0" cy="1056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7070" name="Line 30">
                <a:extLst>
                  <a:ext uri="{FF2B5EF4-FFF2-40B4-BE49-F238E27FC236}">
                    <a16:creationId xmlns:a16="http://schemas.microsoft.com/office/drawing/2014/main" id="{B61C357B-E627-47BE-B297-B246758F2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81" y="2640"/>
                <a:ext cx="0" cy="1056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7071" name="Line 31">
                <a:extLst>
                  <a:ext uri="{FF2B5EF4-FFF2-40B4-BE49-F238E27FC236}">
                    <a16:creationId xmlns:a16="http://schemas.microsoft.com/office/drawing/2014/main" id="{0F8ABE54-915B-4011-AB95-C0FD708B78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73" y="2640"/>
                <a:ext cx="0" cy="1056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aphicFrame>
          <p:nvGraphicFramePr>
            <p:cNvPr id="87074" name="Object 34">
              <a:extLst>
                <a:ext uri="{FF2B5EF4-FFF2-40B4-BE49-F238E27FC236}">
                  <a16:creationId xmlns:a16="http://schemas.microsoft.com/office/drawing/2014/main" id="{0C985D2C-32A9-4239-9D26-88EA6B487F2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08" y="2817"/>
            <a:ext cx="16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9" imgW="266400" imgH="317160" progId="Equation.3">
                    <p:embed/>
                  </p:oleObj>
                </mc:Choice>
                <mc:Fallback>
                  <p:oleObj name="Equation" r:id="rId39" imgW="266400" imgH="317160" progId="Equation.3">
                    <p:embed/>
                    <p:pic>
                      <p:nvPicPr>
                        <p:cNvPr id="87074" name="Object 34">
                          <a:extLst>
                            <a:ext uri="{FF2B5EF4-FFF2-40B4-BE49-F238E27FC236}">
                              <a16:creationId xmlns:a16="http://schemas.microsoft.com/office/drawing/2014/main" id="{0C985D2C-32A9-4239-9D26-88EA6B487F2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2817"/>
                          <a:ext cx="16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075" name="Object 35">
              <a:extLst>
                <a:ext uri="{FF2B5EF4-FFF2-40B4-BE49-F238E27FC236}">
                  <a16:creationId xmlns:a16="http://schemas.microsoft.com/office/drawing/2014/main" id="{B7DAF09E-8333-4B9C-82DD-7B971E2ECE3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6" y="3201"/>
            <a:ext cx="608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1" imgW="965160" imgH="393480" progId="Equation.3">
                    <p:embed/>
                  </p:oleObj>
                </mc:Choice>
                <mc:Fallback>
                  <p:oleObj name="Equation" r:id="rId41" imgW="965160" imgH="393480" progId="Equation.3">
                    <p:embed/>
                    <p:pic>
                      <p:nvPicPr>
                        <p:cNvPr id="87075" name="Object 35">
                          <a:extLst>
                            <a:ext uri="{FF2B5EF4-FFF2-40B4-BE49-F238E27FC236}">
                              <a16:creationId xmlns:a16="http://schemas.microsoft.com/office/drawing/2014/main" id="{B7DAF09E-8333-4B9C-82DD-7B971E2ECE3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3201"/>
                          <a:ext cx="608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077" name="Object 37">
              <a:extLst>
                <a:ext uri="{FF2B5EF4-FFF2-40B4-BE49-F238E27FC236}">
                  <a16:creationId xmlns:a16="http://schemas.microsoft.com/office/drawing/2014/main" id="{37A08874-C314-49C7-B34E-2E8DAFAD1F1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80" y="3497"/>
            <a:ext cx="455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3" imgW="723600" imgH="419040" progId="Equation.3">
                    <p:embed/>
                  </p:oleObj>
                </mc:Choice>
                <mc:Fallback>
                  <p:oleObj name="Equation" r:id="rId43" imgW="723600" imgH="419040" progId="Equation.3">
                    <p:embed/>
                    <p:pic>
                      <p:nvPicPr>
                        <p:cNvPr id="87077" name="Object 37">
                          <a:extLst>
                            <a:ext uri="{FF2B5EF4-FFF2-40B4-BE49-F238E27FC236}">
                              <a16:creationId xmlns:a16="http://schemas.microsoft.com/office/drawing/2014/main" id="{37A08874-C314-49C7-B34E-2E8DAFAD1F1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0" y="3497"/>
                          <a:ext cx="455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078" name="Object 38">
              <a:extLst>
                <a:ext uri="{FF2B5EF4-FFF2-40B4-BE49-F238E27FC236}">
                  <a16:creationId xmlns:a16="http://schemas.microsoft.com/office/drawing/2014/main" id="{E29E25F3-B3AA-4F88-8A2B-D45F213019E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36" y="3228"/>
            <a:ext cx="499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5" imgW="888840" imgH="393480" progId="Equation.3">
                    <p:embed/>
                  </p:oleObj>
                </mc:Choice>
                <mc:Fallback>
                  <p:oleObj name="Equation" r:id="rId45" imgW="888840" imgH="393480" progId="Equation.3">
                    <p:embed/>
                    <p:pic>
                      <p:nvPicPr>
                        <p:cNvPr id="87078" name="Object 38">
                          <a:extLst>
                            <a:ext uri="{FF2B5EF4-FFF2-40B4-BE49-F238E27FC236}">
                              <a16:creationId xmlns:a16="http://schemas.microsoft.com/office/drawing/2014/main" id="{E29E25F3-B3AA-4F88-8A2B-D45F213019E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3228"/>
                          <a:ext cx="499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079" name="Object 39">
              <a:extLst>
                <a:ext uri="{FF2B5EF4-FFF2-40B4-BE49-F238E27FC236}">
                  <a16:creationId xmlns:a16="http://schemas.microsoft.com/office/drawing/2014/main" id="{1B7DF2FA-0731-45F6-BB7D-815102FACB7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44" y="2817"/>
            <a:ext cx="29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7" imgW="469800" imgH="317160" progId="Equation.3">
                    <p:embed/>
                  </p:oleObj>
                </mc:Choice>
                <mc:Fallback>
                  <p:oleObj name="Equation" r:id="rId47" imgW="469800" imgH="317160" progId="Equation.3">
                    <p:embed/>
                    <p:pic>
                      <p:nvPicPr>
                        <p:cNvPr id="87079" name="Object 39">
                          <a:extLst>
                            <a:ext uri="{FF2B5EF4-FFF2-40B4-BE49-F238E27FC236}">
                              <a16:creationId xmlns:a16="http://schemas.microsoft.com/office/drawing/2014/main" id="{1B7DF2FA-0731-45F6-BB7D-815102FACB7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4" y="2817"/>
                          <a:ext cx="29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080" name="Object 40">
              <a:extLst>
                <a:ext uri="{FF2B5EF4-FFF2-40B4-BE49-F238E27FC236}">
                  <a16:creationId xmlns:a16="http://schemas.microsoft.com/office/drawing/2014/main" id="{7CEC5BBD-C7CA-40C6-97CB-E2844716912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60" y="3201"/>
            <a:ext cx="432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9" imgW="685800" imgH="393480" progId="Equation.3">
                    <p:embed/>
                  </p:oleObj>
                </mc:Choice>
                <mc:Fallback>
                  <p:oleObj name="Equation" r:id="rId49" imgW="685800" imgH="393480" progId="Equation.3">
                    <p:embed/>
                    <p:pic>
                      <p:nvPicPr>
                        <p:cNvPr id="87080" name="Object 40">
                          <a:extLst>
                            <a:ext uri="{FF2B5EF4-FFF2-40B4-BE49-F238E27FC236}">
                              <a16:creationId xmlns:a16="http://schemas.microsoft.com/office/drawing/2014/main" id="{7CEC5BBD-C7CA-40C6-97CB-E2844716912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3201"/>
                          <a:ext cx="432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081" name="Object 41">
              <a:extLst>
                <a:ext uri="{FF2B5EF4-FFF2-40B4-BE49-F238E27FC236}">
                  <a16:creationId xmlns:a16="http://schemas.microsoft.com/office/drawing/2014/main" id="{937A8239-1A08-40BB-B458-DDF384FD841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20" y="2817"/>
            <a:ext cx="287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1" imgW="457200" imgH="317160" progId="Equation.3">
                    <p:embed/>
                  </p:oleObj>
                </mc:Choice>
                <mc:Fallback>
                  <p:oleObj name="Equation" r:id="rId51" imgW="457200" imgH="317160" progId="Equation.3">
                    <p:embed/>
                    <p:pic>
                      <p:nvPicPr>
                        <p:cNvPr id="87081" name="Object 41">
                          <a:extLst>
                            <a:ext uri="{FF2B5EF4-FFF2-40B4-BE49-F238E27FC236}">
                              <a16:creationId xmlns:a16="http://schemas.microsoft.com/office/drawing/2014/main" id="{937A8239-1A08-40BB-B458-DDF384FD841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0" y="2817"/>
                          <a:ext cx="287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082" name="Object 42">
              <a:extLst>
                <a:ext uri="{FF2B5EF4-FFF2-40B4-BE49-F238E27FC236}">
                  <a16:creationId xmlns:a16="http://schemas.microsoft.com/office/drawing/2014/main" id="{EEE3C36C-E75D-4F04-935E-C6CC52C06C4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88" y="3227"/>
            <a:ext cx="371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3" imgW="660240" imgH="393480" progId="Equation.3">
                    <p:embed/>
                  </p:oleObj>
                </mc:Choice>
                <mc:Fallback>
                  <p:oleObj name="Equation" r:id="rId53" imgW="660240" imgH="393480" progId="Equation.3">
                    <p:embed/>
                    <p:pic>
                      <p:nvPicPr>
                        <p:cNvPr id="87082" name="Object 42">
                          <a:extLst>
                            <a:ext uri="{FF2B5EF4-FFF2-40B4-BE49-F238E27FC236}">
                              <a16:creationId xmlns:a16="http://schemas.microsoft.com/office/drawing/2014/main" id="{EEE3C36C-E75D-4F04-935E-C6CC52C06C4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3227"/>
                          <a:ext cx="371" cy="2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083" name="Object 43">
              <a:extLst>
                <a:ext uri="{FF2B5EF4-FFF2-40B4-BE49-F238E27FC236}">
                  <a16:creationId xmlns:a16="http://schemas.microsoft.com/office/drawing/2014/main" id="{CDABD926-DF62-433E-A41A-94CC9C088AF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48" y="2817"/>
            <a:ext cx="287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5" imgW="457200" imgH="317160" progId="Equation.3">
                    <p:embed/>
                  </p:oleObj>
                </mc:Choice>
                <mc:Fallback>
                  <p:oleObj name="Equation" r:id="rId55" imgW="457200" imgH="317160" progId="Equation.3">
                    <p:embed/>
                    <p:pic>
                      <p:nvPicPr>
                        <p:cNvPr id="87083" name="Object 43">
                          <a:extLst>
                            <a:ext uri="{FF2B5EF4-FFF2-40B4-BE49-F238E27FC236}">
                              <a16:creationId xmlns:a16="http://schemas.microsoft.com/office/drawing/2014/main" id="{CDABD926-DF62-433E-A41A-94CC9C088AF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8" y="2817"/>
                          <a:ext cx="287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084" name="Object 44">
              <a:extLst>
                <a:ext uri="{FF2B5EF4-FFF2-40B4-BE49-F238E27FC236}">
                  <a16:creationId xmlns:a16="http://schemas.microsoft.com/office/drawing/2014/main" id="{C94EE51E-E3DE-4488-B4EF-B33F5611050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16" y="3221"/>
            <a:ext cx="449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7" imgW="914400" imgH="393480" progId="Equation.3">
                    <p:embed/>
                  </p:oleObj>
                </mc:Choice>
                <mc:Fallback>
                  <p:oleObj name="Equation" r:id="rId57" imgW="914400" imgH="393480" progId="Equation.3">
                    <p:embed/>
                    <p:pic>
                      <p:nvPicPr>
                        <p:cNvPr id="87084" name="Object 44">
                          <a:extLst>
                            <a:ext uri="{FF2B5EF4-FFF2-40B4-BE49-F238E27FC236}">
                              <a16:creationId xmlns:a16="http://schemas.microsoft.com/office/drawing/2014/main" id="{C94EE51E-E3DE-4488-B4EF-B33F5611050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3221"/>
                          <a:ext cx="449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085" name="Object 45">
              <a:extLst>
                <a:ext uri="{FF2B5EF4-FFF2-40B4-BE49-F238E27FC236}">
                  <a16:creationId xmlns:a16="http://schemas.microsoft.com/office/drawing/2014/main" id="{FCAF673D-BF9D-47A2-AD2A-429A2471E69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76" y="2817"/>
            <a:ext cx="287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9" imgW="457200" imgH="317160" progId="Equation.3">
                    <p:embed/>
                  </p:oleObj>
                </mc:Choice>
                <mc:Fallback>
                  <p:oleObj name="Equation" r:id="rId59" imgW="457200" imgH="317160" progId="Equation.3">
                    <p:embed/>
                    <p:pic>
                      <p:nvPicPr>
                        <p:cNvPr id="87085" name="Object 45">
                          <a:extLst>
                            <a:ext uri="{FF2B5EF4-FFF2-40B4-BE49-F238E27FC236}">
                              <a16:creationId xmlns:a16="http://schemas.microsoft.com/office/drawing/2014/main" id="{FCAF673D-BF9D-47A2-AD2A-429A2471E69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6" y="2817"/>
                          <a:ext cx="287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086" name="Object 46">
              <a:extLst>
                <a:ext uri="{FF2B5EF4-FFF2-40B4-BE49-F238E27FC236}">
                  <a16:creationId xmlns:a16="http://schemas.microsoft.com/office/drawing/2014/main" id="{6EC6CD12-42BD-4470-9A60-26C6CA2F18C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96" y="3201"/>
            <a:ext cx="440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1" imgW="698400" imgH="393480" progId="Equation.3">
                    <p:embed/>
                  </p:oleObj>
                </mc:Choice>
                <mc:Fallback>
                  <p:oleObj name="Equation" r:id="rId61" imgW="698400" imgH="393480" progId="Equation.3">
                    <p:embed/>
                    <p:pic>
                      <p:nvPicPr>
                        <p:cNvPr id="87086" name="Object 46">
                          <a:extLst>
                            <a:ext uri="{FF2B5EF4-FFF2-40B4-BE49-F238E27FC236}">
                              <a16:creationId xmlns:a16="http://schemas.microsoft.com/office/drawing/2014/main" id="{6EC6CD12-42BD-4470-9A60-26C6CA2F18C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3201"/>
                          <a:ext cx="440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087" name="Object 47">
              <a:extLst>
                <a:ext uri="{FF2B5EF4-FFF2-40B4-BE49-F238E27FC236}">
                  <a16:creationId xmlns:a16="http://schemas.microsoft.com/office/drawing/2014/main" id="{AF408D0A-CA1E-49D8-A8A8-35542A19FEE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04" y="2817"/>
            <a:ext cx="287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3" imgW="457200" imgH="317160" progId="Equation.3">
                    <p:embed/>
                  </p:oleObj>
                </mc:Choice>
                <mc:Fallback>
                  <p:oleObj name="Equation" r:id="rId63" imgW="457200" imgH="317160" progId="Equation.3">
                    <p:embed/>
                    <p:pic>
                      <p:nvPicPr>
                        <p:cNvPr id="87087" name="Object 47">
                          <a:extLst>
                            <a:ext uri="{FF2B5EF4-FFF2-40B4-BE49-F238E27FC236}">
                              <a16:creationId xmlns:a16="http://schemas.microsoft.com/office/drawing/2014/main" id="{AF408D0A-CA1E-49D8-A8A8-35542A19FEE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4" y="2817"/>
                          <a:ext cx="287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088" name="Object 48">
              <a:extLst>
                <a:ext uri="{FF2B5EF4-FFF2-40B4-BE49-F238E27FC236}">
                  <a16:creationId xmlns:a16="http://schemas.microsoft.com/office/drawing/2014/main" id="{8DCEA464-3624-4A2D-80AF-DE014B2378F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76" y="3201"/>
            <a:ext cx="455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4" imgW="723600" imgH="393480" progId="Equation.3">
                    <p:embed/>
                  </p:oleObj>
                </mc:Choice>
                <mc:Fallback>
                  <p:oleObj name="Equation" r:id="rId64" imgW="723600" imgH="393480" progId="Equation.3">
                    <p:embed/>
                    <p:pic>
                      <p:nvPicPr>
                        <p:cNvPr id="87088" name="Object 48">
                          <a:extLst>
                            <a:ext uri="{FF2B5EF4-FFF2-40B4-BE49-F238E27FC236}">
                              <a16:creationId xmlns:a16="http://schemas.microsoft.com/office/drawing/2014/main" id="{8DCEA464-3624-4A2D-80AF-DE014B2378F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3201"/>
                          <a:ext cx="455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089" name="Object 49">
              <a:extLst>
                <a:ext uri="{FF2B5EF4-FFF2-40B4-BE49-F238E27FC236}">
                  <a16:creationId xmlns:a16="http://schemas.microsoft.com/office/drawing/2014/main" id="{05C48658-18FD-46A6-BEAE-FD0F51596E7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84" y="2817"/>
            <a:ext cx="29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6" imgW="469800" imgH="317160" progId="Equation.3">
                    <p:embed/>
                  </p:oleObj>
                </mc:Choice>
                <mc:Fallback>
                  <p:oleObj name="Equation" r:id="rId66" imgW="469800" imgH="317160" progId="Equation.3">
                    <p:embed/>
                    <p:pic>
                      <p:nvPicPr>
                        <p:cNvPr id="87089" name="Object 49">
                          <a:extLst>
                            <a:ext uri="{FF2B5EF4-FFF2-40B4-BE49-F238E27FC236}">
                              <a16:creationId xmlns:a16="http://schemas.microsoft.com/office/drawing/2014/main" id="{05C48658-18FD-46A6-BEAE-FD0F51596E7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4" y="2817"/>
                          <a:ext cx="29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090" name="Object 50">
              <a:extLst>
                <a:ext uri="{FF2B5EF4-FFF2-40B4-BE49-F238E27FC236}">
                  <a16:creationId xmlns:a16="http://schemas.microsoft.com/office/drawing/2014/main" id="{CC10E247-F013-4197-B392-7A394F27A0C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52" y="3201"/>
            <a:ext cx="440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7" imgW="698400" imgH="393480" progId="Equation.3">
                    <p:embed/>
                  </p:oleObj>
                </mc:Choice>
                <mc:Fallback>
                  <p:oleObj name="Equation" r:id="rId67" imgW="698400" imgH="393480" progId="Equation.3">
                    <p:embed/>
                    <p:pic>
                      <p:nvPicPr>
                        <p:cNvPr id="87090" name="Object 50">
                          <a:extLst>
                            <a:ext uri="{FF2B5EF4-FFF2-40B4-BE49-F238E27FC236}">
                              <a16:creationId xmlns:a16="http://schemas.microsoft.com/office/drawing/2014/main" id="{CC10E247-F013-4197-B392-7A394F27A0C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3201"/>
                          <a:ext cx="440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091" name="Object 51">
              <a:extLst>
                <a:ext uri="{FF2B5EF4-FFF2-40B4-BE49-F238E27FC236}">
                  <a16:creationId xmlns:a16="http://schemas.microsoft.com/office/drawing/2014/main" id="{867719C3-389B-46A4-9B07-56AA466F420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12" y="2817"/>
            <a:ext cx="287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9" imgW="457200" imgH="317160" progId="Equation.3">
                    <p:embed/>
                  </p:oleObj>
                </mc:Choice>
                <mc:Fallback>
                  <p:oleObj name="Equation" r:id="rId69" imgW="457200" imgH="317160" progId="Equation.3">
                    <p:embed/>
                    <p:pic>
                      <p:nvPicPr>
                        <p:cNvPr id="87091" name="Object 51">
                          <a:extLst>
                            <a:ext uri="{FF2B5EF4-FFF2-40B4-BE49-F238E27FC236}">
                              <a16:creationId xmlns:a16="http://schemas.microsoft.com/office/drawing/2014/main" id="{867719C3-389B-46A4-9B07-56AA466F420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2" y="2817"/>
                          <a:ext cx="287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7110" name="Text Box 70">
              <a:extLst>
                <a:ext uri="{FF2B5EF4-FFF2-40B4-BE49-F238E27FC236}">
                  <a16:creationId xmlns:a16="http://schemas.microsoft.com/office/drawing/2014/main" id="{F386D2D2-8E83-4954-83DB-44DCBE0DB1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" y="2317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由于</a:t>
              </a: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7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127" name="Group 63">
            <a:extLst>
              <a:ext uri="{FF2B5EF4-FFF2-40B4-BE49-F238E27FC236}">
                <a16:creationId xmlns:a16="http://schemas.microsoft.com/office/drawing/2014/main" id="{F7810C64-1E37-434C-90C6-BA73603570C8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3048000"/>
            <a:ext cx="7689850" cy="1676400"/>
            <a:chOff x="576" y="1920"/>
            <a:chExt cx="4844" cy="1056"/>
          </a:xfrm>
        </p:grpSpPr>
        <p:sp>
          <p:nvSpPr>
            <p:cNvPr id="88068" name="Line 4">
              <a:extLst>
                <a:ext uri="{FF2B5EF4-FFF2-40B4-BE49-F238E27FC236}">
                  <a16:creationId xmlns:a16="http://schemas.microsoft.com/office/drawing/2014/main" id="{E5E75F0F-4866-4318-8B00-1F2E6DE931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1920"/>
              <a:ext cx="4844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8069" name="Line 5">
              <a:extLst>
                <a:ext uri="{FF2B5EF4-FFF2-40B4-BE49-F238E27FC236}">
                  <a16:creationId xmlns:a16="http://schemas.microsoft.com/office/drawing/2014/main" id="{B67E2207-C35D-4BFB-BAE7-69B9ADD3DF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2256"/>
              <a:ext cx="4844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8070" name="Line 6">
              <a:extLst>
                <a:ext uri="{FF2B5EF4-FFF2-40B4-BE49-F238E27FC236}">
                  <a16:creationId xmlns:a16="http://schemas.microsoft.com/office/drawing/2014/main" id="{85CFFCB2-47C8-4F60-8426-41A80F879D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2592"/>
              <a:ext cx="4844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8071" name="Line 7">
              <a:extLst>
                <a:ext uri="{FF2B5EF4-FFF2-40B4-BE49-F238E27FC236}">
                  <a16:creationId xmlns:a16="http://schemas.microsoft.com/office/drawing/2014/main" id="{B16947D4-7EA6-4FF5-BB91-D9B3AF3E4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2" y="1920"/>
              <a:ext cx="0" cy="1056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8072" name="Line 8">
              <a:extLst>
                <a:ext uri="{FF2B5EF4-FFF2-40B4-BE49-F238E27FC236}">
                  <a16:creationId xmlns:a16="http://schemas.microsoft.com/office/drawing/2014/main" id="{E879CEE6-AAEE-41F6-A21E-9AD007BD4B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7" y="1920"/>
              <a:ext cx="0" cy="1056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8073" name="Line 9">
              <a:extLst>
                <a:ext uri="{FF2B5EF4-FFF2-40B4-BE49-F238E27FC236}">
                  <a16:creationId xmlns:a16="http://schemas.microsoft.com/office/drawing/2014/main" id="{F82411A5-85E2-4208-ADC9-303CA3CD63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5" y="1920"/>
              <a:ext cx="0" cy="1056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8074" name="Line 10">
              <a:extLst>
                <a:ext uri="{FF2B5EF4-FFF2-40B4-BE49-F238E27FC236}">
                  <a16:creationId xmlns:a16="http://schemas.microsoft.com/office/drawing/2014/main" id="{096514C3-DFE2-42DF-8CC6-F48784920A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2976"/>
              <a:ext cx="4844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8075" name="Line 11">
              <a:extLst>
                <a:ext uri="{FF2B5EF4-FFF2-40B4-BE49-F238E27FC236}">
                  <a16:creationId xmlns:a16="http://schemas.microsoft.com/office/drawing/2014/main" id="{74FBC967-4BD4-4F44-BCCC-2F2FD77DEE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5" y="1920"/>
              <a:ext cx="0" cy="1056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8076" name="Line 12">
              <a:extLst>
                <a:ext uri="{FF2B5EF4-FFF2-40B4-BE49-F238E27FC236}">
                  <a16:creationId xmlns:a16="http://schemas.microsoft.com/office/drawing/2014/main" id="{E153DFE8-DC0D-4075-8B3B-C3C80DDE68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7" y="1920"/>
              <a:ext cx="0" cy="1056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8077" name="Line 13">
              <a:extLst>
                <a:ext uri="{FF2B5EF4-FFF2-40B4-BE49-F238E27FC236}">
                  <a16:creationId xmlns:a16="http://schemas.microsoft.com/office/drawing/2014/main" id="{2DACE870-83B3-48DF-834F-CC8AB50310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7" y="1920"/>
              <a:ext cx="0" cy="1056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8078" name="Line 14">
              <a:extLst>
                <a:ext uri="{FF2B5EF4-FFF2-40B4-BE49-F238E27FC236}">
                  <a16:creationId xmlns:a16="http://schemas.microsoft.com/office/drawing/2014/main" id="{06BF8C97-4367-43C8-932E-D07CEEED7E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8" y="1920"/>
              <a:ext cx="0" cy="1056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88079" name="Object 15">
              <a:extLst>
                <a:ext uri="{FF2B5EF4-FFF2-40B4-BE49-F238E27FC236}">
                  <a16:creationId xmlns:a16="http://schemas.microsoft.com/office/drawing/2014/main" id="{6A07EC99-F99C-47B4-A5D5-A7DCAC31E7A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08" y="2016"/>
            <a:ext cx="17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266400" imgH="317160" progId="Equation.3">
                    <p:embed/>
                  </p:oleObj>
                </mc:Choice>
                <mc:Fallback>
                  <p:oleObj name="Equation" r:id="rId3" imgW="266400" imgH="317160" progId="Equation.3">
                    <p:embed/>
                    <p:pic>
                      <p:nvPicPr>
                        <p:cNvPr id="88079" name="Object 15">
                          <a:extLst>
                            <a:ext uri="{FF2B5EF4-FFF2-40B4-BE49-F238E27FC236}">
                              <a16:creationId xmlns:a16="http://schemas.microsoft.com/office/drawing/2014/main" id="{6A07EC99-F99C-47B4-A5D5-A7DCAC31E7A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2016"/>
                          <a:ext cx="17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080" name="Object 16">
              <a:extLst>
                <a:ext uri="{FF2B5EF4-FFF2-40B4-BE49-F238E27FC236}">
                  <a16:creationId xmlns:a16="http://schemas.microsoft.com/office/drawing/2014/main" id="{B1F826F6-1D91-437F-9192-52FFDC90695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8" y="2345"/>
            <a:ext cx="632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965160" imgH="393480" progId="Equation.3">
                    <p:embed/>
                  </p:oleObj>
                </mc:Choice>
                <mc:Fallback>
                  <p:oleObj name="Equation" r:id="rId5" imgW="965160" imgH="393480" progId="Equation.3">
                    <p:embed/>
                    <p:pic>
                      <p:nvPicPr>
                        <p:cNvPr id="88080" name="Object 16">
                          <a:extLst>
                            <a:ext uri="{FF2B5EF4-FFF2-40B4-BE49-F238E27FC236}">
                              <a16:creationId xmlns:a16="http://schemas.microsoft.com/office/drawing/2014/main" id="{B1F826F6-1D91-437F-9192-52FFDC90695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2345"/>
                          <a:ext cx="632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083" name="Object 19">
              <a:extLst>
                <a:ext uri="{FF2B5EF4-FFF2-40B4-BE49-F238E27FC236}">
                  <a16:creationId xmlns:a16="http://schemas.microsoft.com/office/drawing/2014/main" id="{BC851A18-3F59-439A-BA5D-701C941449D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32" y="2371"/>
            <a:ext cx="520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888840" imgH="393480" progId="Equation.3">
                    <p:embed/>
                  </p:oleObj>
                </mc:Choice>
                <mc:Fallback>
                  <p:oleObj name="Equation" r:id="rId7" imgW="888840" imgH="393480" progId="Equation.3">
                    <p:embed/>
                    <p:pic>
                      <p:nvPicPr>
                        <p:cNvPr id="88083" name="Object 19">
                          <a:extLst>
                            <a:ext uri="{FF2B5EF4-FFF2-40B4-BE49-F238E27FC236}">
                              <a16:creationId xmlns:a16="http://schemas.microsoft.com/office/drawing/2014/main" id="{BC851A18-3F59-439A-BA5D-701C941449D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2371"/>
                          <a:ext cx="520" cy="2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084" name="Object 20">
              <a:extLst>
                <a:ext uri="{FF2B5EF4-FFF2-40B4-BE49-F238E27FC236}">
                  <a16:creationId xmlns:a16="http://schemas.microsoft.com/office/drawing/2014/main" id="{A39A0C2A-C149-4CB8-95EE-C7510401D6C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35" y="2020"/>
            <a:ext cx="30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469800" imgH="317160" progId="Equation.3">
                    <p:embed/>
                  </p:oleObj>
                </mc:Choice>
                <mc:Fallback>
                  <p:oleObj name="Equation" r:id="rId9" imgW="469800" imgH="317160" progId="Equation.3">
                    <p:embed/>
                    <p:pic>
                      <p:nvPicPr>
                        <p:cNvPr id="88084" name="Object 20">
                          <a:extLst>
                            <a:ext uri="{FF2B5EF4-FFF2-40B4-BE49-F238E27FC236}">
                              <a16:creationId xmlns:a16="http://schemas.microsoft.com/office/drawing/2014/main" id="{A39A0C2A-C149-4CB8-95EE-C7510401D6C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5" y="2020"/>
                          <a:ext cx="30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085" name="Object 21">
              <a:extLst>
                <a:ext uri="{FF2B5EF4-FFF2-40B4-BE49-F238E27FC236}">
                  <a16:creationId xmlns:a16="http://schemas.microsoft.com/office/drawing/2014/main" id="{B3EFA6E8-299C-4305-A71D-0FA473BB03B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56" y="2352"/>
            <a:ext cx="45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685800" imgH="393480" progId="Equation.3">
                    <p:embed/>
                  </p:oleObj>
                </mc:Choice>
                <mc:Fallback>
                  <p:oleObj name="Equation" r:id="rId11" imgW="685800" imgH="393480" progId="Equation.3">
                    <p:embed/>
                    <p:pic>
                      <p:nvPicPr>
                        <p:cNvPr id="88085" name="Object 21">
                          <a:extLst>
                            <a:ext uri="{FF2B5EF4-FFF2-40B4-BE49-F238E27FC236}">
                              <a16:creationId xmlns:a16="http://schemas.microsoft.com/office/drawing/2014/main" id="{B3EFA6E8-299C-4305-A71D-0FA473BB03B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2352"/>
                          <a:ext cx="45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086" name="Object 22">
              <a:extLst>
                <a:ext uri="{FF2B5EF4-FFF2-40B4-BE49-F238E27FC236}">
                  <a16:creationId xmlns:a16="http://schemas.microsoft.com/office/drawing/2014/main" id="{F86B4E83-79FC-4979-B436-6E30450251F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34" y="2020"/>
            <a:ext cx="299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457200" imgH="317160" progId="Equation.3">
                    <p:embed/>
                  </p:oleObj>
                </mc:Choice>
                <mc:Fallback>
                  <p:oleObj name="Equation" r:id="rId13" imgW="457200" imgH="317160" progId="Equation.3">
                    <p:embed/>
                    <p:pic>
                      <p:nvPicPr>
                        <p:cNvPr id="88086" name="Object 22">
                          <a:extLst>
                            <a:ext uri="{FF2B5EF4-FFF2-40B4-BE49-F238E27FC236}">
                              <a16:creationId xmlns:a16="http://schemas.microsoft.com/office/drawing/2014/main" id="{F86B4E83-79FC-4979-B436-6E30450251F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4" y="2020"/>
                          <a:ext cx="299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087" name="Object 23">
              <a:extLst>
                <a:ext uri="{FF2B5EF4-FFF2-40B4-BE49-F238E27FC236}">
                  <a16:creationId xmlns:a16="http://schemas.microsoft.com/office/drawing/2014/main" id="{6DC9D290-4764-470C-8BF3-20526D33512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32" y="2352"/>
            <a:ext cx="38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660240" imgH="393480" progId="Equation.3">
                    <p:embed/>
                  </p:oleObj>
                </mc:Choice>
                <mc:Fallback>
                  <p:oleObj name="Equation" r:id="rId15" imgW="660240" imgH="393480" progId="Equation.3">
                    <p:embed/>
                    <p:pic>
                      <p:nvPicPr>
                        <p:cNvPr id="88087" name="Object 23">
                          <a:extLst>
                            <a:ext uri="{FF2B5EF4-FFF2-40B4-BE49-F238E27FC236}">
                              <a16:creationId xmlns:a16="http://schemas.microsoft.com/office/drawing/2014/main" id="{6DC9D290-4764-470C-8BF3-20526D33512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2352"/>
                          <a:ext cx="38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088" name="Object 24">
              <a:extLst>
                <a:ext uri="{FF2B5EF4-FFF2-40B4-BE49-F238E27FC236}">
                  <a16:creationId xmlns:a16="http://schemas.microsoft.com/office/drawing/2014/main" id="{ECDF8B45-B6B2-405B-B424-2C2AFB74048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3" y="2020"/>
            <a:ext cx="299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457200" imgH="317160" progId="Equation.3">
                    <p:embed/>
                  </p:oleObj>
                </mc:Choice>
                <mc:Fallback>
                  <p:oleObj name="Equation" r:id="rId17" imgW="457200" imgH="317160" progId="Equation.3">
                    <p:embed/>
                    <p:pic>
                      <p:nvPicPr>
                        <p:cNvPr id="88088" name="Object 24">
                          <a:extLst>
                            <a:ext uri="{FF2B5EF4-FFF2-40B4-BE49-F238E27FC236}">
                              <a16:creationId xmlns:a16="http://schemas.microsoft.com/office/drawing/2014/main" id="{ECDF8B45-B6B2-405B-B424-2C2AFB74048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3" y="2020"/>
                          <a:ext cx="299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089" name="Object 25">
              <a:extLst>
                <a:ext uri="{FF2B5EF4-FFF2-40B4-BE49-F238E27FC236}">
                  <a16:creationId xmlns:a16="http://schemas.microsoft.com/office/drawing/2014/main" id="{980AAE45-47F9-4C62-8943-DA3086D6B14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2" y="2352"/>
            <a:ext cx="46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914400" imgH="393480" progId="Equation.3">
                    <p:embed/>
                  </p:oleObj>
                </mc:Choice>
                <mc:Fallback>
                  <p:oleObj name="Equation" r:id="rId19" imgW="914400" imgH="393480" progId="Equation.3">
                    <p:embed/>
                    <p:pic>
                      <p:nvPicPr>
                        <p:cNvPr id="88089" name="Object 25">
                          <a:extLst>
                            <a:ext uri="{FF2B5EF4-FFF2-40B4-BE49-F238E27FC236}">
                              <a16:creationId xmlns:a16="http://schemas.microsoft.com/office/drawing/2014/main" id="{980AAE45-47F9-4C62-8943-DA3086D6B14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2352"/>
                          <a:ext cx="467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090" name="Object 26">
              <a:extLst>
                <a:ext uri="{FF2B5EF4-FFF2-40B4-BE49-F238E27FC236}">
                  <a16:creationId xmlns:a16="http://schemas.microsoft.com/office/drawing/2014/main" id="{37AC3AE8-95E5-4F9D-90D7-B58418617D5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33" y="2020"/>
            <a:ext cx="29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457200" imgH="317160" progId="Equation.3">
                    <p:embed/>
                  </p:oleObj>
                </mc:Choice>
                <mc:Fallback>
                  <p:oleObj name="Equation" r:id="rId21" imgW="457200" imgH="317160" progId="Equation.3">
                    <p:embed/>
                    <p:pic>
                      <p:nvPicPr>
                        <p:cNvPr id="88090" name="Object 26">
                          <a:extLst>
                            <a:ext uri="{FF2B5EF4-FFF2-40B4-BE49-F238E27FC236}">
                              <a16:creationId xmlns:a16="http://schemas.microsoft.com/office/drawing/2014/main" id="{37AC3AE8-95E5-4F9D-90D7-B58418617D5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3" y="2020"/>
                          <a:ext cx="29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091" name="Object 27">
              <a:extLst>
                <a:ext uri="{FF2B5EF4-FFF2-40B4-BE49-F238E27FC236}">
                  <a16:creationId xmlns:a16="http://schemas.microsoft.com/office/drawing/2014/main" id="{6D0BD287-A79D-498F-A2F6-E92E7BB27B6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88" y="2352"/>
            <a:ext cx="45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698400" imgH="393480" progId="Equation.3">
                    <p:embed/>
                  </p:oleObj>
                </mc:Choice>
                <mc:Fallback>
                  <p:oleObj name="Equation" r:id="rId22" imgW="698400" imgH="393480" progId="Equation.3">
                    <p:embed/>
                    <p:pic>
                      <p:nvPicPr>
                        <p:cNvPr id="88091" name="Object 27">
                          <a:extLst>
                            <a:ext uri="{FF2B5EF4-FFF2-40B4-BE49-F238E27FC236}">
                              <a16:creationId xmlns:a16="http://schemas.microsoft.com/office/drawing/2014/main" id="{6D0BD287-A79D-498F-A2F6-E92E7BB27B6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2352"/>
                          <a:ext cx="45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092" name="Object 28">
              <a:extLst>
                <a:ext uri="{FF2B5EF4-FFF2-40B4-BE49-F238E27FC236}">
                  <a16:creationId xmlns:a16="http://schemas.microsoft.com/office/drawing/2014/main" id="{C3A3EA38-6AA9-4DFD-8F7C-8F1356DDCE6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82" y="2020"/>
            <a:ext cx="299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457200" imgH="317160" progId="Equation.3">
                    <p:embed/>
                  </p:oleObj>
                </mc:Choice>
                <mc:Fallback>
                  <p:oleObj name="Equation" r:id="rId24" imgW="457200" imgH="317160" progId="Equation.3">
                    <p:embed/>
                    <p:pic>
                      <p:nvPicPr>
                        <p:cNvPr id="88092" name="Object 28">
                          <a:extLst>
                            <a:ext uri="{FF2B5EF4-FFF2-40B4-BE49-F238E27FC236}">
                              <a16:creationId xmlns:a16="http://schemas.microsoft.com/office/drawing/2014/main" id="{C3A3EA38-6AA9-4DFD-8F7C-8F1356DDCE6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2" y="2020"/>
                          <a:ext cx="299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093" name="Object 29">
              <a:extLst>
                <a:ext uri="{FF2B5EF4-FFF2-40B4-BE49-F238E27FC236}">
                  <a16:creationId xmlns:a16="http://schemas.microsoft.com/office/drawing/2014/main" id="{EE0A63EE-B80E-4434-857B-78518F2A4E2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68" y="2352"/>
            <a:ext cx="47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723600" imgH="393480" progId="Equation.3">
                    <p:embed/>
                  </p:oleObj>
                </mc:Choice>
                <mc:Fallback>
                  <p:oleObj name="Equation" r:id="rId25" imgW="723600" imgH="393480" progId="Equation.3">
                    <p:embed/>
                    <p:pic>
                      <p:nvPicPr>
                        <p:cNvPr id="88093" name="Object 29">
                          <a:extLst>
                            <a:ext uri="{FF2B5EF4-FFF2-40B4-BE49-F238E27FC236}">
                              <a16:creationId xmlns:a16="http://schemas.microsoft.com/office/drawing/2014/main" id="{EE0A63EE-B80E-4434-857B-78518F2A4E2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2352"/>
                          <a:ext cx="473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094" name="Object 30">
              <a:extLst>
                <a:ext uri="{FF2B5EF4-FFF2-40B4-BE49-F238E27FC236}">
                  <a16:creationId xmlns:a16="http://schemas.microsoft.com/office/drawing/2014/main" id="{856FF443-5712-4631-B420-9FF2995CAEC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81" y="2020"/>
            <a:ext cx="30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469800" imgH="317160" progId="Equation.3">
                    <p:embed/>
                  </p:oleObj>
                </mc:Choice>
                <mc:Fallback>
                  <p:oleObj name="Equation" r:id="rId27" imgW="469800" imgH="317160" progId="Equation.3">
                    <p:embed/>
                    <p:pic>
                      <p:nvPicPr>
                        <p:cNvPr id="88094" name="Object 30">
                          <a:extLst>
                            <a:ext uri="{FF2B5EF4-FFF2-40B4-BE49-F238E27FC236}">
                              <a16:creationId xmlns:a16="http://schemas.microsoft.com/office/drawing/2014/main" id="{856FF443-5712-4631-B420-9FF2995CAEC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1" y="2020"/>
                          <a:ext cx="30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095" name="Object 31">
              <a:extLst>
                <a:ext uri="{FF2B5EF4-FFF2-40B4-BE49-F238E27FC236}">
                  <a16:creationId xmlns:a16="http://schemas.microsoft.com/office/drawing/2014/main" id="{1F9C88AE-101C-40A1-93FE-423B31BF847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44" y="2352"/>
            <a:ext cx="45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9" imgW="698400" imgH="393480" progId="Equation.3">
                    <p:embed/>
                  </p:oleObj>
                </mc:Choice>
                <mc:Fallback>
                  <p:oleObj name="Equation" r:id="rId29" imgW="698400" imgH="393480" progId="Equation.3">
                    <p:embed/>
                    <p:pic>
                      <p:nvPicPr>
                        <p:cNvPr id="88095" name="Object 31">
                          <a:extLst>
                            <a:ext uri="{FF2B5EF4-FFF2-40B4-BE49-F238E27FC236}">
                              <a16:creationId xmlns:a16="http://schemas.microsoft.com/office/drawing/2014/main" id="{1F9C88AE-101C-40A1-93FE-423B31BF847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2352"/>
                          <a:ext cx="457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096" name="Object 32">
              <a:extLst>
                <a:ext uri="{FF2B5EF4-FFF2-40B4-BE49-F238E27FC236}">
                  <a16:creationId xmlns:a16="http://schemas.microsoft.com/office/drawing/2014/main" id="{44ECE3C2-A991-4E31-9C9B-5F962D7D1E5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31" y="2020"/>
            <a:ext cx="29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1" imgW="457200" imgH="317160" progId="Equation.3">
                    <p:embed/>
                  </p:oleObj>
                </mc:Choice>
                <mc:Fallback>
                  <p:oleObj name="Equation" r:id="rId31" imgW="457200" imgH="317160" progId="Equation.3">
                    <p:embed/>
                    <p:pic>
                      <p:nvPicPr>
                        <p:cNvPr id="88096" name="Object 32">
                          <a:extLst>
                            <a:ext uri="{FF2B5EF4-FFF2-40B4-BE49-F238E27FC236}">
                              <a16:creationId xmlns:a16="http://schemas.microsoft.com/office/drawing/2014/main" id="{44ECE3C2-A991-4E31-9C9B-5F962D7D1E5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31" y="2020"/>
                          <a:ext cx="29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097" name="Object 33">
              <a:extLst>
                <a:ext uri="{FF2B5EF4-FFF2-40B4-BE49-F238E27FC236}">
                  <a16:creationId xmlns:a16="http://schemas.microsoft.com/office/drawing/2014/main" id="{B4F9468F-690D-40EF-8767-AC4BB878C39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88" y="2652"/>
            <a:ext cx="824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2" imgW="1307880" imgH="469800" progId="Equation.3">
                    <p:embed/>
                  </p:oleObj>
                </mc:Choice>
                <mc:Fallback>
                  <p:oleObj name="Equation" r:id="rId32" imgW="1307880" imgH="469800" progId="Equation.3">
                    <p:embed/>
                    <p:pic>
                      <p:nvPicPr>
                        <p:cNvPr id="88097" name="Object 33">
                          <a:extLst>
                            <a:ext uri="{FF2B5EF4-FFF2-40B4-BE49-F238E27FC236}">
                              <a16:creationId xmlns:a16="http://schemas.microsoft.com/office/drawing/2014/main" id="{B4F9468F-690D-40EF-8767-AC4BB878C39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8" y="2652"/>
                          <a:ext cx="824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8098" name="Object 34">
            <a:extLst>
              <a:ext uri="{FF2B5EF4-FFF2-40B4-BE49-F238E27FC236}">
                <a16:creationId xmlns:a16="http://schemas.microsoft.com/office/drawing/2014/main" id="{208FA436-0A26-4B06-9E33-5762322561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4267200"/>
          <a:ext cx="201613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203040" imgH="304560" progId="Equation.3">
                  <p:embed/>
                </p:oleObj>
              </mc:Choice>
              <mc:Fallback>
                <p:oleObj name="Equation" r:id="rId34" imgW="203040" imgH="304560" progId="Equation.3">
                  <p:embed/>
                  <p:pic>
                    <p:nvPicPr>
                      <p:cNvPr id="88098" name="Object 34">
                        <a:extLst>
                          <a:ext uri="{FF2B5EF4-FFF2-40B4-BE49-F238E27FC236}">
                            <a16:creationId xmlns:a16="http://schemas.microsoft.com/office/drawing/2014/main" id="{208FA436-0A26-4B06-9E33-5762322561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267200"/>
                        <a:ext cx="201613" cy="30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8128" name="Group 64">
            <a:extLst>
              <a:ext uri="{FF2B5EF4-FFF2-40B4-BE49-F238E27FC236}">
                <a16:creationId xmlns:a16="http://schemas.microsoft.com/office/drawing/2014/main" id="{0DD18A2D-5A00-4519-9F60-4B6F1566E433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4267200"/>
            <a:ext cx="4468813" cy="317500"/>
            <a:chOff x="2448" y="2688"/>
            <a:chExt cx="2815" cy="200"/>
          </a:xfrm>
        </p:grpSpPr>
        <p:graphicFrame>
          <p:nvGraphicFramePr>
            <p:cNvPr id="88099" name="Object 35">
              <a:extLst>
                <a:ext uri="{FF2B5EF4-FFF2-40B4-BE49-F238E27FC236}">
                  <a16:creationId xmlns:a16="http://schemas.microsoft.com/office/drawing/2014/main" id="{98C982F9-E21F-4C75-923E-8413B9F868D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48" y="2688"/>
            <a:ext cx="112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6" imgW="177480" imgH="304560" progId="Equation.3">
                    <p:embed/>
                  </p:oleObj>
                </mc:Choice>
                <mc:Fallback>
                  <p:oleObj name="Equation" r:id="rId36" imgW="177480" imgH="304560" progId="Equation.3">
                    <p:embed/>
                    <p:pic>
                      <p:nvPicPr>
                        <p:cNvPr id="88099" name="Object 35">
                          <a:extLst>
                            <a:ext uri="{FF2B5EF4-FFF2-40B4-BE49-F238E27FC236}">
                              <a16:creationId xmlns:a16="http://schemas.microsoft.com/office/drawing/2014/main" id="{98C982F9-E21F-4C75-923E-8413B9F868D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2688"/>
                          <a:ext cx="112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100" name="Object 36">
              <a:extLst>
                <a:ext uri="{FF2B5EF4-FFF2-40B4-BE49-F238E27FC236}">
                  <a16:creationId xmlns:a16="http://schemas.microsoft.com/office/drawing/2014/main" id="{7DED7DD2-0C80-430D-ABFC-45C3C057AEE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76" y="2688"/>
            <a:ext cx="127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8" imgW="203040" imgH="317160" progId="Equation.3">
                    <p:embed/>
                  </p:oleObj>
                </mc:Choice>
                <mc:Fallback>
                  <p:oleObj name="Equation" r:id="rId38" imgW="203040" imgH="317160" progId="Equation.3">
                    <p:embed/>
                    <p:pic>
                      <p:nvPicPr>
                        <p:cNvPr id="88100" name="Object 36">
                          <a:extLst>
                            <a:ext uri="{FF2B5EF4-FFF2-40B4-BE49-F238E27FC236}">
                              <a16:creationId xmlns:a16="http://schemas.microsoft.com/office/drawing/2014/main" id="{7DED7DD2-0C80-430D-ABFC-45C3C057AEE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2688"/>
                          <a:ext cx="127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101" name="Object 37">
              <a:extLst>
                <a:ext uri="{FF2B5EF4-FFF2-40B4-BE49-F238E27FC236}">
                  <a16:creationId xmlns:a16="http://schemas.microsoft.com/office/drawing/2014/main" id="{1D7ABBB9-C3E5-4BD6-89CD-083334E09FF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52" y="2688"/>
            <a:ext cx="127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0" imgW="203040" imgH="317160" progId="Equation.3">
                    <p:embed/>
                  </p:oleObj>
                </mc:Choice>
                <mc:Fallback>
                  <p:oleObj name="Equation" r:id="rId40" imgW="203040" imgH="317160" progId="Equation.3">
                    <p:embed/>
                    <p:pic>
                      <p:nvPicPr>
                        <p:cNvPr id="88101" name="Object 37">
                          <a:extLst>
                            <a:ext uri="{FF2B5EF4-FFF2-40B4-BE49-F238E27FC236}">
                              <a16:creationId xmlns:a16="http://schemas.microsoft.com/office/drawing/2014/main" id="{1D7ABBB9-C3E5-4BD6-89CD-083334E09FF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688"/>
                          <a:ext cx="127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102" name="Object 38">
              <a:extLst>
                <a:ext uri="{FF2B5EF4-FFF2-40B4-BE49-F238E27FC236}">
                  <a16:creationId xmlns:a16="http://schemas.microsoft.com/office/drawing/2014/main" id="{627D6EFC-9916-478D-9354-584064893B0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80" y="2688"/>
            <a:ext cx="112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2" imgW="177480" imgH="304560" progId="Equation.3">
                    <p:embed/>
                  </p:oleObj>
                </mc:Choice>
                <mc:Fallback>
                  <p:oleObj name="Equation" r:id="rId42" imgW="177480" imgH="304560" progId="Equation.3">
                    <p:embed/>
                    <p:pic>
                      <p:nvPicPr>
                        <p:cNvPr id="88102" name="Object 38">
                          <a:extLst>
                            <a:ext uri="{FF2B5EF4-FFF2-40B4-BE49-F238E27FC236}">
                              <a16:creationId xmlns:a16="http://schemas.microsoft.com/office/drawing/2014/main" id="{627D6EFC-9916-478D-9354-584064893B0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2688"/>
                          <a:ext cx="112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103" name="Object 39">
              <a:extLst>
                <a:ext uri="{FF2B5EF4-FFF2-40B4-BE49-F238E27FC236}">
                  <a16:creationId xmlns:a16="http://schemas.microsoft.com/office/drawing/2014/main" id="{8700308E-80FB-4BD9-B224-7BE7891E76F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60" y="2688"/>
            <a:ext cx="127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4" imgW="203040" imgH="317160" progId="Equation.3">
                    <p:embed/>
                  </p:oleObj>
                </mc:Choice>
                <mc:Fallback>
                  <p:oleObj name="Equation" r:id="rId44" imgW="203040" imgH="317160" progId="Equation.3">
                    <p:embed/>
                    <p:pic>
                      <p:nvPicPr>
                        <p:cNvPr id="88103" name="Object 39">
                          <a:extLst>
                            <a:ext uri="{FF2B5EF4-FFF2-40B4-BE49-F238E27FC236}">
                              <a16:creationId xmlns:a16="http://schemas.microsoft.com/office/drawing/2014/main" id="{8700308E-80FB-4BD9-B224-7BE7891E76F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2688"/>
                          <a:ext cx="127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104" name="Object 40">
              <a:extLst>
                <a:ext uri="{FF2B5EF4-FFF2-40B4-BE49-F238E27FC236}">
                  <a16:creationId xmlns:a16="http://schemas.microsoft.com/office/drawing/2014/main" id="{11902928-3E8A-40F5-9139-EE3C4BB539A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36" y="2688"/>
            <a:ext cx="127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5" imgW="203040" imgH="304560" progId="Equation.3">
                    <p:embed/>
                  </p:oleObj>
                </mc:Choice>
                <mc:Fallback>
                  <p:oleObj name="Equation" r:id="rId45" imgW="203040" imgH="304560" progId="Equation.3">
                    <p:embed/>
                    <p:pic>
                      <p:nvPicPr>
                        <p:cNvPr id="88104" name="Object 40">
                          <a:extLst>
                            <a:ext uri="{FF2B5EF4-FFF2-40B4-BE49-F238E27FC236}">
                              <a16:creationId xmlns:a16="http://schemas.microsoft.com/office/drawing/2014/main" id="{11902928-3E8A-40F5-9139-EE3C4BB539A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2688"/>
                          <a:ext cx="127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8105" name="Object 41">
            <a:extLst>
              <a:ext uri="{FF2B5EF4-FFF2-40B4-BE49-F238E27FC236}">
                <a16:creationId xmlns:a16="http://schemas.microsoft.com/office/drawing/2014/main" id="{BB352461-982C-49A9-A51A-73619F6405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4953000"/>
          <a:ext cx="7265988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6" imgW="7264080" imgH="469800" progId="Equation.3">
                  <p:embed/>
                </p:oleObj>
              </mc:Choice>
              <mc:Fallback>
                <p:oleObj name="Equation" r:id="rId46" imgW="7264080" imgH="469800" progId="Equation.3">
                  <p:embed/>
                  <p:pic>
                    <p:nvPicPr>
                      <p:cNvPr id="88105" name="Object 41">
                        <a:extLst>
                          <a:ext uri="{FF2B5EF4-FFF2-40B4-BE49-F238E27FC236}">
                            <a16:creationId xmlns:a16="http://schemas.microsoft.com/office/drawing/2014/main" id="{BB352461-982C-49A9-A51A-73619F6405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953000"/>
                        <a:ext cx="7265988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106" name="Object 42">
            <a:extLst>
              <a:ext uri="{FF2B5EF4-FFF2-40B4-BE49-F238E27FC236}">
                <a16:creationId xmlns:a16="http://schemas.microsoft.com/office/drawing/2014/main" id="{B9E6E377-AAA6-490A-BC75-6167618EC0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5638800"/>
          <a:ext cx="584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8" imgW="583920" imgH="304560" progId="Equation.3">
                  <p:embed/>
                </p:oleObj>
              </mc:Choice>
              <mc:Fallback>
                <p:oleObj name="Equation" r:id="rId48" imgW="583920" imgH="304560" progId="Equation.3">
                  <p:embed/>
                  <p:pic>
                    <p:nvPicPr>
                      <p:cNvPr id="88106" name="Object 42">
                        <a:extLst>
                          <a:ext uri="{FF2B5EF4-FFF2-40B4-BE49-F238E27FC236}">
                            <a16:creationId xmlns:a16="http://schemas.microsoft.com/office/drawing/2014/main" id="{B9E6E377-AAA6-490A-BC75-6167618EC0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638800"/>
                        <a:ext cx="5842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125" name="Object 61">
            <a:extLst>
              <a:ext uri="{FF2B5EF4-FFF2-40B4-BE49-F238E27FC236}">
                <a16:creationId xmlns:a16="http://schemas.microsoft.com/office/drawing/2014/main" id="{F3EBDA61-E6A2-4941-961B-B11931E952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790575"/>
          <a:ext cx="7848600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0" imgW="10299600" imgH="1434960" progId="Equation.3">
                  <p:embed/>
                </p:oleObj>
              </mc:Choice>
              <mc:Fallback>
                <p:oleObj name="公式" r:id="rId50" imgW="10299600" imgH="1434960" progId="Equation.3">
                  <p:embed/>
                  <p:pic>
                    <p:nvPicPr>
                      <p:cNvPr id="88125" name="Object 61">
                        <a:extLst>
                          <a:ext uri="{FF2B5EF4-FFF2-40B4-BE49-F238E27FC236}">
                            <a16:creationId xmlns:a16="http://schemas.microsoft.com/office/drawing/2014/main" id="{F3EBDA61-E6A2-4941-961B-B11931E952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790575"/>
                        <a:ext cx="7848600" cy="1362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126" name="Object 62">
            <a:extLst>
              <a:ext uri="{FF2B5EF4-FFF2-40B4-BE49-F238E27FC236}">
                <a16:creationId xmlns:a16="http://schemas.microsoft.com/office/drawing/2014/main" id="{F93F7ED0-1037-4783-ADD5-E7D3F89705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6550" y="2066925"/>
          <a:ext cx="941388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2" imgW="1041120" imgH="838080" progId="Equation.3">
                  <p:embed/>
                </p:oleObj>
              </mc:Choice>
              <mc:Fallback>
                <p:oleObj name="Equation" r:id="rId52" imgW="1041120" imgH="838080" progId="Equation.3">
                  <p:embed/>
                  <p:pic>
                    <p:nvPicPr>
                      <p:cNvPr id="88126" name="Object 62">
                        <a:extLst>
                          <a:ext uri="{FF2B5EF4-FFF2-40B4-BE49-F238E27FC236}">
                            <a16:creationId xmlns:a16="http://schemas.microsoft.com/office/drawing/2014/main" id="{F93F7ED0-1037-4783-ADD5-E7D3F89705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6550" y="2066925"/>
                        <a:ext cx="941388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8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8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8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8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7938" name="Object 2">
            <a:extLst>
              <a:ext uri="{FF2B5EF4-FFF2-40B4-BE49-F238E27FC236}">
                <a16:creationId xmlns:a16="http://schemas.microsoft.com/office/drawing/2014/main" id="{118255F7-56EB-4AC5-800C-CD355FC034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52500" y="969963"/>
          <a:ext cx="7531100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530840" imgH="4572000" progId="Equation.3">
                  <p:embed/>
                </p:oleObj>
              </mc:Choice>
              <mc:Fallback>
                <p:oleObj name="Equation" r:id="rId3" imgW="7530840" imgH="4572000" progId="Equation.3">
                  <p:embed/>
                  <p:pic>
                    <p:nvPicPr>
                      <p:cNvPr id="167938" name="Object 2">
                        <a:extLst>
                          <a:ext uri="{FF2B5EF4-FFF2-40B4-BE49-F238E27FC236}">
                            <a16:creationId xmlns:a16="http://schemas.microsoft.com/office/drawing/2014/main" id="{118255F7-56EB-4AC5-800C-CD355FC034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969963"/>
                        <a:ext cx="7531100" cy="457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39" name="Rectangle 3">
            <a:extLst>
              <a:ext uri="{FF2B5EF4-FFF2-40B4-BE49-F238E27FC236}">
                <a16:creationId xmlns:a16="http://schemas.microsoft.com/office/drawing/2014/main" id="{8091AC2A-C036-4A41-8654-9A3D61937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936625"/>
            <a:ext cx="182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实例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10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7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050">
            <a:extLst>
              <a:ext uri="{FF2B5EF4-FFF2-40B4-BE49-F238E27FC236}">
                <a16:creationId xmlns:a16="http://schemas.microsoft.com/office/drawing/2014/main" id="{782FED13-FED4-47B8-9C56-5BE36A8B5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733425"/>
            <a:ext cx="541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解</a:t>
            </a:r>
          </a:p>
        </p:txBody>
      </p:sp>
      <p:graphicFrame>
        <p:nvGraphicFramePr>
          <p:cNvPr id="168963" name="Object 2051">
            <a:extLst>
              <a:ext uri="{FF2B5EF4-FFF2-40B4-BE49-F238E27FC236}">
                <a16:creationId xmlns:a16="http://schemas.microsoft.com/office/drawing/2014/main" id="{890149E5-E8EC-4725-A064-3DB17FA7B1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838200"/>
          <a:ext cx="1917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17360" imgH="431640" progId="Equation.3">
                  <p:embed/>
                </p:oleObj>
              </mc:Choice>
              <mc:Fallback>
                <p:oleObj name="Equation" r:id="rId3" imgW="1917360" imgH="431640" progId="Equation.3">
                  <p:embed/>
                  <p:pic>
                    <p:nvPicPr>
                      <p:cNvPr id="168963" name="Object 2051">
                        <a:extLst>
                          <a:ext uri="{FF2B5EF4-FFF2-40B4-BE49-F238E27FC236}">
                            <a16:creationId xmlns:a16="http://schemas.microsoft.com/office/drawing/2014/main" id="{890149E5-E8EC-4725-A064-3DB17FA7B1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838200"/>
                        <a:ext cx="1917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64" name="Object 2052">
            <a:extLst>
              <a:ext uri="{FF2B5EF4-FFF2-40B4-BE49-F238E27FC236}">
                <a16:creationId xmlns:a16="http://schemas.microsoft.com/office/drawing/2014/main" id="{2C8765A7-3D9E-42D1-852A-D31F49EB65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838200"/>
          <a:ext cx="3454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454200" imgH="431640" progId="Equation.3">
                  <p:embed/>
                </p:oleObj>
              </mc:Choice>
              <mc:Fallback>
                <p:oleObj name="Equation" r:id="rId5" imgW="3454200" imgH="431640" progId="Equation.3">
                  <p:embed/>
                  <p:pic>
                    <p:nvPicPr>
                      <p:cNvPr id="168964" name="Object 2052">
                        <a:extLst>
                          <a:ext uri="{FF2B5EF4-FFF2-40B4-BE49-F238E27FC236}">
                            <a16:creationId xmlns:a16="http://schemas.microsoft.com/office/drawing/2014/main" id="{2C8765A7-3D9E-42D1-852A-D31F49EB65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838200"/>
                        <a:ext cx="3454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65" name="Object 2053">
            <a:extLst>
              <a:ext uri="{FF2B5EF4-FFF2-40B4-BE49-F238E27FC236}">
                <a16:creationId xmlns:a16="http://schemas.microsoft.com/office/drawing/2014/main" id="{FFACC13A-5A50-41E5-B87F-597D5AA6BF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27200" y="1447800"/>
          <a:ext cx="5905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905440" imgH="977760" progId="Equation.3">
                  <p:embed/>
                </p:oleObj>
              </mc:Choice>
              <mc:Fallback>
                <p:oleObj name="Equation" r:id="rId7" imgW="5905440" imgH="977760" progId="Equation.3">
                  <p:embed/>
                  <p:pic>
                    <p:nvPicPr>
                      <p:cNvPr id="168965" name="Object 2053">
                        <a:extLst>
                          <a:ext uri="{FF2B5EF4-FFF2-40B4-BE49-F238E27FC236}">
                            <a16:creationId xmlns:a16="http://schemas.microsoft.com/office/drawing/2014/main" id="{FFACC13A-5A50-41E5-B87F-597D5AA6BF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1447800"/>
                        <a:ext cx="59055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66" name="Object 2054">
            <a:extLst>
              <a:ext uri="{FF2B5EF4-FFF2-40B4-BE49-F238E27FC236}">
                <a16:creationId xmlns:a16="http://schemas.microsoft.com/office/drawing/2014/main" id="{0563CECA-E028-4F1A-811D-05DA736ADC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4550" y="2743200"/>
          <a:ext cx="32385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238200" imgH="698400" progId="Equation.3">
                  <p:embed/>
                </p:oleObj>
              </mc:Choice>
              <mc:Fallback>
                <p:oleObj name="Equation" r:id="rId9" imgW="3238200" imgH="698400" progId="Equation.3">
                  <p:embed/>
                  <p:pic>
                    <p:nvPicPr>
                      <p:cNvPr id="168966" name="Object 2054">
                        <a:extLst>
                          <a:ext uri="{FF2B5EF4-FFF2-40B4-BE49-F238E27FC236}">
                            <a16:creationId xmlns:a16="http://schemas.microsoft.com/office/drawing/2014/main" id="{0563CECA-E028-4F1A-811D-05DA736ADC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550" y="2743200"/>
                        <a:ext cx="32385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67" name="Object 2055">
            <a:extLst>
              <a:ext uri="{FF2B5EF4-FFF2-40B4-BE49-F238E27FC236}">
                <a16:creationId xmlns:a16="http://schemas.microsoft.com/office/drawing/2014/main" id="{73C3C5EB-37C6-43CA-9A59-246CA1152C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7250" y="3505200"/>
          <a:ext cx="7086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7086600" imgH="838080" progId="Equation.3">
                  <p:embed/>
                </p:oleObj>
              </mc:Choice>
              <mc:Fallback>
                <p:oleObj name="Equation" r:id="rId11" imgW="7086600" imgH="838080" progId="Equation.3">
                  <p:embed/>
                  <p:pic>
                    <p:nvPicPr>
                      <p:cNvPr id="168967" name="Object 2055">
                        <a:extLst>
                          <a:ext uri="{FF2B5EF4-FFF2-40B4-BE49-F238E27FC236}">
                            <a16:creationId xmlns:a16="http://schemas.microsoft.com/office/drawing/2014/main" id="{73C3C5EB-37C6-43CA-9A59-246CA1152C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3505200"/>
                        <a:ext cx="7086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68" name="Object 2056">
            <a:extLst>
              <a:ext uri="{FF2B5EF4-FFF2-40B4-BE49-F238E27FC236}">
                <a16:creationId xmlns:a16="http://schemas.microsoft.com/office/drawing/2014/main" id="{75EA43DF-D07C-4AA3-A4A0-F19FC8BCD4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3450" y="4572000"/>
          <a:ext cx="4699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4698720" imgH="469800" progId="Equation.3">
                  <p:embed/>
                </p:oleObj>
              </mc:Choice>
              <mc:Fallback>
                <p:oleObj name="Equation" r:id="rId13" imgW="4698720" imgH="469800" progId="Equation.3">
                  <p:embed/>
                  <p:pic>
                    <p:nvPicPr>
                      <p:cNvPr id="168968" name="Object 2056">
                        <a:extLst>
                          <a:ext uri="{FF2B5EF4-FFF2-40B4-BE49-F238E27FC236}">
                            <a16:creationId xmlns:a16="http://schemas.microsoft.com/office/drawing/2014/main" id="{75EA43DF-D07C-4AA3-A4A0-F19FC8BCD4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4572000"/>
                        <a:ext cx="4699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69" name="Object 2057">
            <a:extLst>
              <a:ext uri="{FF2B5EF4-FFF2-40B4-BE49-F238E27FC236}">
                <a16:creationId xmlns:a16="http://schemas.microsoft.com/office/drawing/2014/main" id="{7703416B-D982-43AD-B7CC-E7F431A837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0750" y="5257800"/>
          <a:ext cx="5334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5333760" imgH="838080" progId="Equation.3">
                  <p:embed/>
                </p:oleObj>
              </mc:Choice>
              <mc:Fallback>
                <p:oleObj name="Equation" r:id="rId15" imgW="5333760" imgH="838080" progId="Equation.3">
                  <p:embed/>
                  <p:pic>
                    <p:nvPicPr>
                      <p:cNvPr id="168969" name="Object 2057">
                        <a:extLst>
                          <a:ext uri="{FF2B5EF4-FFF2-40B4-BE49-F238E27FC236}">
                            <a16:creationId xmlns:a16="http://schemas.microsoft.com/office/drawing/2014/main" id="{7703416B-D982-43AD-B7CC-E7F431A837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50" y="5257800"/>
                        <a:ext cx="5334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8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8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8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8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8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986" name="Object 2">
            <a:extLst>
              <a:ext uri="{FF2B5EF4-FFF2-40B4-BE49-F238E27FC236}">
                <a16:creationId xmlns:a16="http://schemas.microsoft.com/office/drawing/2014/main" id="{4891B6A5-050B-416E-A011-AC77DC48FC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1143000"/>
          <a:ext cx="3263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263760" imgH="838080" progId="Equation.3">
                  <p:embed/>
                </p:oleObj>
              </mc:Choice>
              <mc:Fallback>
                <p:oleObj name="Equation" r:id="rId3" imgW="3263760" imgH="838080" progId="Equation.3">
                  <p:embed/>
                  <p:pic>
                    <p:nvPicPr>
                      <p:cNvPr id="169986" name="Object 2">
                        <a:extLst>
                          <a:ext uri="{FF2B5EF4-FFF2-40B4-BE49-F238E27FC236}">
                            <a16:creationId xmlns:a16="http://schemas.microsoft.com/office/drawing/2014/main" id="{4891B6A5-050B-416E-A011-AC77DC48FC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32639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87" name="Object 3">
            <a:extLst>
              <a:ext uri="{FF2B5EF4-FFF2-40B4-BE49-F238E27FC236}">
                <a16:creationId xmlns:a16="http://schemas.microsoft.com/office/drawing/2014/main" id="{522ED789-36C4-41D0-A72B-37CAF3B219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0750" y="2590800"/>
          <a:ext cx="5270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270400" imgH="888840" progId="Equation.3">
                  <p:embed/>
                </p:oleObj>
              </mc:Choice>
              <mc:Fallback>
                <p:oleObj name="Equation" r:id="rId5" imgW="5270400" imgH="888840" progId="Equation.3">
                  <p:embed/>
                  <p:pic>
                    <p:nvPicPr>
                      <p:cNvPr id="169987" name="Object 3">
                        <a:extLst>
                          <a:ext uri="{FF2B5EF4-FFF2-40B4-BE49-F238E27FC236}">
                            <a16:creationId xmlns:a16="http://schemas.microsoft.com/office/drawing/2014/main" id="{522ED789-36C4-41D0-A72B-37CAF3B219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50" y="2590800"/>
                        <a:ext cx="52705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88" name="Object 4">
            <a:extLst>
              <a:ext uri="{FF2B5EF4-FFF2-40B4-BE49-F238E27FC236}">
                <a16:creationId xmlns:a16="http://schemas.microsoft.com/office/drawing/2014/main" id="{A27E0FC2-34B3-4F90-9C7F-DA2A436718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4038600"/>
          <a:ext cx="7302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7302240" imgH="838080" progId="Equation.3">
                  <p:embed/>
                </p:oleObj>
              </mc:Choice>
              <mc:Fallback>
                <p:oleObj name="Equation" r:id="rId7" imgW="7302240" imgH="838080" progId="Equation.3">
                  <p:embed/>
                  <p:pic>
                    <p:nvPicPr>
                      <p:cNvPr id="169988" name="Object 4">
                        <a:extLst>
                          <a:ext uri="{FF2B5EF4-FFF2-40B4-BE49-F238E27FC236}">
                            <a16:creationId xmlns:a16="http://schemas.microsoft.com/office/drawing/2014/main" id="{A27E0FC2-34B3-4F90-9C7F-DA2A436718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038600"/>
                        <a:ext cx="73025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9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9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510" name="Object 14">
            <a:extLst>
              <a:ext uri="{FF2B5EF4-FFF2-40B4-BE49-F238E27FC236}">
                <a16:creationId xmlns:a16="http://schemas.microsoft.com/office/drawing/2014/main" id="{D11252F4-8A07-488D-B678-A1B1958C4A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1676400"/>
          <a:ext cx="5943600" cy="261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943600" imgH="2616120" progId="Equation.3">
                  <p:embed/>
                </p:oleObj>
              </mc:Choice>
              <mc:Fallback>
                <p:oleObj name="Equation" r:id="rId2" imgW="5943600" imgH="2616120" progId="Equation.3">
                  <p:embed/>
                  <p:pic>
                    <p:nvPicPr>
                      <p:cNvPr id="106510" name="Object 14">
                        <a:extLst>
                          <a:ext uri="{FF2B5EF4-FFF2-40B4-BE49-F238E27FC236}">
                            <a16:creationId xmlns:a16="http://schemas.microsoft.com/office/drawing/2014/main" id="{D11252F4-8A07-488D-B678-A1B1958C4A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76400"/>
                        <a:ext cx="5943600" cy="261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13" name="Rectangle 17">
            <a:extLst>
              <a:ext uri="{FF2B5EF4-FFF2-40B4-BE49-F238E27FC236}">
                <a16:creationId xmlns:a16="http://schemas.microsoft.com/office/drawing/2014/main" id="{1F6DA149-4D39-47B4-AC0A-C19D9D3D5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775" y="457200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106514" name="Object 18">
            <a:extLst>
              <a:ext uri="{FF2B5EF4-FFF2-40B4-BE49-F238E27FC236}">
                <a16:creationId xmlns:a16="http://schemas.microsoft.com/office/drawing/2014/main" id="{88EBD89F-9106-46E9-A21A-C187FF8D44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04975" y="4495800"/>
          <a:ext cx="56388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638680" imgH="698400" progId="Equation.3">
                  <p:embed/>
                </p:oleObj>
              </mc:Choice>
              <mc:Fallback>
                <p:oleObj name="Equation" r:id="rId4" imgW="5638680" imgH="698400" progId="Equation.3">
                  <p:embed/>
                  <p:pic>
                    <p:nvPicPr>
                      <p:cNvPr id="106514" name="Object 18">
                        <a:extLst>
                          <a:ext uri="{FF2B5EF4-FFF2-40B4-BE49-F238E27FC236}">
                            <a16:creationId xmlns:a16="http://schemas.microsoft.com/office/drawing/2014/main" id="{88EBD89F-9106-46E9-A21A-C187FF8D44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4975" y="4495800"/>
                        <a:ext cx="56388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15" name="Object 19">
            <a:extLst>
              <a:ext uri="{FF2B5EF4-FFF2-40B4-BE49-F238E27FC236}">
                <a16:creationId xmlns:a16="http://schemas.microsoft.com/office/drawing/2014/main" id="{EC6DA51D-622F-4B33-9204-F65497B854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19375" y="5562600"/>
          <a:ext cx="584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83920" imgH="368280" progId="Equation.3">
                  <p:embed/>
                </p:oleObj>
              </mc:Choice>
              <mc:Fallback>
                <p:oleObj name="Equation" r:id="rId6" imgW="583920" imgH="368280" progId="Equation.3">
                  <p:embed/>
                  <p:pic>
                    <p:nvPicPr>
                      <p:cNvPr id="106515" name="Object 19">
                        <a:extLst>
                          <a:ext uri="{FF2B5EF4-FFF2-40B4-BE49-F238E27FC236}">
                            <a16:creationId xmlns:a16="http://schemas.microsoft.com/office/drawing/2014/main" id="{EC6DA51D-622F-4B33-9204-F65497B854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9375" y="5562600"/>
                        <a:ext cx="584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21" name="Rectangle 25">
            <a:extLst>
              <a:ext uri="{FF2B5EF4-FFF2-40B4-BE49-F238E27FC236}">
                <a16:creationId xmlns:a16="http://schemas.microsoft.com/office/drawing/2014/main" id="{8AE4A658-09BB-473E-B94A-DD844CFA78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609600"/>
            <a:ext cx="7620000" cy="701675"/>
          </a:xfrm>
          <a:noFill/>
          <a:ln/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三、例题讲解</a:t>
            </a:r>
          </a:p>
        </p:txBody>
      </p:sp>
      <p:sp>
        <p:nvSpPr>
          <p:cNvPr id="106525" name="Text Box 29">
            <a:extLst>
              <a:ext uri="{FF2B5EF4-FFF2-40B4-BE49-F238E27FC236}">
                <a16:creationId xmlns:a16="http://schemas.microsoft.com/office/drawing/2014/main" id="{DEFB367B-B409-4074-899A-63B9F9F038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538" y="1622425"/>
            <a:ext cx="7191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>
                <a:ea typeface="黑体" panose="02010609060101010101" pitchFamily="49" charset="-122"/>
              </a:rPr>
              <a:t>1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6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6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6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6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13" grpId="0" autoUpdateAnimBg="0"/>
      <p:bldP spid="106525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1795" name="Object 3">
            <a:extLst>
              <a:ext uri="{FF2B5EF4-FFF2-40B4-BE49-F238E27FC236}">
                <a16:creationId xmlns:a16="http://schemas.microsoft.com/office/drawing/2014/main" id="{1D84754E-24BC-4005-86F7-AB66334DC1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1143000"/>
          <a:ext cx="60960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095880" imgH="698400" progId="Equation.3">
                  <p:embed/>
                </p:oleObj>
              </mc:Choice>
              <mc:Fallback>
                <p:oleObj name="Equation" r:id="rId2" imgW="6095880" imgH="698400" progId="Equation.3">
                  <p:embed/>
                  <p:pic>
                    <p:nvPicPr>
                      <p:cNvPr id="161795" name="Object 3">
                        <a:extLst>
                          <a:ext uri="{FF2B5EF4-FFF2-40B4-BE49-F238E27FC236}">
                            <a16:creationId xmlns:a16="http://schemas.microsoft.com/office/drawing/2014/main" id="{1D84754E-24BC-4005-86F7-AB66334DC1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143000"/>
                        <a:ext cx="60960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796" name="Object 4">
            <a:extLst>
              <a:ext uri="{FF2B5EF4-FFF2-40B4-BE49-F238E27FC236}">
                <a16:creationId xmlns:a16="http://schemas.microsoft.com/office/drawing/2014/main" id="{04076DA0-7C9F-47EE-B0C5-C79D3FD016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2209800"/>
          <a:ext cx="635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34680" imgH="838080" progId="Equation.3">
                  <p:embed/>
                </p:oleObj>
              </mc:Choice>
              <mc:Fallback>
                <p:oleObj name="Equation" r:id="rId4" imgW="634680" imgH="838080" progId="Equation.3">
                  <p:embed/>
                  <p:pic>
                    <p:nvPicPr>
                      <p:cNvPr id="161796" name="Object 4">
                        <a:extLst>
                          <a:ext uri="{FF2B5EF4-FFF2-40B4-BE49-F238E27FC236}">
                            <a16:creationId xmlns:a16="http://schemas.microsoft.com/office/drawing/2014/main" id="{04076DA0-7C9F-47EE-B0C5-C79D3FD016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209800"/>
                        <a:ext cx="635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797" name="Text Box 5">
            <a:extLst>
              <a:ext uri="{FF2B5EF4-FFF2-40B4-BE49-F238E27FC236}">
                <a16:creationId xmlns:a16="http://schemas.microsoft.com/office/drawing/2014/main" id="{BE0A35F6-6D33-4428-B95B-70CBB87882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3124200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于是</a:t>
            </a:r>
          </a:p>
        </p:txBody>
      </p:sp>
      <p:graphicFrame>
        <p:nvGraphicFramePr>
          <p:cNvPr id="161798" name="Object 6">
            <a:extLst>
              <a:ext uri="{FF2B5EF4-FFF2-40B4-BE49-F238E27FC236}">
                <a16:creationId xmlns:a16="http://schemas.microsoft.com/office/drawing/2014/main" id="{9F95E199-4645-427A-A2EB-FE52C1E052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3962400"/>
          <a:ext cx="3771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771720" imgH="469800" progId="Equation.3">
                  <p:embed/>
                </p:oleObj>
              </mc:Choice>
              <mc:Fallback>
                <p:oleObj name="Equation" r:id="rId6" imgW="3771720" imgH="469800" progId="Equation.3">
                  <p:embed/>
                  <p:pic>
                    <p:nvPicPr>
                      <p:cNvPr id="161798" name="Object 6">
                        <a:extLst>
                          <a:ext uri="{FF2B5EF4-FFF2-40B4-BE49-F238E27FC236}">
                            <a16:creationId xmlns:a16="http://schemas.microsoft.com/office/drawing/2014/main" id="{9F95E199-4645-427A-A2EB-FE52C1E052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962400"/>
                        <a:ext cx="3771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799" name="Object 7">
            <a:extLst>
              <a:ext uri="{FF2B5EF4-FFF2-40B4-BE49-F238E27FC236}">
                <a16:creationId xmlns:a16="http://schemas.microsoft.com/office/drawing/2014/main" id="{17D71E44-6849-48F3-9294-C0CF274EF7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76488" y="4800600"/>
          <a:ext cx="1155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55600" imgH="838080" progId="Equation.3">
                  <p:embed/>
                </p:oleObj>
              </mc:Choice>
              <mc:Fallback>
                <p:oleObj name="Equation" r:id="rId8" imgW="1155600" imgH="838080" progId="Equation.3">
                  <p:embed/>
                  <p:pic>
                    <p:nvPicPr>
                      <p:cNvPr id="161799" name="Object 7">
                        <a:extLst>
                          <a:ext uri="{FF2B5EF4-FFF2-40B4-BE49-F238E27FC236}">
                            <a16:creationId xmlns:a16="http://schemas.microsoft.com/office/drawing/2014/main" id="{17D71E44-6849-48F3-9294-C0CF274EF7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6488" y="4800600"/>
                        <a:ext cx="1155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00" name="Object 8">
            <a:extLst>
              <a:ext uri="{FF2B5EF4-FFF2-40B4-BE49-F238E27FC236}">
                <a16:creationId xmlns:a16="http://schemas.microsoft.com/office/drawing/2014/main" id="{274FB974-BDC6-43BD-8179-38813D9476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4800600"/>
          <a:ext cx="635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34680" imgH="838080" progId="Equation.3">
                  <p:embed/>
                </p:oleObj>
              </mc:Choice>
              <mc:Fallback>
                <p:oleObj name="Equation" r:id="rId10" imgW="634680" imgH="838080" progId="Equation.3">
                  <p:embed/>
                  <p:pic>
                    <p:nvPicPr>
                      <p:cNvPr id="161800" name="Object 8">
                        <a:extLst>
                          <a:ext uri="{FF2B5EF4-FFF2-40B4-BE49-F238E27FC236}">
                            <a16:creationId xmlns:a16="http://schemas.microsoft.com/office/drawing/2014/main" id="{274FB974-BDC6-43BD-8179-38813D9476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800600"/>
                        <a:ext cx="635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1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1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1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1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7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890" name="Object 2">
            <a:extLst>
              <a:ext uri="{FF2B5EF4-FFF2-40B4-BE49-F238E27FC236}">
                <a16:creationId xmlns:a16="http://schemas.microsoft.com/office/drawing/2014/main" id="{12A6E303-9E3E-48CE-AE43-66AB0A9DA6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762000"/>
          <a:ext cx="6324600" cy="2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324480" imgH="2539800" progId="Equation.3">
                  <p:embed/>
                </p:oleObj>
              </mc:Choice>
              <mc:Fallback>
                <p:oleObj name="Equation" r:id="rId2" imgW="6324480" imgH="2539800" progId="Equation.3">
                  <p:embed/>
                  <p:pic>
                    <p:nvPicPr>
                      <p:cNvPr id="165890" name="Object 2">
                        <a:extLst>
                          <a:ext uri="{FF2B5EF4-FFF2-40B4-BE49-F238E27FC236}">
                            <a16:creationId xmlns:a16="http://schemas.microsoft.com/office/drawing/2014/main" id="{12A6E303-9E3E-48CE-AE43-66AB0A9DA6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762000"/>
                        <a:ext cx="6324600" cy="2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891" name="Text Box 3">
            <a:extLst>
              <a:ext uri="{FF2B5EF4-FFF2-40B4-BE49-F238E27FC236}">
                <a16:creationId xmlns:a16="http://schemas.microsoft.com/office/drawing/2014/main" id="{42F52420-3174-4109-AC49-03B64FBD8C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51790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ea typeface="黑体" panose="02010609060101010101" pitchFamily="49" charset="-122"/>
              </a:rPr>
              <a:t>解</a:t>
            </a:r>
            <a:endParaRPr lang="zh-CN" altLang="en-US" sz="2800"/>
          </a:p>
        </p:txBody>
      </p:sp>
      <p:graphicFrame>
        <p:nvGraphicFramePr>
          <p:cNvPr id="165892" name="Object 4">
            <a:extLst>
              <a:ext uri="{FF2B5EF4-FFF2-40B4-BE49-F238E27FC236}">
                <a16:creationId xmlns:a16="http://schemas.microsoft.com/office/drawing/2014/main" id="{528CA580-FD55-413B-B4D5-1019DA337F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16050" y="3422650"/>
          <a:ext cx="35179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17560" imgH="698400" progId="Equation.3">
                  <p:embed/>
                </p:oleObj>
              </mc:Choice>
              <mc:Fallback>
                <p:oleObj name="Equation" r:id="rId4" imgW="3517560" imgH="698400" progId="Equation.3">
                  <p:embed/>
                  <p:pic>
                    <p:nvPicPr>
                      <p:cNvPr id="165892" name="Object 4">
                        <a:extLst>
                          <a:ext uri="{FF2B5EF4-FFF2-40B4-BE49-F238E27FC236}">
                            <a16:creationId xmlns:a16="http://schemas.microsoft.com/office/drawing/2014/main" id="{528CA580-FD55-413B-B4D5-1019DA337F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6050" y="3422650"/>
                        <a:ext cx="35179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3" name="Object 5">
            <a:extLst>
              <a:ext uri="{FF2B5EF4-FFF2-40B4-BE49-F238E27FC236}">
                <a16:creationId xmlns:a16="http://schemas.microsoft.com/office/drawing/2014/main" id="{64BF5E25-4E01-413F-A9F5-367CBE1756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4279900"/>
          <a:ext cx="36703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670200" imgH="901440" progId="Equation.3">
                  <p:embed/>
                </p:oleObj>
              </mc:Choice>
              <mc:Fallback>
                <p:oleObj name="Equation" r:id="rId6" imgW="3670200" imgH="901440" progId="Equation.3">
                  <p:embed/>
                  <p:pic>
                    <p:nvPicPr>
                      <p:cNvPr id="165893" name="Object 5">
                        <a:extLst>
                          <a:ext uri="{FF2B5EF4-FFF2-40B4-BE49-F238E27FC236}">
                            <a16:creationId xmlns:a16="http://schemas.microsoft.com/office/drawing/2014/main" id="{64BF5E25-4E01-413F-A9F5-367CBE1756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279900"/>
                        <a:ext cx="36703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4" name="Object 6">
            <a:extLst>
              <a:ext uri="{FF2B5EF4-FFF2-40B4-BE49-F238E27FC236}">
                <a16:creationId xmlns:a16="http://schemas.microsoft.com/office/drawing/2014/main" id="{43638A81-426F-41E3-84B2-AF911AE603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98600" y="5403850"/>
          <a:ext cx="35052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504960" imgH="698400" progId="Equation.3">
                  <p:embed/>
                </p:oleObj>
              </mc:Choice>
              <mc:Fallback>
                <p:oleObj name="Equation" r:id="rId8" imgW="3504960" imgH="698400" progId="Equation.3">
                  <p:embed/>
                  <p:pic>
                    <p:nvPicPr>
                      <p:cNvPr id="165894" name="Object 6">
                        <a:extLst>
                          <a:ext uri="{FF2B5EF4-FFF2-40B4-BE49-F238E27FC236}">
                            <a16:creationId xmlns:a16="http://schemas.microsoft.com/office/drawing/2014/main" id="{43638A81-426F-41E3-84B2-AF911AE603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600" y="5403850"/>
                        <a:ext cx="35052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5" name="Object 7">
            <a:extLst>
              <a:ext uri="{FF2B5EF4-FFF2-40B4-BE49-F238E27FC236}">
                <a16:creationId xmlns:a16="http://schemas.microsoft.com/office/drawing/2014/main" id="{CDFD158F-F04A-47BA-8BAA-5E3655C7B6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0" y="5257800"/>
          <a:ext cx="2311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311200" imgH="838080" progId="Equation.3">
                  <p:embed/>
                </p:oleObj>
              </mc:Choice>
              <mc:Fallback>
                <p:oleObj name="Equation" r:id="rId10" imgW="2311200" imgH="838080" progId="Equation.3">
                  <p:embed/>
                  <p:pic>
                    <p:nvPicPr>
                      <p:cNvPr id="165895" name="Object 7">
                        <a:extLst>
                          <a:ext uri="{FF2B5EF4-FFF2-40B4-BE49-F238E27FC236}">
                            <a16:creationId xmlns:a16="http://schemas.microsoft.com/office/drawing/2014/main" id="{CDFD158F-F04A-47BA-8BAA-5E3655C7B6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5257800"/>
                        <a:ext cx="2311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896" name="Rectangle 8">
            <a:extLst>
              <a:ext uri="{FF2B5EF4-FFF2-40B4-BE49-F238E27FC236}">
                <a16:creationId xmlns:a16="http://schemas.microsoft.com/office/drawing/2014/main" id="{6B67461C-8D28-4588-B51B-607DC7642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693738"/>
            <a:ext cx="7191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>
                <a:ea typeface="黑体" panose="02010609060101010101" pitchFamily="49" charset="-122"/>
              </a:rPr>
              <a:t>3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5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5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5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5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5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1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6914" name="Object 2">
            <a:extLst>
              <a:ext uri="{FF2B5EF4-FFF2-40B4-BE49-F238E27FC236}">
                <a16:creationId xmlns:a16="http://schemas.microsoft.com/office/drawing/2014/main" id="{68FBDD16-6526-4129-86FF-276B35582A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2114550"/>
          <a:ext cx="4749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749480" imgH="469800" progId="Equation.3">
                  <p:embed/>
                </p:oleObj>
              </mc:Choice>
              <mc:Fallback>
                <p:oleObj name="Equation" r:id="rId2" imgW="4749480" imgH="469800" progId="Equation.3">
                  <p:embed/>
                  <p:pic>
                    <p:nvPicPr>
                      <p:cNvPr id="166914" name="Object 2">
                        <a:extLst>
                          <a:ext uri="{FF2B5EF4-FFF2-40B4-BE49-F238E27FC236}">
                            <a16:creationId xmlns:a16="http://schemas.microsoft.com/office/drawing/2014/main" id="{68FBDD16-6526-4129-86FF-276B35582A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114550"/>
                        <a:ext cx="4749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16" name="Object 4">
            <a:extLst>
              <a:ext uri="{FF2B5EF4-FFF2-40B4-BE49-F238E27FC236}">
                <a16:creationId xmlns:a16="http://schemas.microsoft.com/office/drawing/2014/main" id="{67BA3553-C869-4DFF-BF89-9F5700FD78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28938" y="3733800"/>
          <a:ext cx="404812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000320" imgH="1079280" progId="Equation.3">
                  <p:embed/>
                </p:oleObj>
              </mc:Choice>
              <mc:Fallback>
                <p:oleObj name="Equation" r:id="rId4" imgW="4000320" imgH="1079280" progId="Equation.3">
                  <p:embed/>
                  <p:pic>
                    <p:nvPicPr>
                      <p:cNvPr id="166916" name="Object 4">
                        <a:extLst>
                          <a:ext uri="{FF2B5EF4-FFF2-40B4-BE49-F238E27FC236}">
                            <a16:creationId xmlns:a16="http://schemas.microsoft.com/office/drawing/2014/main" id="{67BA3553-C869-4DFF-BF89-9F5700FD78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38" y="3733800"/>
                        <a:ext cx="4048125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17" name="Object 5">
            <a:extLst>
              <a:ext uri="{FF2B5EF4-FFF2-40B4-BE49-F238E27FC236}">
                <a16:creationId xmlns:a16="http://schemas.microsoft.com/office/drawing/2014/main" id="{FA31C023-12AC-4DBB-8A63-49EFAFD2CB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28938" y="5181600"/>
          <a:ext cx="16510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50960" imgH="393480" progId="Equation.3">
                  <p:embed/>
                </p:oleObj>
              </mc:Choice>
              <mc:Fallback>
                <p:oleObj name="Equation" r:id="rId6" imgW="1650960" imgH="393480" progId="Equation.3">
                  <p:embed/>
                  <p:pic>
                    <p:nvPicPr>
                      <p:cNvPr id="166917" name="Object 5">
                        <a:extLst>
                          <a:ext uri="{FF2B5EF4-FFF2-40B4-BE49-F238E27FC236}">
                            <a16:creationId xmlns:a16="http://schemas.microsoft.com/office/drawing/2014/main" id="{FA31C023-12AC-4DBB-8A63-49EFAFD2CB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38" y="5181600"/>
                        <a:ext cx="16510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18" name="Object 6">
            <a:extLst>
              <a:ext uri="{FF2B5EF4-FFF2-40B4-BE49-F238E27FC236}">
                <a16:creationId xmlns:a16="http://schemas.microsoft.com/office/drawing/2014/main" id="{F7C0B341-87BD-480C-B33C-4E016E4F6A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81188" y="847725"/>
          <a:ext cx="240347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374560" imgH="888840" progId="Equation.3">
                  <p:embed/>
                </p:oleObj>
              </mc:Choice>
              <mc:Fallback>
                <p:oleObj name="Equation" r:id="rId8" imgW="2374560" imgH="888840" progId="Equation.3">
                  <p:embed/>
                  <p:pic>
                    <p:nvPicPr>
                      <p:cNvPr id="166918" name="Object 6">
                        <a:extLst>
                          <a:ext uri="{FF2B5EF4-FFF2-40B4-BE49-F238E27FC236}">
                            <a16:creationId xmlns:a16="http://schemas.microsoft.com/office/drawing/2014/main" id="{F7C0B341-87BD-480C-B33C-4E016E4F6A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1188" y="847725"/>
                        <a:ext cx="2403475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19" name="Object 7">
            <a:extLst>
              <a:ext uri="{FF2B5EF4-FFF2-40B4-BE49-F238E27FC236}">
                <a16:creationId xmlns:a16="http://schemas.microsoft.com/office/drawing/2014/main" id="{BA62F9E0-3EA5-4832-9104-42F39A382F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2997200"/>
          <a:ext cx="5080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5079960" imgH="469800" progId="Equation.3">
                  <p:embed/>
                </p:oleObj>
              </mc:Choice>
              <mc:Fallback>
                <p:oleObj name="公式" r:id="rId10" imgW="5079960" imgH="469800" progId="Equation.3">
                  <p:embed/>
                  <p:pic>
                    <p:nvPicPr>
                      <p:cNvPr id="166919" name="Object 7">
                        <a:extLst>
                          <a:ext uri="{FF2B5EF4-FFF2-40B4-BE49-F238E27FC236}">
                            <a16:creationId xmlns:a16="http://schemas.microsoft.com/office/drawing/2014/main" id="{BA62F9E0-3EA5-4832-9104-42F39A382F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997200"/>
                        <a:ext cx="5080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6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6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6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6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Text Box 2">
            <a:extLst>
              <a:ext uri="{FF2B5EF4-FFF2-40B4-BE49-F238E27FC236}">
                <a16:creationId xmlns:a16="http://schemas.microsoft.com/office/drawing/2014/main" id="{4E97D81C-B83F-46A8-B5E4-FF78700A4F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74320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ea typeface="黑体" panose="02010609060101010101" pitchFamily="49" charset="-122"/>
              </a:rPr>
              <a:t>解</a:t>
            </a:r>
            <a:endParaRPr lang="zh-CN" altLang="en-US" sz="2800"/>
          </a:p>
        </p:txBody>
      </p:sp>
      <p:graphicFrame>
        <p:nvGraphicFramePr>
          <p:cNvPr id="167939" name="Object 3">
            <a:extLst>
              <a:ext uri="{FF2B5EF4-FFF2-40B4-BE49-F238E27FC236}">
                <a16:creationId xmlns:a16="http://schemas.microsoft.com/office/drawing/2014/main" id="{25CB1921-B454-427F-A58B-0EF1E505C4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2819400"/>
          <a:ext cx="4356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356000" imgH="469800" progId="Equation.3">
                  <p:embed/>
                </p:oleObj>
              </mc:Choice>
              <mc:Fallback>
                <p:oleObj name="Equation" r:id="rId2" imgW="4356000" imgH="469800" progId="Equation.3">
                  <p:embed/>
                  <p:pic>
                    <p:nvPicPr>
                      <p:cNvPr id="167939" name="Object 3">
                        <a:extLst>
                          <a:ext uri="{FF2B5EF4-FFF2-40B4-BE49-F238E27FC236}">
                            <a16:creationId xmlns:a16="http://schemas.microsoft.com/office/drawing/2014/main" id="{25CB1921-B454-427F-A58B-0EF1E505C4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819400"/>
                        <a:ext cx="4356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0" name="Object 4">
            <a:extLst>
              <a:ext uri="{FF2B5EF4-FFF2-40B4-BE49-F238E27FC236}">
                <a16:creationId xmlns:a16="http://schemas.microsoft.com/office/drawing/2014/main" id="{F932808E-D7FB-434C-A52E-0C36B97760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95688" y="3505200"/>
          <a:ext cx="1511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11280" imgH="469800" progId="Equation.3">
                  <p:embed/>
                </p:oleObj>
              </mc:Choice>
              <mc:Fallback>
                <p:oleObj name="Equation" r:id="rId4" imgW="1511280" imgH="469800" progId="Equation.3">
                  <p:embed/>
                  <p:pic>
                    <p:nvPicPr>
                      <p:cNvPr id="167940" name="Object 4">
                        <a:extLst>
                          <a:ext uri="{FF2B5EF4-FFF2-40B4-BE49-F238E27FC236}">
                            <a16:creationId xmlns:a16="http://schemas.microsoft.com/office/drawing/2014/main" id="{F932808E-D7FB-434C-A52E-0C36B97760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5688" y="3505200"/>
                        <a:ext cx="15113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1" name="Object 5">
            <a:extLst>
              <a:ext uri="{FF2B5EF4-FFF2-40B4-BE49-F238E27FC236}">
                <a16:creationId xmlns:a16="http://schemas.microsoft.com/office/drawing/2014/main" id="{75352443-FD9C-4FB6-A510-1DA6573477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95688" y="4267200"/>
          <a:ext cx="3441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441600" imgH="469800" progId="Equation.3">
                  <p:embed/>
                </p:oleObj>
              </mc:Choice>
              <mc:Fallback>
                <p:oleObj name="Equation" r:id="rId6" imgW="3441600" imgH="469800" progId="Equation.3">
                  <p:embed/>
                  <p:pic>
                    <p:nvPicPr>
                      <p:cNvPr id="167941" name="Object 5">
                        <a:extLst>
                          <a:ext uri="{FF2B5EF4-FFF2-40B4-BE49-F238E27FC236}">
                            <a16:creationId xmlns:a16="http://schemas.microsoft.com/office/drawing/2014/main" id="{75352443-FD9C-4FB6-A510-1DA6573477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5688" y="4267200"/>
                        <a:ext cx="3441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2" name="Object 6">
            <a:extLst>
              <a:ext uri="{FF2B5EF4-FFF2-40B4-BE49-F238E27FC236}">
                <a16:creationId xmlns:a16="http://schemas.microsoft.com/office/drawing/2014/main" id="{B9E2ACA4-F141-4503-B907-86D8D538F1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5105400"/>
          <a:ext cx="6477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476760" imgH="838080" progId="Equation.3">
                  <p:embed/>
                </p:oleObj>
              </mc:Choice>
              <mc:Fallback>
                <p:oleObj name="Equation" r:id="rId8" imgW="6476760" imgH="838080" progId="Equation.3">
                  <p:embed/>
                  <p:pic>
                    <p:nvPicPr>
                      <p:cNvPr id="167942" name="Object 6">
                        <a:extLst>
                          <a:ext uri="{FF2B5EF4-FFF2-40B4-BE49-F238E27FC236}">
                            <a16:creationId xmlns:a16="http://schemas.microsoft.com/office/drawing/2014/main" id="{B9E2ACA4-F141-4503-B907-86D8D538F1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105400"/>
                        <a:ext cx="6477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3" name="Object 7">
            <a:extLst>
              <a:ext uri="{FF2B5EF4-FFF2-40B4-BE49-F238E27FC236}">
                <a16:creationId xmlns:a16="http://schemas.microsoft.com/office/drawing/2014/main" id="{FF0CF144-94E4-4FE2-9C2E-CFFC60F932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43800" y="5105400"/>
          <a:ext cx="1003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002960" imgH="838080" progId="Equation.3">
                  <p:embed/>
                </p:oleObj>
              </mc:Choice>
              <mc:Fallback>
                <p:oleObj name="Equation" r:id="rId10" imgW="1002960" imgH="838080" progId="Equation.3">
                  <p:embed/>
                  <p:pic>
                    <p:nvPicPr>
                      <p:cNvPr id="167943" name="Object 7">
                        <a:extLst>
                          <a:ext uri="{FF2B5EF4-FFF2-40B4-BE49-F238E27FC236}">
                            <a16:creationId xmlns:a16="http://schemas.microsoft.com/office/drawing/2014/main" id="{FF0CF144-94E4-4FE2-9C2E-CFFC60F932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5105400"/>
                        <a:ext cx="10033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4" name="Object 8">
            <a:extLst>
              <a:ext uri="{FF2B5EF4-FFF2-40B4-BE49-F238E27FC236}">
                <a16:creationId xmlns:a16="http://schemas.microsoft.com/office/drawing/2014/main" id="{29C42A5A-D3DC-4485-92A9-671A5F918F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0750" y="990600"/>
          <a:ext cx="7226300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7226280" imgH="1384200" progId="Equation.3">
                  <p:embed/>
                </p:oleObj>
              </mc:Choice>
              <mc:Fallback>
                <p:oleObj name="Equation" r:id="rId12" imgW="7226280" imgH="1384200" progId="Equation.3">
                  <p:embed/>
                  <p:pic>
                    <p:nvPicPr>
                      <p:cNvPr id="167944" name="Object 8">
                        <a:extLst>
                          <a:ext uri="{FF2B5EF4-FFF2-40B4-BE49-F238E27FC236}">
                            <a16:creationId xmlns:a16="http://schemas.microsoft.com/office/drawing/2014/main" id="{29C42A5A-D3DC-4485-92A9-671A5F918F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50" y="990600"/>
                        <a:ext cx="7226300" cy="138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45" name="Rectangle 9">
            <a:extLst>
              <a:ext uri="{FF2B5EF4-FFF2-40B4-BE49-F238E27FC236}">
                <a16:creationId xmlns:a16="http://schemas.microsoft.com/office/drawing/2014/main" id="{B3E84426-3265-438D-82DA-76C4D4319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379538"/>
            <a:ext cx="7191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>
                <a:ea typeface="黑体" panose="02010609060101010101" pitchFamily="49" charset="-122"/>
              </a:rPr>
              <a:t>4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7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7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7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8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>
            <a:extLst>
              <a:ext uri="{FF2B5EF4-FFF2-40B4-BE49-F238E27FC236}">
                <a16:creationId xmlns:a16="http://schemas.microsoft.com/office/drawing/2014/main" id="{13C21A3F-A9AD-4F32-9827-FE71F2107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762000"/>
            <a:ext cx="533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实例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发行彩票的创收利润</a:t>
            </a:r>
          </a:p>
        </p:txBody>
      </p:sp>
      <p:sp>
        <p:nvSpPr>
          <p:cNvPr id="149507" name="Text Box 3">
            <a:extLst>
              <a:ext uri="{FF2B5EF4-FFF2-40B4-BE49-F238E27FC236}">
                <a16:creationId xmlns:a16="http://schemas.microsoft.com/office/drawing/2014/main" id="{152A64D5-3EBE-42CD-9D54-E8CE9291FD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219200"/>
            <a:ext cx="7834312" cy="265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     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某一彩票中心发行彩票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万张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每张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元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 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设头等奖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个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奖金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万元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二等奖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个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奖金各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千元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三等奖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个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奖金各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千元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四等奖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100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个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奖金各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100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元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五等奖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1000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个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奖金各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元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每张彩票的成本费为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0.3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元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请计算彩票发行单位的创收利润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</a:t>
            </a:r>
          </a:p>
        </p:txBody>
      </p:sp>
      <p:sp>
        <p:nvSpPr>
          <p:cNvPr id="149508" name="Text Box 4">
            <a:extLst>
              <a:ext uri="{FF2B5EF4-FFF2-40B4-BE49-F238E27FC236}">
                <a16:creationId xmlns:a16="http://schemas.microsoft.com/office/drawing/2014/main" id="{F82F32D0-E659-490B-B924-A614F8A76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995738"/>
            <a:ext cx="542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解</a:t>
            </a:r>
          </a:p>
        </p:txBody>
      </p:sp>
      <p:sp>
        <p:nvSpPr>
          <p:cNvPr id="149509" name="Rectangle 5">
            <a:extLst>
              <a:ext uri="{FF2B5EF4-FFF2-40B4-BE49-F238E27FC236}">
                <a16:creationId xmlns:a16="http://schemas.microsoft.com/office/drawing/2014/main" id="{E48D2BE3-1697-4771-BD29-935103163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024313"/>
            <a:ext cx="59563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设每张彩票中奖的数额为随机变量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</a:p>
        </p:txBody>
      </p:sp>
      <p:sp>
        <p:nvSpPr>
          <p:cNvPr id="149510" name="Text Box 6">
            <a:extLst>
              <a:ext uri="{FF2B5EF4-FFF2-40B4-BE49-F238E27FC236}">
                <a16:creationId xmlns:a16="http://schemas.microsoft.com/office/drawing/2014/main" id="{A1BD320D-9072-4580-ABD0-31126C848E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962400"/>
            <a:ext cx="53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则</a:t>
            </a:r>
          </a:p>
        </p:txBody>
      </p:sp>
      <p:grpSp>
        <p:nvGrpSpPr>
          <p:cNvPr id="149525" name="Group 21">
            <a:extLst>
              <a:ext uri="{FF2B5EF4-FFF2-40B4-BE49-F238E27FC236}">
                <a16:creationId xmlns:a16="http://schemas.microsoft.com/office/drawing/2014/main" id="{4C389D18-C31D-4C31-8C71-7088FAD456CC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4648200"/>
            <a:ext cx="7696200" cy="1295400"/>
            <a:chOff x="576" y="3024"/>
            <a:chExt cx="4848" cy="816"/>
          </a:xfrm>
        </p:grpSpPr>
        <p:sp>
          <p:nvSpPr>
            <p:cNvPr id="149513" name="Line 9">
              <a:extLst>
                <a:ext uri="{FF2B5EF4-FFF2-40B4-BE49-F238E27FC236}">
                  <a16:creationId xmlns:a16="http://schemas.microsoft.com/office/drawing/2014/main" id="{3AE7AA38-9217-400F-A21D-E22D4B32AA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3408"/>
              <a:ext cx="4848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9514" name="Line 10">
              <a:extLst>
                <a:ext uri="{FF2B5EF4-FFF2-40B4-BE49-F238E27FC236}">
                  <a16:creationId xmlns:a16="http://schemas.microsoft.com/office/drawing/2014/main" id="{ECB66F1E-C4A8-46A5-8E1A-6F2C3890C4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0" y="3024"/>
              <a:ext cx="0" cy="816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149515" name="Object 11">
              <a:extLst>
                <a:ext uri="{FF2B5EF4-FFF2-40B4-BE49-F238E27FC236}">
                  <a16:creationId xmlns:a16="http://schemas.microsoft.com/office/drawing/2014/main" id="{50DD694D-300C-4688-8596-90493BF5B3A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20" y="3168"/>
            <a:ext cx="22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355320" imgH="291960" progId="Equation.3">
                    <p:embed/>
                  </p:oleObj>
                </mc:Choice>
                <mc:Fallback>
                  <p:oleObj name="Equation" r:id="rId3" imgW="355320" imgH="291960" progId="Equation.3">
                    <p:embed/>
                    <p:pic>
                      <p:nvPicPr>
                        <p:cNvPr id="149515" name="Object 11">
                          <a:extLst>
                            <a:ext uri="{FF2B5EF4-FFF2-40B4-BE49-F238E27FC236}">
                              <a16:creationId xmlns:a16="http://schemas.microsoft.com/office/drawing/2014/main" id="{50DD694D-300C-4688-8596-90493BF5B3A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3168"/>
                          <a:ext cx="224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9516" name="Object 12">
              <a:extLst>
                <a:ext uri="{FF2B5EF4-FFF2-40B4-BE49-F238E27FC236}">
                  <a16:creationId xmlns:a16="http://schemas.microsoft.com/office/drawing/2014/main" id="{B063099D-4175-459C-B868-06250103F50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20" y="3504"/>
            <a:ext cx="16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266400" imgH="317160" progId="Equation.3">
                    <p:embed/>
                  </p:oleObj>
                </mc:Choice>
                <mc:Fallback>
                  <p:oleObj name="Equation" r:id="rId5" imgW="266400" imgH="317160" progId="Equation.3">
                    <p:embed/>
                    <p:pic>
                      <p:nvPicPr>
                        <p:cNvPr id="149516" name="Object 12">
                          <a:extLst>
                            <a:ext uri="{FF2B5EF4-FFF2-40B4-BE49-F238E27FC236}">
                              <a16:creationId xmlns:a16="http://schemas.microsoft.com/office/drawing/2014/main" id="{B063099D-4175-459C-B868-06250103F50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3504"/>
                          <a:ext cx="16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9518" name="Object 14">
            <a:extLst>
              <a:ext uri="{FF2B5EF4-FFF2-40B4-BE49-F238E27FC236}">
                <a16:creationId xmlns:a16="http://schemas.microsoft.com/office/drawing/2014/main" id="{5C372217-C496-43A0-849C-5D27DB3B07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4876800"/>
          <a:ext cx="6769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6769080" imgH="393480" progId="Equation.3">
                  <p:embed/>
                </p:oleObj>
              </mc:Choice>
              <mc:Fallback>
                <p:oleObj name="Equation" r:id="rId7" imgW="6769080" imgH="393480" progId="Equation.3">
                  <p:embed/>
                  <p:pic>
                    <p:nvPicPr>
                      <p:cNvPr id="149518" name="Object 14">
                        <a:extLst>
                          <a:ext uri="{FF2B5EF4-FFF2-40B4-BE49-F238E27FC236}">
                            <a16:creationId xmlns:a16="http://schemas.microsoft.com/office/drawing/2014/main" id="{5C372217-C496-43A0-849C-5D27DB3B07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76800"/>
                        <a:ext cx="6769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19" name="Object 15">
            <a:extLst>
              <a:ext uri="{FF2B5EF4-FFF2-40B4-BE49-F238E27FC236}">
                <a16:creationId xmlns:a16="http://schemas.microsoft.com/office/drawing/2014/main" id="{9C538FF3-8A89-4F7F-8DAD-C80EE32558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74800" y="5334000"/>
          <a:ext cx="787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787320" imgH="457200" progId="Equation.3">
                  <p:embed/>
                </p:oleObj>
              </mc:Choice>
              <mc:Fallback>
                <p:oleObj name="Equation" r:id="rId9" imgW="787320" imgH="457200" progId="Equation.3">
                  <p:embed/>
                  <p:pic>
                    <p:nvPicPr>
                      <p:cNvPr id="149519" name="Object 15">
                        <a:extLst>
                          <a:ext uri="{FF2B5EF4-FFF2-40B4-BE49-F238E27FC236}">
                            <a16:creationId xmlns:a16="http://schemas.microsoft.com/office/drawing/2014/main" id="{9C538FF3-8A89-4F7F-8DAD-C80EE32558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800" y="5334000"/>
                        <a:ext cx="787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20" name="Object 16">
            <a:extLst>
              <a:ext uri="{FF2B5EF4-FFF2-40B4-BE49-F238E27FC236}">
                <a16:creationId xmlns:a16="http://schemas.microsoft.com/office/drawing/2014/main" id="{42CA6456-06EC-4A01-9A9F-A845FE2803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60700" y="5334000"/>
          <a:ext cx="825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825480" imgH="457200" progId="Equation.3">
                  <p:embed/>
                </p:oleObj>
              </mc:Choice>
              <mc:Fallback>
                <p:oleObj name="Equation" r:id="rId11" imgW="825480" imgH="457200" progId="Equation.3">
                  <p:embed/>
                  <p:pic>
                    <p:nvPicPr>
                      <p:cNvPr id="149520" name="Object 16">
                        <a:extLst>
                          <a:ext uri="{FF2B5EF4-FFF2-40B4-BE49-F238E27FC236}">
                            <a16:creationId xmlns:a16="http://schemas.microsoft.com/office/drawing/2014/main" id="{42CA6456-06EC-4A01-9A9F-A845FE2803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0700" y="5334000"/>
                        <a:ext cx="825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21" name="Object 17">
            <a:extLst>
              <a:ext uri="{FF2B5EF4-FFF2-40B4-BE49-F238E27FC236}">
                <a16:creationId xmlns:a16="http://schemas.microsoft.com/office/drawing/2014/main" id="{A8B6236D-59FE-4BAD-A78A-7AC775E8AB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56100" y="5334000"/>
          <a:ext cx="977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977760" imgH="457200" progId="Equation.3">
                  <p:embed/>
                </p:oleObj>
              </mc:Choice>
              <mc:Fallback>
                <p:oleObj name="Equation" r:id="rId13" imgW="977760" imgH="457200" progId="Equation.3">
                  <p:embed/>
                  <p:pic>
                    <p:nvPicPr>
                      <p:cNvPr id="149521" name="Object 17">
                        <a:extLst>
                          <a:ext uri="{FF2B5EF4-FFF2-40B4-BE49-F238E27FC236}">
                            <a16:creationId xmlns:a16="http://schemas.microsoft.com/office/drawing/2014/main" id="{A8B6236D-59FE-4BAD-A78A-7AC775E8AB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5334000"/>
                        <a:ext cx="977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22" name="Object 18">
            <a:extLst>
              <a:ext uri="{FF2B5EF4-FFF2-40B4-BE49-F238E27FC236}">
                <a16:creationId xmlns:a16="http://schemas.microsoft.com/office/drawing/2014/main" id="{B9623DB5-6525-417C-9DA0-49AE914EE3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49900" y="5334000"/>
          <a:ext cx="1155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155600" imgH="457200" progId="Equation.3">
                  <p:embed/>
                </p:oleObj>
              </mc:Choice>
              <mc:Fallback>
                <p:oleObj name="Equation" r:id="rId15" imgW="1155600" imgH="457200" progId="Equation.3">
                  <p:embed/>
                  <p:pic>
                    <p:nvPicPr>
                      <p:cNvPr id="149522" name="Object 18">
                        <a:extLst>
                          <a:ext uri="{FF2B5EF4-FFF2-40B4-BE49-F238E27FC236}">
                            <a16:creationId xmlns:a16="http://schemas.microsoft.com/office/drawing/2014/main" id="{B9623DB5-6525-417C-9DA0-49AE914EE3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9900" y="5334000"/>
                        <a:ext cx="1155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23" name="Object 19">
            <a:extLst>
              <a:ext uri="{FF2B5EF4-FFF2-40B4-BE49-F238E27FC236}">
                <a16:creationId xmlns:a16="http://schemas.microsoft.com/office/drawing/2014/main" id="{EDB4D362-BA05-4536-B35F-11C2289D41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67500" y="5334000"/>
          <a:ext cx="1333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333440" imgH="457200" progId="Equation.3">
                  <p:embed/>
                </p:oleObj>
              </mc:Choice>
              <mc:Fallback>
                <p:oleObj name="Equation" r:id="rId17" imgW="1333440" imgH="457200" progId="Equation.3">
                  <p:embed/>
                  <p:pic>
                    <p:nvPicPr>
                      <p:cNvPr id="149523" name="Object 19">
                        <a:extLst>
                          <a:ext uri="{FF2B5EF4-FFF2-40B4-BE49-F238E27FC236}">
                            <a16:creationId xmlns:a16="http://schemas.microsoft.com/office/drawing/2014/main" id="{EDB4D362-BA05-4536-B35F-11C2289D41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0" y="5334000"/>
                        <a:ext cx="1333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24" name="Object 20">
            <a:extLst>
              <a:ext uri="{FF2B5EF4-FFF2-40B4-BE49-F238E27FC236}">
                <a16:creationId xmlns:a16="http://schemas.microsoft.com/office/drawing/2014/main" id="{51C94A59-A57B-4AE7-BA1E-41F1805BC0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77200" y="5334000"/>
          <a:ext cx="355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355320" imgH="431640" progId="Equation.3">
                  <p:embed/>
                </p:oleObj>
              </mc:Choice>
              <mc:Fallback>
                <p:oleObj name="Equation" r:id="rId19" imgW="355320" imgH="431640" progId="Equation.3">
                  <p:embed/>
                  <p:pic>
                    <p:nvPicPr>
                      <p:cNvPr id="149524" name="Object 20">
                        <a:extLst>
                          <a:ext uri="{FF2B5EF4-FFF2-40B4-BE49-F238E27FC236}">
                            <a16:creationId xmlns:a16="http://schemas.microsoft.com/office/drawing/2014/main" id="{51C94A59-A57B-4AE7-BA1E-41F1805BC0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5334000"/>
                        <a:ext cx="355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9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9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9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9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9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9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9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9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9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9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9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7" grpId="0" autoUpdateAnimBg="0"/>
      <p:bldP spid="149508" grpId="0" autoUpdateAnimBg="0"/>
      <p:bldP spid="149509" grpId="0" autoUpdateAnimBg="0"/>
      <p:bldP spid="149510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8962" name="Object 2">
            <a:extLst>
              <a:ext uri="{FF2B5EF4-FFF2-40B4-BE49-F238E27FC236}">
                <a16:creationId xmlns:a16="http://schemas.microsoft.com/office/drawing/2014/main" id="{F50ADBE2-C634-494E-8D4D-BE3A063B88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836613"/>
          <a:ext cx="6918325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277040" imgH="977760" progId="Equation.3">
                  <p:embed/>
                </p:oleObj>
              </mc:Choice>
              <mc:Fallback>
                <p:oleObj name="Equation" r:id="rId2" imgW="7277040" imgH="977760" progId="Equation.3">
                  <p:embed/>
                  <p:pic>
                    <p:nvPicPr>
                      <p:cNvPr id="168962" name="Object 2">
                        <a:extLst>
                          <a:ext uri="{FF2B5EF4-FFF2-40B4-BE49-F238E27FC236}">
                            <a16:creationId xmlns:a16="http://schemas.microsoft.com/office/drawing/2014/main" id="{F50ADBE2-C634-494E-8D4D-BE3A063B88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836613"/>
                        <a:ext cx="6918325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63" name="Object 3">
            <a:extLst>
              <a:ext uri="{FF2B5EF4-FFF2-40B4-BE49-F238E27FC236}">
                <a16:creationId xmlns:a16="http://schemas.microsoft.com/office/drawing/2014/main" id="{4E47E6BC-2B88-4CE6-A5CD-1D0D3F05E8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3284538"/>
          <a:ext cx="2273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73040" imgH="469800" progId="Equation.3">
                  <p:embed/>
                </p:oleObj>
              </mc:Choice>
              <mc:Fallback>
                <p:oleObj name="Equation" r:id="rId4" imgW="2273040" imgH="469800" progId="Equation.3">
                  <p:embed/>
                  <p:pic>
                    <p:nvPicPr>
                      <p:cNvPr id="168963" name="Object 3">
                        <a:extLst>
                          <a:ext uri="{FF2B5EF4-FFF2-40B4-BE49-F238E27FC236}">
                            <a16:creationId xmlns:a16="http://schemas.microsoft.com/office/drawing/2014/main" id="{4E47E6BC-2B88-4CE6-A5CD-1D0D3F05E8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284538"/>
                        <a:ext cx="2273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64" name="Object 4">
            <a:extLst>
              <a:ext uri="{FF2B5EF4-FFF2-40B4-BE49-F238E27FC236}">
                <a16:creationId xmlns:a16="http://schemas.microsoft.com/office/drawing/2014/main" id="{D1AA7C48-36F6-480E-B151-3CAD37634D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1979613"/>
          <a:ext cx="635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34680" imgH="838080" progId="Equation.3">
                  <p:embed/>
                </p:oleObj>
              </mc:Choice>
              <mc:Fallback>
                <p:oleObj name="Equation" r:id="rId6" imgW="634680" imgH="838080" progId="Equation.3">
                  <p:embed/>
                  <p:pic>
                    <p:nvPicPr>
                      <p:cNvPr id="168964" name="Object 4">
                        <a:extLst>
                          <a:ext uri="{FF2B5EF4-FFF2-40B4-BE49-F238E27FC236}">
                            <a16:creationId xmlns:a16="http://schemas.microsoft.com/office/drawing/2014/main" id="{D1AA7C48-36F6-480E-B151-3CAD37634D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979613"/>
                        <a:ext cx="635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65" name="Object 5">
            <a:extLst>
              <a:ext uri="{FF2B5EF4-FFF2-40B4-BE49-F238E27FC236}">
                <a16:creationId xmlns:a16="http://schemas.microsoft.com/office/drawing/2014/main" id="{0BB77DE5-36D1-459C-8BDF-6C557BCCD9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87700" y="3284538"/>
          <a:ext cx="3441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441600" imgH="469800" progId="Equation.3">
                  <p:embed/>
                </p:oleObj>
              </mc:Choice>
              <mc:Fallback>
                <p:oleObj name="Equation" r:id="rId8" imgW="3441600" imgH="469800" progId="Equation.3">
                  <p:embed/>
                  <p:pic>
                    <p:nvPicPr>
                      <p:cNvPr id="168965" name="Object 5">
                        <a:extLst>
                          <a:ext uri="{FF2B5EF4-FFF2-40B4-BE49-F238E27FC236}">
                            <a16:creationId xmlns:a16="http://schemas.microsoft.com/office/drawing/2014/main" id="{0BB77DE5-36D1-459C-8BDF-6C557BCCD9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7700" y="3284538"/>
                        <a:ext cx="3441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66" name="Object 6">
            <a:extLst>
              <a:ext uri="{FF2B5EF4-FFF2-40B4-BE49-F238E27FC236}">
                <a16:creationId xmlns:a16="http://schemas.microsoft.com/office/drawing/2014/main" id="{CE029D33-2882-4FB7-9185-B5F942BF12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86113" y="4122738"/>
          <a:ext cx="1181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80800" imgH="838080" progId="Equation.3">
                  <p:embed/>
                </p:oleObj>
              </mc:Choice>
              <mc:Fallback>
                <p:oleObj name="Equation" r:id="rId10" imgW="1180800" imgH="838080" progId="Equation.3">
                  <p:embed/>
                  <p:pic>
                    <p:nvPicPr>
                      <p:cNvPr id="168966" name="Object 6">
                        <a:extLst>
                          <a:ext uri="{FF2B5EF4-FFF2-40B4-BE49-F238E27FC236}">
                            <a16:creationId xmlns:a16="http://schemas.microsoft.com/office/drawing/2014/main" id="{CE029D33-2882-4FB7-9185-B5F942BF12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6113" y="4122738"/>
                        <a:ext cx="11811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8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8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026" name="Object 2">
            <a:extLst>
              <a:ext uri="{FF2B5EF4-FFF2-40B4-BE49-F238E27FC236}">
                <a16:creationId xmlns:a16="http://schemas.microsoft.com/office/drawing/2014/main" id="{AFDBFCD8-E89C-489D-8F39-F71C542EC7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8838" y="776288"/>
          <a:ext cx="7759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7759440" imgH="977760" progId="Equation.3">
                  <p:embed/>
                </p:oleObj>
              </mc:Choice>
              <mc:Fallback>
                <p:oleObj name="公式" r:id="rId2" imgW="7759440" imgH="977760" progId="Equation.3">
                  <p:embed/>
                  <p:pic>
                    <p:nvPicPr>
                      <p:cNvPr id="129026" name="Object 2">
                        <a:extLst>
                          <a:ext uri="{FF2B5EF4-FFF2-40B4-BE49-F238E27FC236}">
                            <a16:creationId xmlns:a16="http://schemas.microsoft.com/office/drawing/2014/main" id="{AFDBFCD8-E89C-489D-8F39-F71C542EC7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838" y="776288"/>
                        <a:ext cx="77597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27" name="Text Box 3">
            <a:extLst>
              <a:ext uri="{FF2B5EF4-FFF2-40B4-BE49-F238E27FC236}">
                <a16:creationId xmlns:a16="http://schemas.microsoft.com/office/drawing/2014/main" id="{84378208-4CE9-42E0-9C33-28A01D667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179705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解</a:t>
            </a:r>
          </a:p>
        </p:txBody>
      </p:sp>
      <p:graphicFrame>
        <p:nvGraphicFramePr>
          <p:cNvPr id="129028" name="Object 4">
            <a:extLst>
              <a:ext uri="{FF2B5EF4-FFF2-40B4-BE49-F238E27FC236}">
                <a16:creationId xmlns:a16="http://schemas.microsoft.com/office/drawing/2014/main" id="{551FDFD1-9A98-4E34-B1DA-0E566B59F8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2138" y="1676400"/>
          <a:ext cx="8272462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724600" imgH="2095200" progId="Equation.3">
                  <p:embed/>
                </p:oleObj>
              </mc:Choice>
              <mc:Fallback>
                <p:oleObj name="Equation" r:id="rId4" imgW="8724600" imgH="2095200" progId="Equation.3">
                  <p:embed/>
                  <p:pic>
                    <p:nvPicPr>
                      <p:cNvPr id="129028" name="Object 4">
                        <a:extLst>
                          <a:ext uri="{FF2B5EF4-FFF2-40B4-BE49-F238E27FC236}">
                            <a16:creationId xmlns:a16="http://schemas.microsoft.com/office/drawing/2014/main" id="{551FDFD1-9A98-4E34-B1DA-0E566B59F8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138" y="1676400"/>
                        <a:ext cx="8272462" cy="209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29" name="Object 5">
            <a:extLst>
              <a:ext uri="{FF2B5EF4-FFF2-40B4-BE49-F238E27FC236}">
                <a16:creationId xmlns:a16="http://schemas.microsoft.com/office/drawing/2014/main" id="{ADC4596E-58AD-48BE-BEFA-B866D1E990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7750" y="3810000"/>
          <a:ext cx="61087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108480" imgH="1117440" progId="Equation.3">
                  <p:embed/>
                </p:oleObj>
              </mc:Choice>
              <mc:Fallback>
                <p:oleObj name="Equation" r:id="rId6" imgW="6108480" imgH="1117440" progId="Equation.3">
                  <p:embed/>
                  <p:pic>
                    <p:nvPicPr>
                      <p:cNvPr id="129029" name="Object 5">
                        <a:extLst>
                          <a:ext uri="{FF2B5EF4-FFF2-40B4-BE49-F238E27FC236}">
                            <a16:creationId xmlns:a16="http://schemas.microsoft.com/office/drawing/2014/main" id="{ADC4596E-58AD-48BE-BEFA-B866D1E990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750" y="3810000"/>
                        <a:ext cx="6108700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0" name="Object 6">
            <a:extLst>
              <a:ext uri="{FF2B5EF4-FFF2-40B4-BE49-F238E27FC236}">
                <a16:creationId xmlns:a16="http://schemas.microsoft.com/office/drawing/2014/main" id="{85780805-E09B-46AE-AE85-644BD199F6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04950" y="4953000"/>
          <a:ext cx="56388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638680" imgH="1117440" progId="Equation.3">
                  <p:embed/>
                </p:oleObj>
              </mc:Choice>
              <mc:Fallback>
                <p:oleObj name="Equation" r:id="rId8" imgW="5638680" imgH="1117440" progId="Equation.3">
                  <p:embed/>
                  <p:pic>
                    <p:nvPicPr>
                      <p:cNvPr id="129030" name="Object 6">
                        <a:extLst>
                          <a:ext uri="{FF2B5EF4-FFF2-40B4-BE49-F238E27FC236}">
                            <a16:creationId xmlns:a16="http://schemas.microsoft.com/office/drawing/2014/main" id="{85780805-E09B-46AE-AE85-644BD199F6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950" y="4953000"/>
                        <a:ext cx="5638800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31" name="Text Box 7">
            <a:extLst>
              <a:ext uri="{FF2B5EF4-FFF2-40B4-BE49-F238E27FC236}">
                <a16:creationId xmlns:a16="http://schemas.microsoft.com/office/drawing/2014/main" id="{FB67B8F6-A3FB-45C0-849B-BB17173014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736600"/>
            <a:ext cx="719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例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9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9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9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9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22" name="Object 2">
            <a:extLst>
              <a:ext uri="{FF2B5EF4-FFF2-40B4-BE49-F238E27FC236}">
                <a16:creationId xmlns:a16="http://schemas.microsoft.com/office/drawing/2014/main" id="{6F4137DB-E7E7-4227-9DD0-E09E58476A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762000"/>
          <a:ext cx="7277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277040" imgH="469800" progId="Equation.3">
                  <p:embed/>
                </p:oleObj>
              </mc:Choice>
              <mc:Fallback>
                <p:oleObj name="Equation" r:id="rId2" imgW="7277040" imgH="469800" progId="Equation.3">
                  <p:embed/>
                  <p:pic>
                    <p:nvPicPr>
                      <p:cNvPr id="133122" name="Object 2">
                        <a:extLst>
                          <a:ext uri="{FF2B5EF4-FFF2-40B4-BE49-F238E27FC236}">
                            <a16:creationId xmlns:a16="http://schemas.microsoft.com/office/drawing/2014/main" id="{6F4137DB-E7E7-4227-9DD0-E09E58476A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762000"/>
                        <a:ext cx="7277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3" name="Object 3">
            <a:extLst>
              <a:ext uri="{FF2B5EF4-FFF2-40B4-BE49-F238E27FC236}">
                <a16:creationId xmlns:a16="http://schemas.microsoft.com/office/drawing/2014/main" id="{3262FAEF-0B2C-4234-B563-2944FC3D30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1371600"/>
          <a:ext cx="7239000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238880" imgH="1231560" progId="Equation.3">
                  <p:embed/>
                </p:oleObj>
              </mc:Choice>
              <mc:Fallback>
                <p:oleObj name="Equation" r:id="rId4" imgW="7238880" imgH="1231560" progId="Equation.3">
                  <p:embed/>
                  <p:pic>
                    <p:nvPicPr>
                      <p:cNvPr id="133123" name="Object 3">
                        <a:extLst>
                          <a:ext uri="{FF2B5EF4-FFF2-40B4-BE49-F238E27FC236}">
                            <a16:creationId xmlns:a16="http://schemas.microsoft.com/office/drawing/2014/main" id="{3262FAEF-0B2C-4234-B563-2944FC3D30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371600"/>
                        <a:ext cx="7239000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4" name="Object 4">
            <a:extLst>
              <a:ext uri="{FF2B5EF4-FFF2-40B4-BE49-F238E27FC236}">
                <a16:creationId xmlns:a16="http://schemas.microsoft.com/office/drawing/2014/main" id="{92A35474-9702-4CB9-BC6D-E8CCBF508D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2819400"/>
          <a:ext cx="577850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778360" imgH="1942920" progId="Equation.3">
                  <p:embed/>
                </p:oleObj>
              </mc:Choice>
              <mc:Fallback>
                <p:oleObj name="Equation" r:id="rId6" imgW="5778360" imgH="1942920" progId="Equation.3">
                  <p:embed/>
                  <p:pic>
                    <p:nvPicPr>
                      <p:cNvPr id="133124" name="Object 4">
                        <a:extLst>
                          <a:ext uri="{FF2B5EF4-FFF2-40B4-BE49-F238E27FC236}">
                            <a16:creationId xmlns:a16="http://schemas.microsoft.com/office/drawing/2014/main" id="{92A35474-9702-4CB9-BC6D-E8CCBF508D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819400"/>
                        <a:ext cx="5778500" cy="194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5" name="Object 5">
            <a:extLst>
              <a:ext uri="{FF2B5EF4-FFF2-40B4-BE49-F238E27FC236}">
                <a16:creationId xmlns:a16="http://schemas.microsoft.com/office/drawing/2014/main" id="{A53145B8-FEDB-4624-A1E3-D4D34F3ED0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5092700"/>
          <a:ext cx="50292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029200" imgH="1002960" progId="Equation.3">
                  <p:embed/>
                </p:oleObj>
              </mc:Choice>
              <mc:Fallback>
                <p:oleObj name="Equation" r:id="rId8" imgW="5029200" imgH="1002960" progId="Equation.3">
                  <p:embed/>
                  <p:pic>
                    <p:nvPicPr>
                      <p:cNvPr id="133125" name="Object 5">
                        <a:extLst>
                          <a:ext uri="{FF2B5EF4-FFF2-40B4-BE49-F238E27FC236}">
                            <a16:creationId xmlns:a16="http://schemas.microsoft.com/office/drawing/2014/main" id="{A53145B8-FEDB-4624-A1E3-D4D34F3ED0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092700"/>
                        <a:ext cx="50292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6" name="Object 6">
            <a:extLst>
              <a:ext uri="{FF2B5EF4-FFF2-40B4-BE49-F238E27FC236}">
                <a16:creationId xmlns:a16="http://schemas.microsoft.com/office/drawing/2014/main" id="{11581334-51B7-44FD-819D-67CC62C77F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56325" y="5138738"/>
          <a:ext cx="1663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63560" imgH="914400" progId="Equation.3">
                  <p:embed/>
                </p:oleObj>
              </mc:Choice>
              <mc:Fallback>
                <p:oleObj name="Equation" r:id="rId10" imgW="1663560" imgH="914400" progId="Equation.3">
                  <p:embed/>
                  <p:pic>
                    <p:nvPicPr>
                      <p:cNvPr id="133126" name="Object 6">
                        <a:extLst>
                          <a:ext uri="{FF2B5EF4-FFF2-40B4-BE49-F238E27FC236}">
                            <a16:creationId xmlns:a16="http://schemas.microsoft.com/office/drawing/2014/main" id="{11581334-51B7-44FD-819D-67CC62C77F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5138738"/>
                        <a:ext cx="16637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4146" name="Object 2">
            <a:extLst>
              <a:ext uri="{FF2B5EF4-FFF2-40B4-BE49-F238E27FC236}">
                <a16:creationId xmlns:a16="http://schemas.microsoft.com/office/drawing/2014/main" id="{37AE8015-1D92-4ECB-9595-E610BDF0AA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30300" y="609600"/>
          <a:ext cx="7277100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277040" imgH="1460160" progId="Equation.3">
                  <p:embed/>
                </p:oleObj>
              </mc:Choice>
              <mc:Fallback>
                <p:oleObj name="Equation" r:id="rId2" imgW="7277040" imgH="1460160" progId="Equation.3">
                  <p:embed/>
                  <p:pic>
                    <p:nvPicPr>
                      <p:cNvPr id="134146" name="Object 2">
                        <a:extLst>
                          <a:ext uri="{FF2B5EF4-FFF2-40B4-BE49-F238E27FC236}">
                            <a16:creationId xmlns:a16="http://schemas.microsoft.com/office/drawing/2014/main" id="{37AE8015-1D92-4ECB-9595-E610BDF0AA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0300" y="609600"/>
                        <a:ext cx="7277100" cy="146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47" name="Object 3">
            <a:extLst>
              <a:ext uri="{FF2B5EF4-FFF2-40B4-BE49-F238E27FC236}">
                <a16:creationId xmlns:a16="http://schemas.microsoft.com/office/drawing/2014/main" id="{3805F81C-6678-40FD-953B-AC915852F4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30300" y="2209800"/>
          <a:ext cx="52705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270400" imgH="1155600" progId="Equation.3">
                  <p:embed/>
                </p:oleObj>
              </mc:Choice>
              <mc:Fallback>
                <p:oleObj name="Equation" r:id="rId4" imgW="5270400" imgH="1155600" progId="Equation.3">
                  <p:embed/>
                  <p:pic>
                    <p:nvPicPr>
                      <p:cNvPr id="134147" name="Object 3">
                        <a:extLst>
                          <a:ext uri="{FF2B5EF4-FFF2-40B4-BE49-F238E27FC236}">
                            <a16:creationId xmlns:a16="http://schemas.microsoft.com/office/drawing/2014/main" id="{3805F81C-6678-40FD-953B-AC915852F4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0300" y="2209800"/>
                        <a:ext cx="5270500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48" name="Object 4">
            <a:extLst>
              <a:ext uri="{FF2B5EF4-FFF2-40B4-BE49-F238E27FC236}">
                <a16:creationId xmlns:a16="http://schemas.microsoft.com/office/drawing/2014/main" id="{8AA49D76-E2F1-4BDE-9BAE-AFB4229E92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1113" y="3429000"/>
          <a:ext cx="61087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108480" imgH="1155600" progId="Equation.3">
                  <p:embed/>
                </p:oleObj>
              </mc:Choice>
              <mc:Fallback>
                <p:oleObj name="Equation" r:id="rId6" imgW="6108480" imgH="1155600" progId="Equation.3">
                  <p:embed/>
                  <p:pic>
                    <p:nvPicPr>
                      <p:cNvPr id="134148" name="Object 4">
                        <a:extLst>
                          <a:ext uri="{FF2B5EF4-FFF2-40B4-BE49-F238E27FC236}">
                            <a16:creationId xmlns:a16="http://schemas.microsoft.com/office/drawing/2014/main" id="{8AA49D76-E2F1-4BDE-9BAE-AFB4229E92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113" y="3429000"/>
                        <a:ext cx="6108700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49" name="Object 5">
            <a:extLst>
              <a:ext uri="{FF2B5EF4-FFF2-40B4-BE49-F238E27FC236}">
                <a16:creationId xmlns:a16="http://schemas.microsoft.com/office/drawing/2014/main" id="{C4010C2A-354E-4587-8D56-9D144D3E90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4495800"/>
          <a:ext cx="2832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831760" imgH="838080" progId="Equation.3">
                  <p:embed/>
                </p:oleObj>
              </mc:Choice>
              <mc:Fallback>
                <p:oleObj name="Equation" r:id="rId8" imgW="2831760" imgH="838080" progId="Equation.3">
                  <p:embed/>
                  <p:pic>
                    <p:nvPicPr>
                      <p:cNvPr id="134149" name="Object 5">
                        <a:extLst>
                          <a:ext uri="{FF2B5EF4-FFF2-40B4-BE49-F238E27FC236}">
                            <a16:creationId xmlns:a16="http://schemas.microsoft.com/office/drawing/2014/main" id="{C4010C2A-354E-4587-8D56-9D144D3E90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495800"/>
                        <a:ext cx="28321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1" name="Object 7">
            <a:extLst>
              <a:ext uri="{FF2B5EF4-FFF2-40B4-BE49-F238E27FC236}">
                <a16:creationId xmlns:a16="http://schemas.microsoft.com/office/drawing/2014/main" id="{FBAC40BC-7168-411C-8552-9A95219137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4875" y="5511800"/>
          <a:ext cx="3695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3695400" imgH="431640" progId="Equation.3">
                  <p:embed/>
                </p:oleObj>
              </mc:Choice>
              <mc:Fallback>
                <p:oleObj name="公式" r:id="rId10" imgW="3695400" imgH="431640" progId="Equation.3">
                  <p:embed/>
                  <p:pic>
                    <p:nvPicPr>
                      <p:cNvPr id="134151" name="Object 7">
                        <a:extLst>
                          <a:ext uri="{FF2B5EF4-FFF2-40B4-BE49-F238E27FC236}">
                            <a16:creationId xmlns:a16="http://schemas.microsoft.com/office/drawing/2014/main" id="{FBAC40BC-7168-411C-8552-9A95219137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" y="5511800"/>
                        <a:ext cx="3695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4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5171" name="Object 3">
            <a:extLst>
              <a:ext uri="{FF2B5EF4-FFF2-40B4-BE49-F238E27FC236}">
                <a16:creationId xmlns:a16="http://schemas.microsoft.com/office/drawing/2014/main" id="{A6D43C84-C389-4C9E-A8B2-0D6A9EBFF1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5513" y="917575"/>
          <a:ext cx="53467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5346360" imgH="927000" progId="Equation.3">
                  <p:embed/>
                </p:oleObj>
              </mc:Choice>
              <mc:Fallback>
                <p:oleObj name="公式" r:id="rId2" imgW="5346360" imgH="927000" progId="Equation.3">
                  <p:embed/>
                  <p:pic>
                    <p:nvPicPr>
                      <p:cNvPr id="135171" name="Object 3">
                        <a:extLst>
                          <a:ext uri="{FF2B5EF4-FFF2-40B4-BE49-F238E27FC236}">
                            <a16:creationId xmlns:a16="http://schemas.microsoft.com/office/drawing/2014/main" id="{A6D43C84-C389-4C9E-A8B2-0D6A9EBFF1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513" y="917575"/>
                        <a:ext cx="53467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73" name="Text Box 5">
            <a:extLst>
              <a:ext uri="{FF2B5EF4-FFF2-40B4-BE49-F238E27FC236}">
                <a16:creationId xmlns:a16="http://schemas.microsoft.com/office/drawing/2014/main" id="{8A6D91A0-8D09-4F75-9E32-7AD0D2D9D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963" y="2046288"/>
            <a:ext cx="180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结论</a:t>
            </a:r>
          </a:p>
        </p:txBody>
      </p:sp>
      <p:graphicFrame>
        <p:nvGraphicFramePr>
          <p:cNvPr id="135174" name="Object 6">
            <a:extLst>
              <a:ext uri="{FF2B5EF4-FFF2-40B4-BE49-F238E27FC236}">
                <a16:creationId xmlns:a16="http://schemas.microsoft.com/office/drawing/2014/main" id="{6D06B82B-8035-431D-9416-9A683DA684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9788" y="2955925"/>
          <a:ext cx="7861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860960" imgH="977760" progId="Equation.3">
                  <p:embed/>
                </p:oleObj>
              </mc:Choice>
              <mc:Fallback>
                <p:oleObj name="Equation" r:id="rId4" imgW="7860960" imgH="977760" progId="Equation.3">
                  <p:embed/>
                  <p:pic>
                    <p:nvPicPr>
                      <p:cNvPr id="135174" name="Object 6">
                        <a:extLst>
                          <a:ext uri="{FF2B5EF4-FFF2-40B4-BE49-F238E27FC236}">
                            <a16:creationId xmlns:a16="http://schemas.microsoft.com/office/drawing/2014/main" id="{6D06B82B-8035-431D-9416-9A683DA684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788" y="2955925"/>
                        <a:ext cx="78613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5" name="Object 7">
            <a:extLst>
              <a:ext uri="{FF2B5EF4-FFF2-40B4-BE49-F238E27FC236}">
                <a16:creationId xmlns:a16="http://schemas.microsoft.com/office/drawing/2014/main" id="{E1123417-0083-437E-A854-6EDDB87DAC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6138" y="4179888"/>
          <a:ext cx="7607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607160" imgH="977760" progId="Equation.3">
                  <p:embed/>
                </p:oleObj>
              </mc:Choice>
              <mc:Fallback>
                <p:oleObj name="Equation" r:id="rId6" imgW="7607160" imgH="977760" progId="Equation.3">
                  <p:embed/>
                  <p:pic>
                    <p:nvPicPr>
                      <p:cNvPr id="135175" name="Object 7">
                        <a:extLst>
                          <a:ext uri="{FF2B5EF4-FFF2-40B4-BE49-F238E27FC236}">
                            <a16:creationId xmlns:a16="http://schemas.microsoft.com/office/drawing/2014/main" id="{E1123417-0083-437E-A854-6EDDB87DAC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138" y="4179888"/>
                        <a:ext cx="76073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5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5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1795" name="Object 3">
            <a:extLst>
              <a:ext uri="{FF2B5EF4-FFF2-40B4-BE49-F238E27FC236}">
                <a16:creationId xmlns:a16="http://schemas.microsoft.com/office/drawing/2014/main" id="{258965FC-5CA4-4BC9-B79D-511219CE21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57263" y="731838"/>
          <a:ext cx="75184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7518240" imgH="1028520" progId="Equation.3">
                  <p:embed/>
                </p:oleObj>
              </mc:Choice>
              <mc:Fallback>
                <p:oleObj name="公式" r:id="rId2" imgW="7518240" imgH="1028520" progId="Equation.3">
                  <p:embed/>
                  <p:pic>
                    <p:nvPicPr>
                      <p:cNvPr id="161795" name="Object 3">
                        <a:extLst>
                          <a:ext uri="{FF2B5EF4-FFF2-40B4-BE49-F238E27FC236}">
                            <a16:creationId xmlns:a16="http://schemas.microsoft.com/office/drawing/2014/main" id="{258965FC-5CA4-4BC9-B79D-511219CE21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7263" y="731838"/>
                        <a:ext cx="75184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796" name="Object 4">
            <a:extLst>
              <a:ext uri="{FF2B5EF4-FFF2-40B4-BE49-F238E27FC236}">
                <a16:creationId xmlns:a16="http://schemas.microsoft.com/office/drawing/2014/main" id="{611A4A07-C7A3-4A2E-8B88-EB6D1DFE02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60525" y="1844675"/>
          <a:ext cx="57912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790960" imgH="1523880" progId="Equation.3">
                  <p:embed/>
                </p:oleObj>
              </mc:Choice>
              <mc:Fallback>
                <p:oleObj name="Equation" r:id="rId4" imgW="5790960" imgH="1523880" progId="Equation.3">
                  <p:embed/>
                  <p:pic>
                    <p:nvPicPr>
                      <p:cNvPr id="161796" name="Object 4">
                        <a:extLst>
                          <a:ext uri="{FF2B5EF4-FFF2-40B4-BE49-F238E27FC236}">
                            <a16:creationId xmlns:a16="http://schemas.microsoft.com/office/drawing/2014/main" id="{611A4A07-C7A3-4A2E-8B88-EB6D1DFE02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0525" y="1844675"/>
                        <a:ext cx="57912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797" name="Text Box 5">
            <a:extLst>
              <a:ext uri="{FF2B5EF4-FFF2-40B4-BE49-F238E27FC236}">
                <a16:creationId xmlns:a16="http://schemas.microsoft.com/office/drawing/2014/main" id="{045CBFD2-D54F-4951-B325-AA02CBF3B3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573463"/>
            <a:ext cx="542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解</a:t>
            </a:r>
          </a:p>
        </p:txBody>
      </p:sp>
      <p:graphicFrame>
        <p:nvGraphicFramePr>
          <p:cNvPr id="161798" name="Object 6">
            <a:extLst>
              <a:ext uri="{FF2B5EF4-FFF2-40B4-BE49-F238E27FC236}">
                <a16:creationId xmlns:a16="http://schemas.microsoft.com/office/drawing/2014/main" id="{7BA75135-7683-4F5E-846F-682B29AF4D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30350" y="3662363"/>
          <a:ext cx="6908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908760" imgH="431640" progId="Equation.3">
                  <p:embed/>
                </p:oleObj>
              </mc:Choice>
              <mc:Fallback>
                <p:oleObj name="Equation" r:id="rId6" imgW="6908760" imgH="431640" progId="Equation.3">
                  <p:embed/>
                  <p:pic>
                    <p:nvPicPr>
                      <p:cNvPr id="161798" name="Object 6">
                        <a:extLst>
                          <a:ext uri="{FF2B5EF4-FFF2-40B4-BE49-F238E27FC236}">
                            <a16:creationId xmlns:a16="http://schemas.microsoft.com/office/drawing/2014/main" id="{7BA75135-7683-4F5E-846F-682B29AF4D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0350" y="3662363"/>
                        <a:ext cx="6908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799" name="Object 7">
            <a:extLst>
              <a:ext uri="{FF2B5EF4-FFF2-40B4-BE49-F238E27FC236}">
                <a16:creationId xmlns:a16="http://schemas.microsoft.com/office/drawing/2014/main" id="{2AFB399F-C161-4583-919D-2A6248CF34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5825" y="4292600"/>
          <a:ext cx="3517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3517560" imgH="838080" progId="Equation.3">
                  <p:embed/>
                </p:oleObj>
              </mc:Choice>
              <mc:Fallback>
                <p:oleObj name="公式" r:id="rId8" imgW="3517560" imgH="838080" progId="Equation.3">
                  <p:embed/>
                  <p:pic>
                    <p:nvPicPr>
                      <p:cNvPr id="161799" name="Object 7">
                        <a:extLst>
                          <a:ext uri="{FF2B5EF4-FFF2-40B4-BE49-F238E27FC236}">
                            <a16:creationId xmlns:a16="http://schemas.microsoft.com/office/drawing/2014/main" id="{2AFB399F-C161-4583-919D-2A6248CF34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825" y="4292600"/>
                        <a:ext cx="35179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00" name="Object 8">
            <a:extLst>
              <a:ext uri="{FF2B5EF4-FFF2-40B4-BE49-F238E27FC236}">
                <a16:creationId xmlns:a16="http://schemas.microsoft.com/office/drawing/2014/main" id="{5053D93B-15CE-496C-AD63-69A2CA47E2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54525" y="4292600"/>
          <a:ext cx="2768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768400" imgH="838080" progId="Equation.3">
                  <p:embed/>
                </p:oleObj>
              </mc:Choice>
              <mc:Fallback>
                <p:oleObj name="Equation" r:id="rId10" imgW="2768400" imgH="838080" progId="Equation.3">
                  <p:embed/>
                  <p:pic>
                    <p:nvPicPr>
                      <p:cNvPr id="161800" name="Object 8">
                        <a:extLst>
                          <a:ext uri="{FF2B5EF4-FFF2-40B4-BE49-F238E27FC236}">
                            <a16:creationId xmlns:a16="http://schemas.microsoft.com/office/drawing/2014/main" id="{5053D93B-15CE-496C-AD63-69A2CA47E2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4525" y="4292600"/>
                        <a:ext cx="2768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01" name="Object 9">
            <a:extLst>
              <a:ext uri="{FF2B5EF4-FFF2-40B4-BE49-F238E27FC236}">
                <a16:creationId xmlns:a16="http://schemas.microsoft.com/office/drawing/2014/main" id="{AE2F6224-A54D-44C8-B673-1DED6E0520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41825" y="5334000"/>
          <a:ext cx="635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34680" imgH="838080" progId="Equation.3">
                  <p:embed/>
                </p:oleObj>
              </mc:Choice>
              <mc:Fallback>
                <p:oleObj name="Equation" r:id="rId12" imgW="634680" imgH="838080" progId="Equation.3">
                  <p:embed/>
                  <p:pic>
                    <p:nvPicPr>
                      <p:cNvPr id="161801" name="Object 9">
                        <a:extLst>
                          <a:ext uri="{FF2B5EF4-FFF2-40B4-BE49-F238E27FC236}">
                            <a16:creationId xmlns:a16="http://schemas.microsoft.com/office/drawing/2014/main" id="{AE2F6224-A54D-44C8-B673-1DED6E0520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1825" y="5334000"/>
                        <a:ext cx="635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805" name="Rectangle 13">
            <a:extLst>
              <a:ext uri="{FF2B5EF4-FFF2-40B4-BE49-F238E27FC236}">
                <a16:creationId xmlns:a16="http://schemas.microsoft.com/office/drawing/2014/main" id="{1AB28DF5-33B9-4168-9242-31DDEFA1C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722313"/>
            <a:ext cx="7191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例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1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1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1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1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1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892" name="Object 4">
            <a:extLst>
              <a:ext uri="{FF2B5EF4-FFF2-40B4-BE49-F238E27FC236}">
                <a16:creationId xmlns:a16="http://schemas.microsoft.com/office/drawing/2014/main" id="{4B831345-7257-49AD-8458-D2E1B28EDE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1066800"/>
          <a:ext cx="5422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422680" imgH="838080" progId="Equation.3">
                  <p:embed/>
                </p:oleObj>
              </mc:Choice>
              <mc:Fallback>
                <p:oleObj name="Equation" r:id="rId2" imgW="5422680" imgH="838080" progId="Equation.3">
                  <p:embed/>
                  <p:pic>
                    <p:nvPicPr>
                      <p:cNvPr id="165892" name="Object 4">
                        <a:extLst>
                          <a:ext uri="{FF2B5EF4-FFF2-40B4-BE49-F238E27FC236}">
                            <a16:creationId xmlns:a16="http://schemas.microsoft.com/office/drawing/2014/main" id="{4B831345-7257-49AD-8458-D2E1B28EDE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066800"/>
                        <a:ext cx="54229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3" name="Object 5">
            <a:extLst>
              <a:ext uri="{FF2B5EF4-FFF2-40B4-BE49-F238E27FC236}">
                <a16:creationId xmlns:a16="http://schemas.microsoft.com/office/drawing/2014/main" id="{7867741C-AFBA-4E08-9964-DB7E510AD2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5463" y="2362200"/>
          <a:ext cx="4864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863960" imgH="838080" progId="Equation.3">
                  <p:embed/>
                </p:oleObj>
              </mc:Choice>
              <mc:Fallback>
                <p:oleObj name="Equation" r:id="rId4" imgW="4863960" imgH="838080" progId="Equation.3">
                  <p:embed/>
                  <p:pic>
                    <p:nvPicPr>
                      <p:cNvPr id="165893" name="Object 5">
                        <a:extLst>
                          <a:ext uri="{FF2B5EF4-FFF2-40B4-BE49-F238E27FC236}">
                            <a16:creationId xmlns:a16="http://schemas.microsoft.com/office/drawing/2014/main" id="{7867741C-AFBA-4E08-9964-DB7E510AD2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463" y="2362200"/>
                        <a:ext cx="48641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4" name="Object 6">
            <a:extLst>
              <a:ext uri="{FF2B5EF4-FFF2-40B4-BE49-F238E27FC236}">
                <a16:creationId xmlns:a16="http://schemas.microsoft.com/office/drawing/2014/main" id="{F6396B67-A3C4-4D22-8BB0-F04B2F8F50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5463" y="3581400"/>
          <a:ext cx="6057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057720" imgH="838080" progId="Equation.3">
                  <p:embed/>
                </p:oleObj>
              </mc:Choice>
              <mc:Fallback>
                <p:oleObj name="Equation" r:id="rId6" imgW="6057720" imgH="838080" progId="Equation.3">
                  <p:embed/>
                  <p:pic>
                    <p:nvPicPr>
                      <p:cNvPr id="165894" name="Object 6">
                        <a:extLst>
                          <a:ext uri="{FF2B5EF4-FFF2-40B4-BE49-F238E27FC236}">
                            <a16:creationId xmlns:a16="http://schemas.microsoft.com/office/drawing/2014/main" id="{F6396B67-A3C4-4D22-8BB0-F04B2F8F50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463" y="3581400"/>
                        <a:ext cx="60579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5" name="Object 7">
            <a:extLst>
              <a:ext uri="{FF2B5EF4-FFF2-40B4-BE49-F238E27FC236}">
                <a16:creationId xmlns:a16="http://schemas.microsoft.com/office/drawing/2014/main" id="{47FF85BC-725D-4C44-85CF-23B7FB1628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5463" y="4953000"/>
          <a:ext cx="2108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108160" imgH="317160" progId="Equation.3">
                  <p:embed/>
                </p:oleObj>
              </mc:Choice>
              <mc:Fallback>
                <p:oleObj name="Equation" r:id="rId8" imgW="2108160" imgH="317160" progId="Equation.3">
                  <p:embed/>
                  <p:pic>
                    <p:nvPicPr>
                      <p:cNvPr id="165895" name="Object 7">
                        <a:extLst>
                          <a:ext uri="{FF2B5EF4-FFF2-40B4-BE49-F238E27FC236}">
                            <a16:creationId xmlns:a16="http://schemas.microsoft.com/office/drawing/2014/main" id="{47FF85BC-725D-4C44-85CF-23B7FB1628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463" y="4953000"/>
                        <a:ext cx="21082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5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5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5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42" name="Object 2">
            <a:extLst>
              <a:ext uri="{FF2B5EF4-FFF2-40B4-BE49-F238E27FC236}">
                <a16:creationId xmlns:a16="http://schemas.microsoft.com/office/drawing/2014/main" id="{169A918A-2645-49EA-A580-961E8DB4BD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2895600"/>
          <a:ext cx="4711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711680" imgH="838080" progId="Equation.3">
                  <p:embed/>
                </p:oleObj>
              </mc:Choice>
              <mc:Fallback>
                <p:oleObj name="Equation" r:id="rId2" imgW="4711680" imgH="838080" progId="Equation.3">
                  <p:embed/>
                  <p:pic>
                    <p:nvPicPr>
                      <p:cNvPr id="163842" name="Object 2">
                        <a:extLst>
                          <a:ext uri="{FF2B5EF4-FFF2-40B4-BE49-F238E27FC236}">
                            <a16:creationId xmlns:a16="http://schemas.microsoft.com/office/drawing/2014/main" id="{169A918A-2645-49EA-A580-961E8DB4BD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895600"/>
                        <a:ext cx="4711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43" name="Object 3">
            <a:extLst>
              <a:ext uri="{FF2B5EF4-FFF2-40B4-BE49-F238E27FC236}">
                <a16:creationId xmlns:a16="http://schemas.microsoft.com/office/drawing/2014/main" id="{143A17B0-897D-4DBE-9AA3-8B35E98A50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8800" y="3124200"/>
          <a:ext cx="1625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25400" imgH="317160" progId="Equation.3">
                  <p:embed/>
                </p:oleObj>
              </mc:Choice>
              <mc:Fallback>
                <p:oleObj name="Equation" r:id="rId4" imgW="1625400" imgH="317160" progId="Equation.3">
                  <p:embed/>
                  <p:pic>
                    <p:nvPicPr>
                      <p:cNvPr id="163843" name="Object 3">
                        <a:extLst>
                          <a:ext uri="{FF2B5EF4-FFF2-40B4-BE49-F238E27FC236}">
                            <a16:creationId xmlns:a16="http://schemas.microsoft.com/office/drawing/2014/main" id="{143A17B0-897D-4DBE-9AA3-8B35E98A50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124200"/>
                        <a:ext cx="16256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44" name="Object 4">
            <a:extLst>
              <a:ext uri="{FF2B5EF4-FFF2-40B4-BE49-F238E27FC236}">
                <a16:creationId xmlns:a16="http://schemas.microsoft.com/office/drawing/2014/main" id="{E5B26B7C-BFFF-446D-A76B-2BF0775A53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4038600"/>
          <a:ext cx="6438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438600" imgH="469800" progId="Equation.3">
                  <p:embed/>
                </p:oleObj>
              </mc:Choice>
              <mc:Fallback>
                <p:oleObj name="Equation" r:id="rId6" imgW="6438600" imgH="469800" progId="Equation.3">
                  <p:embed/>
                  <p:pic>
                    <p:nvPicPr>
                      <p:cNvPr id="163844" name="Object 4">
                        <a:extLst>
                          <a:ext uri="{FF2B5EF4-FFF2-40B4-BE49-F238E27FC236}">
                            <a16:creationId xmlns:a16="http://schemas.microsoft.com/office/drawing/2014/main" id="{E5B26B7C-BFFF-446D-A76B-2BF0775A53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038600"/>
                        <a:ext cx="6438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45" name="Object 5">
            <a:extLst>
              <a:ext uri="{FF2B5EF4-FFF2-40B4-BE49-F238E27FC236}">
                <a16:creationId xmlns:a16="http://schemas.microsoft.com/office/drawing/2014/main" id="{9D6364A8-CF3B-4D9C-B735-255D9DC12C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4953000"/>
          <a:ext cx="73406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340400" imgH="952200" progId="Equation.3">
                  <p:embed/>
                </p:oleObj>
              </mc:Choice>
              <mc:Fallback>
                <p:oleObj name="Equation" r:id="rId8" imgW="7340400" imgH="952200" progId="Equation.3">
                  <p:embed/>
                  <p:pic>
                    <p:nvPicPr>
                      <p:cNvPr id="163845" name="Object 5">
                        <a:extLst>
                          <a:ext uri="{FF2B5EF4-FFF2-40B4-BE49-F238E27FC236}">
                            <a16:creationId xmlns:a16="http://schemas.microsoft.com/office/drawing/2014/main" id="{9D6364A8-CF3B-4D9C-B735-255D9DC12C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953000"/>
                        <a:ext cx="73406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46" name="Object 6">
            <a:extLst>
              <a:ext uri="{FF2B5EF4-FFF2-40B4-BE49-F238E27FC236}">
                <a16:creationId xmlns:a16="http://schemas.microsoft.com/office/drawing/2014/main" id="{26444B3E-3EAE-41C5-98A0-350046BBAA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5486400"/>
          <a:ext cx="3124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124080" imgH="380880" progId="Equation.3">
                  <p:embed/>
                </p:oleObj>
              </mc:Choice>
              <mc:Fallback>
                <p:oleObj name="Equation" r:id="rId10" imgW="3124080" imgH="380880" progId="Equation.3">
                  <p:embed/>
                  <p:pic>
                    <p:nvPicPr>
                      <p:cNvPr id="163846" name="Object 6">
                        <a:extLst>
                          <a:ext uri="{FF2B5EF4-FFF2-40B4-BE49-F238E27FC236}">
                            <a16:creationId xmlns:a16="http://schemas.microsoft.com/office/drawing/2014/main" id="{26444B3E-3EAE-41C5-98A0-350046BBAA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5486400"/>
                        <a:ext cx="3124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47" name="Object 7">
            <a:extLst>
              <a:ext uri="{FF2B5EF4-FFF2-40B4-BE49-F238E27FC236}">
                <a16:creationId xmlns:a16="http://schemas.microsoft.com/office/drawing/2014/main" id="{FC8275AA-D4CA-466A-B072-75B2500950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762000"/>
          <a:ext cx="4838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838400" imgH="838080" progId="Equation.3">
                  <p:embed/>
                </p:oleObj>
              </mc:Choice>
              <mc:Fallback>
                <p:oleObj name="Equation" r:id="rId12" imgW="4838400" imgH="838080" progId="Equation.3">
                  <p:embed/>
                  <p:pic>
                    <p:nvPicPr>
                      <p:cNvPr id="163847" name="Object 7">
                        <a:extLst>
                          <a:ext uri="{FF2B5EF4-FFF2-40B4-BE49-F238E27FC236}">
                            <a16:creationId xmlns:a16="http://schemas.microsoft.com/office/drawing/2014/main" id="{FC8275AA-D4CA-466A-B072-75B2500950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762000"/>
                        <a:ext cx="4838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48" name="Object 8">
            <a:extLst>
              <a:ext uri="{FF2B5EF4-FFF2-40B4-BE49-F238E27FC236}">
                <a16:creationId xmlns:a16="http://schemas.microsoft.com/office/drawing/2014/main" id="{76989D58-040E-49DC-B130-4F342AF36B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1828800"/>
          <a:ext cx="4292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292280" imgH="838080" progId="Equation.3">
                  <p:embed/>
                </p:oleObj>
              </mc:Choice>
              <mc:Fallback>
                <p:oleObj name="Equation" r:id="rId14" imgW="4292280" imgH="838080" progId="Equation.3">
                  <p:embed/>
                  <p:pic>
                    <p:nvPicPr>
                      <p:cNvPr id="163848" name="Object 8">
                        <a:extLst>
                          <a:ext uri="{FF2B5EF4-FFF2-40B4-BE49-F238E27FC236}">
                            <a16:creationId xmlns:a16="http://schemas.microsoft.com/office/drawing/2014/main" id="{76989D58-040E-49DC-B130-4F342AF36B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828800"/>
                        <a:ext cx="4292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3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1026">
            <a:extLst>
              <a:ext uri="{FF2B5EF4-FFF2-40B4-BE49-F238E27FC236}">
                <a16:creationId xmlns:a16="http://schemas.microsoft.com/office/drawing/2014/main" id="{F47552C1-604B-402C-81C0-A29D40EEA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762000"/>
            <a:ext cx="10747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例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3    </a:t>
            </a:r>
          </a:p>
        </p:txBody>
      </p:sp>
      <p:graphicFrame>
        <p:nvGraphicFramePr>
          <p:cNvPr id="177155" name="Object 1027">
            <a:extLst>
              <a:ext uri="{FF2B5EF4-FFF2-40B4-BE49-F238E27FC236}">
                <a16:creationId xmlns:a16="http://schemas.microsoft.com/office/drawing/2014/main" id="{FA2661BA-23EF-473B-A4E8-79780BB5A9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16000" y="774700"/>
          <a:ext cx="72136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213320" imgH="977760" progId="Equation.3">
                  <p:embed/>
                </p:oleObj>
              </mc:Choice>
              <mc:Fallback>
                <p:oleObj name="Equation" r:id="rId2" imgW="7213320" imgH="977760" progId="Equation.3">
                  <p:embed/>
                  <p:pic>
                    <p:nvPicPr>
                      <p:cNvPr id="177155" name="Object 1027">
                        <a:extLst>
                          <a:ext uri="{FF2B5EF4-FFF2-40B4-BE49-F238E27FC236}">
                            <a16:creationId xmlns:a16="http://schemas.microsoft.com/office/drawing/2014/main" id="{FA2661BA-23EF-473B-A4E8-79780BB5A9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774700"/>
                        <a:ext cx="72136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156" name="Rectangle 1028">
            <a:extLst>
              <a:ext uri="{FF2B5EF4-FFF2-40B4-BE49-F238E27FC236}">
                <a16:creationId xmlns:a16="http://schemas.microsoft.com/office/drawing/2014/main" id="{6872512F-1958-4AC2-A848-A62213758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071688"/>
            <a:ext cx="5413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解</a:t>
            </a:r>
          </a:p>
        </p:txBody>
      </p:sp>
      <p:graphicFrame>
        <p:nvGraphicFramePr>
          <p:cNvPr id="177157" name="Object 1029">
            <a:extLst>
              <a:ext uri="{FF2B5EF4-FFF2-40B4-BE49-F238E27FC236}">
                <a16:creationId xmlns:a16="http://schemas.microsoft.com/office/drawing/2014/main" id="{C423D6FA-A4AE-46CD-B809-FBD003E0D5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1905000"/>
          <a:ext cx="3784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784320" imgH="838080" progId="Equation.3">
                  <p:embed/>
                </p:oleObj>
              </mc:Choice>
              <mc:Fallback>
                <p:oleObj name="Equation" r:id="rId4" imgW="3784320" imgH="838080" progId="Equation.3">
                  <p:embed/>
                  <p:pic>
                    <p:nvPicPr>
                      <p:cNvPr id="177157" name="Object 1029">
                        <a:extLst>
                          <a:ext uri="{FF2B5EF4-FFF2-40B4-BE49-F238E27FC236}">
                            <a16:creationId xmlns:a16="http://schemas.microsoft.com/office/drawing/2014/main" id="{C423D6FA-A4AE-46CD-B809-FBD003E0D5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905000"/>
                        <a:ext cx="3784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58" name="Object 1030">
            <a:extLst>
              <a:ext uri="{FF2B5EF4-FFF2-40B4-BE49-F238E27FC236}">
                <a16:creationId xmlns:a16="http://schemas.microsoft.com/office/drawing/2014/main" id="{02A217D7-4C2D-43F6-A814-32F5F39362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4038600"/>
          <a:ext cx="4152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152600" imgH="838080" progId="Equation.3">
                  <p:embed/>
                </p:oleObj>
              </mc:Choice>
              <mc:Fallback>
                <p:oleObj name="Equation" r:id="rId6" imgW="4152600" imgH="838080" progId="Equation.3">
                  <p:embed/>
                  <p:pic>
                    <p:nvPicPr>
                      <p:cNvPr id="177158" name="Object 1030">
                        <a:extLst>
                          <a:ext uri="{FF2B5EF4-FFF2-40B4-BE49-F238E27FC236}">
                            <a16:creationId xmlns:a16="http://schemas.microsoft.com/office/drawing/2014/main" id="{02A217D7-4C2D-43F6-A814-32F5F39362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038600"/>
                        <a:ext cx="41529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59" name="Object 1031">
            <a:extLst>
              <a:ext uri="{FF2B5EF4-FFF2-40B4-BE49-F238E27FC236}">
                <a16:creationId xmlns:a16="http://schemas.microsoft.com/office/drawing/2014/main" id="{970C0204-639C-400C-BA91-F761A61ED7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2895600"/>
          <a:ext cx="4597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597200" imgH="838080" progId="Equation.3">
                  <p:embed/>
                </p:oleObj>
              </mc:Choice>
              <mc:Fallback>
                <p:oleObj name="Equation" r:id="rId8" imgW="4597200" imgH="838080" progId="Equation.3">
                  <p:embed/>
                  <p:pic>
                    <p:nvPicPr>
                      <p:cNvPr id="177159" name="Object 1031">
                        <a:extLst>
                          <a:ext uri="{FF2B5EF4-FFF2-40B4-BE49-F238E27FC236}">
                            <a16:creationId xmlns:a16="http://schemas.microsoft.com/office/drawing/2014/main" id="{970C0204-639C-400C-BA91-F761A61ED7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895600"/>
                        <a:ext cx="4597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60" name="Object 1032">
            <a:extLst>
              <a:ext uri="{FF2B5EF4-FFF2-40B4-BE49-F238E27FC236}">
                <a16:creationId xmlns:a16="http://schemas.microsoft.com/office/drawing/2014/main" id="{E4815188-85B4-4131-BFB5-0C94AED3A6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5181600"/>
          <a:ext cx="4965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965480" imgH="838080" progId="Equation.3">
                  <p:embed/>
                </p:oleObj>
              </mc:Choice>
              <mc:Fallback>
                <p:oleObj name="Equation" r:id="rId10" imgW="4965480" imgH="838080" progId="Equation.3">
                  <p:embed/>
                  <p:pic>
                    <p:nvPicPr>
                      <p:cNvPr id="177160" name="Object 1032">
                        <a:extLst>
                          <a:ext uri="{FF2B5EF4-FFF2-40B4-BE49-F238E27FC236}">
                            <a16:creationId xmlns:a16="http://schemas.microsoft.com/office/drawing/2014/main" id="{E4815188-85B4-4131-BFB5-0C94AED3A6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181600"/>
                        <a:ext cx="4965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7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7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7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7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7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6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8178" name="Object 2">
            <a:extLst>
              <a:ext uri="{FF2B5EF4-FFF2-40B4-BE49-F238E27FC236}">
                <a16:creationId xmlns:a16="http://schemas.microsoft.com/office/drawing/2014/main" id="{261A769C-BA1E-46DC-95D3-884BDF4306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685800"/>
          <a:ext cx="6400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400800" imgH="838080" progId="Equation.3">
                  <p:embed/>
                </p:oleObj>
              </mc:Choice>
              <mc:Fallback>
                <p:oleObj name="Equation" r:id="rId2" imgW="6400800" imgH="838080" progId="Equation.3">
                  <p:embed/>
                  <p:pic>
                    <p:nvPicPr>
                      <p:cNvPr id="178178" name="Object 2">
                        <a:extLst>
                          <a:ext uri="{FF2B5EF4-FFF2-40B4-BE49-F238E27FC236}">
                            <a16:creationId xmlns:a16="http://schemas.microsoft.com/office/drawing/2014/main" id="{261A769C-BA1E-46DC-95D3-884BDF4306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6400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79" name="Object 3">
            <a:extLst>
              <a:ext uri="{FF2B5EF4-FFF2-40B4-BE49-F238E27FC236}">
                <a16:creationId xmlns:a16="http://schemas.microsoft.com/office/drawing/2014/main" id="{B7A7CF0E-67CA-4678-98E0-BE0C09FC7E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1752600"/>
          <a:ext cx="4292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292280" imgH="393480" progId="Equation.3">
                  <p:embed/>
                </p:oleObj>
              </mc:Choice>
              <mc:Fallback>
                <p:oleObj name="Equation" r:id="rId4" imgW="4292280" imgH="393480" progId="Equation.3">
                  <p:embed/>
                  <p:pic>
                    <p:nvPicPr>
                      <p:cNvPr id="178179" name="Object 3">
                        <a:extLst>
                          <a:ext uri="{FF2B5EF4-FFF2-40B4-BE49-F238E27FC236}">
                            <a16:creationId xmlns:a16="http://schemas.microsoft.com/office/drawing/2014/main" id="{B7A7CF0E-67CA-4678-98E0-BE0C09FC7E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752600"/>
                        <a:ext cx="4292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80" name="Object 4">
            <a:extLst>
              <a:ext uri="{FF2B5EF4-FFF2-40B4-BE49-F238E27FC236}">
                <a16:creationId xmlns:a16="http://schemas.microsoft.com/office/drawing/2014/main" id="{C83BD74F-7FF7-4BBC-A1CD-28CD69804E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1828800"/>
          <a:ext cx="1435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34960" imgH="304560" progId="Equation.3">
                  <p:embed/>
                </p:oleObj>
              </mc:Choice>
              <mc:Fallback>
                <p:oleObj name="Equation" r:id="rId6" imgW="1434960" imgH="304560" progId="Equation.3">
                  <p:embed/>
                  <p:pic>
                    <p:nvPicPr>
                      <p:cNvPr id="178180" name="Object 4">
                        <a:extLst>
                          <a:ext uri="{FF2B5EF4-FFF2-40B4-BE49-F238E27FC236}">
                            <a16:creationId xmlns:a16="http://schemas.microsoft.com/office/drawing/2014/main" id="{C83BD74F-7FF7-4BBC-A1CD-28CD69804E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1828800"/>
                        <a:ext cx="14351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81" name="Object 5">
            <a:extLst>
              <a:ext uri="{FF2B5EF4-FFF2-40B4-BE49-F238E27FC236}">
                <a16:creationId xmlns:a16="http://schemas.microsoft.com/office/drawing/2014/main" id="{60A30222-BFEB-41E7-8980-9303D025FA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2514600"/>
          <a:ext cx="3416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416040" imgH="431640" progId="Equation.3">
                  <p:embed/>
                </p:oleObj>
              </mc:Choice>
              <mc:Fallback>
                <p:oleObj name="Equation" r:id="rId8" imgW="3416040" imgH="431640" progId="Equation.3">
                  <p:embed/>
                  <p:pic>
                    <p:nvPicPr>
                      <p:cNvPr id="178181" name="Object 5">
                        <a:extLst>
                          <a:ext uri="{FF2B5EF4-FFF2-40B4-BE49-F238E27FC236}">
                            <a16:creationId xmlns:a16="http://schemas.microsoft.com/office/drawing/2014/main" id="{60A30222-BFEB-41E7-8980-9303D025FA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514600"/>
                        <a:ext cx="3416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82" name="Object 6">
            <a:extLst>
              <a:ext uri="{FF2B5EF4-FFF2-40B4-BE49-F238E27FC236}">
                <a16:creationId xmlns:a16="http://schemas.microsoft.com/office/drawing/2014/main" id="{BDBB1934-E0F5-4325-811C-25D83FEB12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3200400"/>
          <a:ext cx="3886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886200" imgH="431640" progId="Equation.3">
                  <p:embed/>
                </p:oleObj>
              </mc:Choice>
              <mc:Fallback>
                <p:oleObj name="Equation" r:id="rId10" imgW="3886200" imgH="431640" progId="Equation.3">
                  <p:embed/>
                  <p:pic>
                    <p:nvPicPr>
                      <p:cNvPr id="178182" name="Object 6">
                        <a:extLst>
                          <a:ext uri="{FF2B5EF4-FFF2-40B4-BE49-F238E27FC236}">
                            <a16:creationId xmlns:a16="http://schemas.microsoft.com/office/drawing/2014/main" id="{BDBB1934-E0F5-4325-811C-25D83FEB12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200400"/>
                        <a:ext cx="3886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83" name="Object 7">
            <a:extLst>
              <a:ext uri="{FF2B5EF4-FFF2-40B4-BE49-F238E27FC236}">
                <a16:creationId xmlns:a16="http://schemas.microsoft.com/office/drawing/2014/main" id="{342B1E7A-2775-4A1E-A309-132747D6FA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2590800"/>
          <a:ext cx="381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80880" imgH="977760" progId="Equation.3">
                  <p:embed/>
                </p:oleObj>
              </mc:Choice>
              <mc:Fallback>
                <p:oleObj name="Equation" r:id="rId12" imgW="380880" imgH="977760" progId="Equation.3">
                  <p:embed/>
                  <p:pic>
                    <p:nvPicPr>
                      <p:cNvPr id="178183" name="Object 7">
                        <a:extLst>
                          <a:ext uri="{FF2B5EF4-FFF2-40B4-BE49-F238E27FC236}">
                            <a16:creationId xmlns:a16="http://schemas.microsoft.com/office/drawing/2014/main" id="{342B1E7A-2775-4A1E-A309-132747D6FA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590800"/>
                        <a:ext cx="3810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84" name="Object 8">
            <a:extLst>
              <a:ext uri="{FF2B5EF4-FFF2-40B4-BE49-F238E27FC236}">
                <a16:creationId xmlns:a16="http://schemas.microsoft.com/office/drawing/2014/main" id="{54DE597C-9D76-41E2-8F97-40708EB00B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2895600"/>
          <a:ext cx="2260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260440" imgH="380880" progId="Equation.3">
                  <p:embed/>
                </p:oleObj>
              </mc:Choice>
              <mc:Fallback>
                <p:oleObj name="Equation" r:id="rId14" imgW="2260440" imgH="380880" progId="Equation.3">
                  <p:embed/>
                  <p:pic>
                    <p:nvPicPr>
                      <p:cNvPr id="178184" name="Object 8">
                        <a:extLst>
                          <a:ext uri="{FF2B5EF4-FFF2-40B4-BE49-F238E27FC236}">
                            <a16:creationId xmlns:a16="http://schemas.microsoft.com/office/drawing/2014/main" id="{54DE597C-9D76-41E2-8F97-40708EB00B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895600"/>
                        <a:ext cx="2260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85" name="Object 9">
            <a:extLst>
              <a:ext uri="{FF2B5EF4-FFF2-40B4-BE49-F238E27FC236}">
                <a16:creationId xmlns:a16="http://schemas.microsoft.com/office/drawing/2014/main" id="{A8D35E05-0B12-430F-BEC9-CF59107CFB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9800" y="3898900"/>
          <a:ext cx="40894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089240" imgH="825480" progId="Equation.3">
                  <p:embed/>
                </p:oleObj>
              </mc:Choice>
              <mc:Fallback>
                <p:oleObj name="Equation" r:id="rId16" imgW="4089240" imgH="825480" progId="Equation.3">
                  <p:embed/>
                  <p:pic>
                    <p:nvPicPr>
                      <p:cNvPr id="178185" name="Object 9">
                        <a:extLst>
                          <a:ext uri="{FF2B5EF4-FFF2-40B4-BE49-F238E27FC236}">
                            <a16:creationId xmlns:a16="http://schemas.microsoft.com/office/drawing/2014/main" id="{A8D35E05-0B12-430F-BEC9-CF59107CFB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800" y="3898900"/>
                        <a:ext cx="40894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86" name="Object 10">
            <a:extLst>
              <a:ext uri="{FF2B5EF4-FFF2-40B4-BE49-F238E27FC236}">
                <a16:creationId xmlns:a16="http://schemas.microsoft.com/office/drawing/2014/main" id="{8404EEA4-F323-4036-93CA-C388AA3AB5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4064000"/>
          <a:ext cx="2032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031840" imgH="431640" progId="Equation.3">
                  <p:embed/>
                </p:oleObj>
              </mc:Choice>
              <mc:Fallback>
                <p:oleObj name="Equation" r:id="rId18" imgW="2031840" imgH="431640" progId="Equation.3">
                  <p:embed/>
                  <p:pic>
                    <p:nvPicPr>
                      <p:cNvPr id="178186" name="Object 10">
                        <a:extLst>
                          <a:ext uri="{FF2B5EF4-FFF2-40B4-BE49-F238E27FC236}">
                            <a16:creationId xmlns:a16="http://schemas.microsoft.com/office/drawing/2014/main" id="{8404EEA4-F323-4036-93CA-C388AA3AB5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4064000"/>
                        <a:ext cx="2032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87" name="Object 11">
            <a:extLst>
              <a:ext uri="{FF2B5EF4-FFF2-40B4-BE49-F238E27FC236}">
                <a16:creationId xmlns:a16="http://schemas.microsoft.com/office/drawing/2014/main" id="{74B3EC6C-978A-41AC-9C1F-4F355649F3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5054600"/>
          <a:ext cx="2247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247840" imgH="469800" progId="Equation.3">
                  <p:embed/>
                </p:oleObj>
              </mc:Choice>
              <mc:Fallback>
                <p:oleObj name="Equation" r:id="rId20" imgW="2247840" imgH="469800" progId="Equation.3">
                  <p:embed/>
                  <p:pic>
                    <p:nvPicPr>
                      <p:cNvPr id="178187" name="Object 11">
                        <a:extLst>
                          <a:ext uri="{FF2B5EF4-FFF2-40B4-BE49-F238E27FC236}">
                            <a16:creationId xmlns:a16="http://schemas.microsoft.com/office/drawing/2014/main" id="{74B3EC6C-978A-41AC-9C1F-4F355649F3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054600"/>
                        <a:ext cx="2247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88" name="Object 12">
            <a:extLst>
              <a:ext uri="{FF2B5EF4-FFF2-40B4-BE49-F238E27FC236}">
                <a16:creationId xmlns:a16="http://schemas.microsoft.com/office/drawing/2014/main" id="{C9195AB4-67CA-4323-A6BD-6A2676A7CF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5130800"/>
          <a:ext cx="2794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793960" imgH="431640" progId="Equation.3">
                  <p:embed/>
                </p:oleObj>
              </mc:Choice>
              <mc:Fallback>
                <p:oleObj name="Equation" r:id="rId22" imgW="2793960" imgH="431640" progId="Equation.3">
                  <p:embed/>
                  <p:pic>
                    <p:nvPicPr>
                      <p:cNvPr id="178188" name="Object 12">
                        <a:extLst>
                          <a:ext uri="{FF2B5EF4-FFF2-40B4-BE49-F238E27FC236}">
                            <a16:creationId xmlns:a16="http://schemas.microsoft.com/office/drawing/2014/main" id="{C9195AB4-67CA-4323-A6BD-6A2676A7CF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130800"/>
                        <a:ext cx="2794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8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8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8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8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8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8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8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8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8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8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0530" name="Object 2">
            <a:extLst>
              <a:ext uri="{FF2B5EF4-FFF2-40B4-BE49-F238E27FC236}">
                <a16:creationId xmlns:a16="http://schemas.microsoft.com/office/drawing/2014/main" id="{9EA90A06-C60C-4870-AE8D-989F97252C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1524000"/>
          <a:ext cx="6553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553080" imgH="838080" progId="Equation.3">
                  <p:embed/>
                </p:oleObj>
              </mc:Choice>
              <mc:Fallback>
                <p:oleObj name="Equation" r:id="rId3" imgW="6553080" imgH="838080" progId="Equation.3">
                  <p:embed/>
                  <p:pic>
                    <p:nvPicPr>
                      <p:cNvPr id="150530" name="Object 2">
                        <a:extLst>
                          <a:ext uri="{FF2B5EF4-FFF2-40B4-BE49-F238E27FC236}">
                            <a16:creationId xmlns:a16="http://schemas.microsoft.com/office/drawing/2014/main" id="{9EA90A06-C60C-4870-AE8D-989F97252C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524000"/>
                        <a:ext cx="6553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31" name="Object 3">
            <a:extLst>
              <a:ext uri="{FF2B5EF4-FFF2-40B4-BE49-F238E27FC236}">
                <a16:creationId xmlns:a16="http://schemas.microsoft.com/office/drawing/2014/main" id="{23F1BD88-8EED-4AC4-80A4-FC70E1C59B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2660650"/>
          <a:ext cx="1460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460160" imgH="419040" progId="Equation.3">
                  <p:embed/>
                </p:oleObj>
              </mc:Choice>
              <mc:Fallback>
                <p:oleObj name="Equation" r:id="rId5" imgW="1460160" imgH="419040" progId="Equation.3">
                  <p:embed/>
                  <p:pic>
                    <p:nvPicPr>
                      <p:cNvPr id="150531" name="Object 3">
                        <a:extLst>
                          <a:ext uri="{FF2B5EF4-FFF2-40B4-BE49-F238E27FC236}">
                            <a16:creationId xmlns:a16="http://schemas.microsoft.com/office/drawing/2014/main" id="{23F1BD88-8EED-4AC4-80A4-FC70E1C59B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660650"/>
                        <a:ext cx="1460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2" name="Rectangle 4">
            <a:extLst>
              <a:ext uri="{FF2B5EF4-FFF2-40B4-BE49-F238E27FC236}">
                <a16:creationId xmlns:a16="http://schemas.microsoft.com/office/drawing/2014/main" id="{61D20475-BDCB-4C65-B405-4A1B133BE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352800"/>
            <a:ext cx="3054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每张彩票平均可赚</a:t>
            </a:r>
          </a:p>
        </p:txBody>
      </p:sp>
      <p:graphicFrame>
        <p:nvGraphicFramePr>
          <p:cNvPr id="150533" name="Object 5">
            <a:extLst>
              <a:ext uri="{FF2B5EF4-FFF2-40B4-BE49-F238E27FC236}">
                <a16:creationId xmlns:a16="http://schemas.microsoft.com/office/drawing/2014/main" id="{690F6E1D-952C-4D68-9C09-E4A73582CA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93900" y="4108450"/>
          <a:ext cx="3263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263760" imgH="419040" progId="Equation.3">
                  <p:embed/>
                </p:oleObj>
              </mc:Choice>
              <mc:Fallback>
                <p:oleObj name="Equation" r:id="rId7" imgW="3263760" imgH="419040" progId="Equation.3">
                  <p:embed/>
                  <p:pic>
                    <p:nvPicPr>
                      <p:cNvPr id="150533" name="Object 5">
                        <a:extLst>
                          <a:ext uri="{FF2B5EF4-FFF2-40B4-BE49-F238E27FC236}">
                            <a16:creationId xmlns:a16="http://schemas.microsoft.com/office/drawing/2014/main" id="{690F6E1D-952C-4D68-9C09-E4A73582CA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3900" y="4108450"/>
                        <a:ext cx="3263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4" name="Rectangle 6">
            <a:extLst>
              <a:ext uri="{FF2B5EF4-FFF2-40B4-BE49-F238E27FC236}">
                <a16:creationId xmlns:a16="http://schemas.microsoft.com/office/drawing/2014/main" id="{A5D0743D-D819-48E8-A8C2-4D2486500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762000"/>
            <a:ext cx="4130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每张彩票平均能得到奖金</a:t>
            </a:r>
          </a:p>
        </p:txBody>
      </p:sp>
      <p:sp>
        <p:nvSpPr>
          <p:cNvPr id="150535" name="Rectangle 7">
            <a:extLst>
              <a:ext uri="{FF2B5EF4-FFF2-40B4-BE49-F238E27FC236}">
                <a16:creationId xmlns:a16="http://schemas.microsoft.com/office/drawing/2014/main" id="{862BD18C-3B87-4A0A-A64B-9638054B5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724400"/>
            <a:ext cx="822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因此彩票发行单位发行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万张彩票的创收利润为</a:t>
            </a:r>
          </a:p>
        </p:txBody>
      </p:sp>
      <p:graphicFrame>
        <p:nvGraphicFramePr>
          <p:cNvPr id="150536" name="Object 8">
            <a:extLst>
              <a:ext uri="{FF2B5EF4-FFF2-40B4-BE49-F238E27FC236}">
                <a16:creationId xmlns:a16="http://schemas.microsoft.com/office/drawing/2014/main" id="{42C77D67-F7AD-406F-8F0A-A495E629D2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24050" y="5556250"/>
          <a:ext cx="3911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911400" imgH="419040" progId="Equation.3">
                  <p:embed/>
                </p:oleObj>
              </mc:Choice>
              <mc:Fallback>
                <p:oleObj name="Equation" r:id="rId9" imgW="3911400" imgH="419040" progId="Equation.3">
                  <p:embed/>
                  <p:pic>
                    <p:nvPicPr>
                      <p:cNvPr id="150536" name="Object 8">
                        <a:extLst>
                          <a:ext uri="{FF2B5EF4-FFF2-40B4-BE49-F238E27FC236}">
                            <a16:creationId xmlns:a16="http://schemas.microsoft.com/office/drawing/2014/main" id="{42C77D67-F7AD-406F-8F0A-A495E629D2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5556250"/>
                        <a:ext cx="3911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0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0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2" grpId="0" autoUpdateAnimBg="0"/>
      <p:bldP spid="150535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>
            <a:extLst>
              <a:ext uri="{FF2B5EF4-FFF2-40B4-BE49-F238E27FC236}">
                <a16:creationId xmlns:a16="http://schemas.microsoft.com/office/drawing/2014/main" id="{AE4F7F9E-70C6-4632-A2A6-F6D0A6202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762000"/>
            <a:ext cx="601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实例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3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如何确定投资决策方向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?</a:t>
            </a:r>
          </a:p>
        </p:txBody>
      </p:sp>
      <p:sp>
        <p:nvSpPr>
          <p:cNvPr id="151555" name="Rectangle 3">
            <a:extLst>
              <a:ext uri="{FF2B5EF4-FFF2-40B4-BE49-F238E27FC236}">
                <a16:creationId xmlns:a16="http://schemas.microsoft.com/office/drawing/2014/main" id="{376F0921-8CA9-41F8-960C-F6CB9EE47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295400"/>
            <a:ext cx="6019800" cy="265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     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某人有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万元现金，想投资于某项目，预估成功的机会为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30%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，可得利润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万元 ， 失败的机会为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70%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，将损失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万元．若存入银行，同期间的利率为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5%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，问是否作此项投资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?</a:t>
            </a:r>
          </a:p>
        </p:txBody>
      </p:sp>
      <p:sp>
        <p:nvSpPr>
          <p:cNvPr id="151556" name="Rectangle 4">
            <a:extLst>
              <a:ext uri="{FF2B5EF4-FFF2-40B4-BE49-F238E27FC236}">
                <a16:creationId xmlns:a16="http://schemas.microsoft.com/office/drawing/2014/main" id="{AB472BE9-3F2D-448A-B6C5-875179E94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19100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解</a:t>
            </a:r>
          </a:p>
        </p:txBody>
      </p:sp>
      <p:sp>
        <p:nvSpPr>
          <p:cNvPr id="151557" name="Rectangle 5">
            <a:extLst>
              <a:ext uri="{FF2B5EF4-FFF2-40B4-BE49-F238E27FC236}">
                <a16:creationId xmlns:a16="http://schemas.microsoft.com/office/drawing/2014/main" id="{171272FD-B002-481A-9D38-ACD58F763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213225"/>
            <a:ext cx="3657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设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为投资利润，则</a:t>
            </a:r>
          </a:p>
        </p:txBody>
      </p:sp>
      <p:graphicFrame>
        <p:nvGraphicFramePr>
          <p:cNvPr id="151559" name="Object 7">
            <a:extLst>
              <a:ext uri="{FF2B5EF4-FFF2-40B4-BE49-F238E27FC236}">
                <a16:creationId xmlns:a16="http://schemas.microsoft.com/office/drawing/2014/main" id="{F2C4780B-4D75-4C69-B4A1-1ED481804B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5029200"/>
          <a:ext cx="5003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003640" imgH="419040" progId="Equation.3">
                  <p:embed/>
                </p:oleObj>
              </mc:Choice>
              <mc:Fallback>
                <p:oleObj name="Equation" r:id="rId3" imgW="5003640" imgH="419040" progId="Equation.3">
                  <p:embed/>
                  <p:pic>
                    <p:nvPicPr>
                      <p:cNvPr id="151559" name="Object 7">
                        <a:extLst>
                          <a:ext uri="{FF2B5EF4-FFF2-40B4-BE49-F238E27FC236}">
                            <a16:creationId xmlns:a16="http://schemas.microsoft.com/office/drawing/2014/main" id="{F2C4780B-4D75-4C69-B4A1-1ED481804B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029200"/>
                        <a:ext cx="5003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60" name="Rectangle 8">
            <a:extLst>
              <a:ext uri="{FF2B5EF4-FFF2-40B4-BE49-F238E27FC236}">
                <a16:creationId xmlns:a16="http://schemas.microsoft.com/office/drawing/2014/main" id="{45BB8AF3-80C4-4F77-BD14-BC822D2F4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953000"/>
            <a:ext cx="2803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存入银行的利息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</a:t>
            </a:r>
          </a:p>
        </p:txBody>
      </p:sp>
      <p:graphicFrame>
        <p:nvGraphicFramePr>
          <p:cNvPr id="151561" name="Object 9">
            <a:extLst>
              <a:ext uri="{FF2B5EF4-FFF2-40B4-BE49-F238E27FC236}">
                <a16:creationId xmlns:a16="http://schemas.microsoft.com/office/drawing/2014/main" id="{160CFF3B-773B-44E3-9F37-844266AC0B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5672138"/>
          <a:ext cx="2971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971800" imgH="419040" progId="Equation.3">
                  <p:embed/>
                </p:oleObj>
              </mc:Choice>
              <mc:Fallback>
                <p:oleObj name="Equation" r:id="rId5" imgW="2971800" imgH="419040" progId="Equation.3">
                  <p:embed/>
                  <p:pic>
                    <p:nvPicPr>
                      <p:cNvPr id="151561" name="Object 9">
                        <a:extLst>
                          <a:ext uri="{FF2B5EF4-FFF2-40B4-BE49-F238E27FC236}">
                            <a16:creationId xmlns:a16="http://schemas.microsoft.com/office/drawing/2014/main" id="{160CFF3B-773B-44E3-9F37-844266AC0B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672138"/>
                        <a:ext cx="2971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62" name="Rectangle 10">
            <a:extLst>
              <a:ext uri="{FF2B5EF4-FFF2-40B4-BE49-F238E27FC236}">
                <a16:creationId xmlns:a16="http://schemas.microsoft.com/office/drawing/2014/main" id="{2A4831D1-DADB-4B9F-945C-1BCD836E9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595938"/>
            <a:ext cx="24161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故应选择投资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</a:t>
            </a:r>
          </a:p>
        </p:txBody>
      </p:sp>
      <p:pic>
        <p:nvPicPr>
          <p:cNvPr id="151563" name="Picture 11" descr="AG00013_">
            <a:extLst>
              <a:ext uri="{FF2B5EF4-FFF2-40B4-BE49-F238E27FC236}">
                <a16:creationId xmlns:a16="http://schemas.microsoft.com/office/drawing/2014/main" id="{CD0515DB-7BE5-411D-A28D-CA7BB79DE9F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625600"/>
            <a:ext cx="2057400" cy="17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1570" name="Group 18">
            <a:extLst>
              <a:ext uri="{FF2B5EF4-FFF2-40B4-BE49-F238E27FC236}">
                <a16:creationId xmlns:a16="http://schemas.microsoft.com/office/drawing/2014/main" id="{7B2EA3EE-477E-4A31-902D-7448CCEF7081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3962400"/>
            <a:ext cx="2819400" cy="914400"/>
            <a:chOff x="3312" y="2400"/>
            <a:chExt cx="1776" cy="576"/>
          </a:xfrm>
        </p:grpSpPr>
        <p:sp>
          <p:nvSpPr>
            <p:cNvPr id="151565" name="Line 13">
              <a:extLst>
                <a:ext uri="{FF2B5EF4-FFF2-40B4-BE49-F238E27FC236}">
                  <a16:creationId xmlns:a16="http://schemas.microsoft.com/office/drawing/2014/main" id="{998ADE2A-4CBD-42BD-9544-3FCE18B8A1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688"/>
              <a:ext cx="1776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1566" name="Line 14">
              <a:extLst>
                <a:ext uri="{FF2B5EF4-FFF2-40B4-BE49-F238E27FC236}">
                  <a16:creationId xmlns:a16="http://schemas.microsoft.com/office/drawing/2014/main" id="{924D8DFD-E26A-43EF-8E5C-0271268C15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96" y="2400"/>
              <a:ext cx="0" cy="576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151567" name="Object 15">
              <a:extLst>
                <a:ext uri="{FF2B5EF4-FFF2-40B4-BE49-F238E27FC236}">
                  <a16:creationId xmlns:a16="http://schemas.microsoft.com/office/drawing/2014/main" id="{EBB72E60-C81B-4A47-A68F-A62A588906F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56" y="2448"/>
            <a:ext cx="22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55320" imgH="291960" progId="Equation.3">
                    <p:embed/>
                  </p:oleObj>
                </mc:Choice>
                <mc:Fallback>
                  <p:oleObj name="Equation" r:id="rId8" imgW="355320" imgH="291960" progId="Equation.3">
                    <p:embed/>
                    <p:pic>
                      <p:nvPicPr>
                        <p:cNvPr id="151567" name="Object 15">
                          <a:extLst>
                            <a:ext uri="{FF2B5EF4-FFF2-40B4-BE49-F238E27FC236}">
                              <a16:creationId xmlns:a16="http://schemas.microsoft.com/office/drawing/2014/main" id="{EBB72E60-C81B-4A47-A68F-A62A588906F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2448"/>
                          <a:ext cx="224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1568" name="Object 16">
              <a:extLst>
                <a:ext uri="{FF2B5EF4-FFF2-40B4-BE49-F238E27FC236}">
                  <a16:creationId xmlns:a16="http://schemas.microsoft.com/office/drawing/2014/main" id="{4CB61A0C-914C-4D78-A027-697279FFC4F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56" y="2736"/>
            <a:ext cx="16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66400" imgH="317160" progId="Equation.3">
                    <p:embed/>
                  </p:oleObj>
                </mc:Choice>
                <mc:Fallback>
                  <p:oleObj name="Equation" r:id="rId10" imgW="266400" imgH="317160" progId="Equation.3">
                    <p:embed/>
                    <p:pic>
                      <p:nvPicPr>
                        <p:cNvPr id="151568" name="Object 16">
                          <a:extLst>
                            <a:ext uri="{FF2B5EF4-FFF2-40B4-BE49-F238E27FC236}">
                              <a16:creationId xmlns:a16="http://schemas.microsoft.com/office/drawing/2014/main" id="{4CB61A0C-914C-4D78-A027-697279FFC4F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2736"/>
                          <a:ext cx="16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1571" name="Object 19">
            <a:extLst>
              <a:ext uri="{FF2B5EF4-FFF2-40B4-BE49-F238E27FC236}">
                <a16:creationId xmlns:a16="http://schemas.microsoft.com/office/drawing/2014/main" id="{216A2A68-7AE6-41AF-82A8-B90647249F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8400" y="4038600"/>
          <a:ext cx="203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03040" imgH="317160" progId="Equation.3">
                  <p:embed/>
                </p:oleObj>
              </mc:Choice>
              <mc:Fallback>
                <p:oleObj name="Equation" r:id="rId12" imgW="203040" imgH="317160" progId="Equation.3">
                  <p:embed/>
                  <p:pic>
                    <p:nvPicPr>
                      <p:cNvPr id="151571" name="Object 19">
                        <a:extLst>
                          <a:ext uri="{FF2B5EF4-FFF2-40B4-BE49-F238E27FC236}">
                            <a16:creationId xmlns:a16="http://schemas.microsoft.com/office/drawing/2014/main" id="{216A2A68-7AE6-41AF-82A8-B90647249F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4038600"/>
                        <a:ext cx="2032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72" name="Object 20">
            <a:extLst>
              <a:ext uri="{FF2B5EF4-FFF2-40B4-BE49-F238E27FC236}">
                <a16:creationId xmlns:a16="http://schemas.microsoft.com/office/drawing/2014/main" id="{C2B40A7C-D742-466F-A174-32F3B8B67A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62800" y="4038600"/>
          <a:ext cx="482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82400" imgH="304560" progId="Equation.3">
                  <p:embed/>
                </p:oleObj>
              </mc:Choice>
              <mc:Fallback>
                <p:oleObj name="Equation" r:id="rId14" imgW="482400" imgH="304560" progId="Equation.3">
                  <p:embed/>
                  <p:pic>
                    <p:nvPicPr>
                      <p:cNvPr id="151572" name="Object 20">
                        <a:extLst>
                          <a:ext uri="{FF2B5EF4-FFF2-40B4-BE49-F238E27FC236}">
                            <a16:creationId xmlns:a16="http://schemas.microsoft.com/office/drawing/2014/main" id="{C2B40A7C-D742-466F-A174-32F3B8B67A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4038600"/>
                        <a:ext cx="4826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73" name="Object 21">
            <a:extLst>
              <a:ext uri="{FF2B5EF4-FFF2-40B4-BE49-F238E27FC236}">
                <a16:creationId xmlns:a16="http://schemas.microsoft.com/office/drawing/2014/main" id="{6207DB79-493F-4EBE-885D-898A0A722A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2200" y="4495800"/>
          <a:ext cx="469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69800" imgH="317160" progId="Equation.3">
                  <p:embed/>
                </p:oleObj>
              </mc:Choice>
              <mc:Fallback>
                <p:oleObj name="Equation" r:id="rId16" imgW="469800" imgH="317160" progId="Equation.3">
                  <p:embed/>
                  <p:pic>
                    <p:nvPicPr>
                      <p:cNvPr id="151573" name="Object 21">
                        <a:extLst>
                          <a:ext uri="{FF2B5EF4-FFF2-40B4-BE49-F238E27FC236}">
                            <a16:creationId xmlns:a16="http://schemas.microsoft.com/office/drawing/2014/main" id="{6207DB79-493F-4EBE-885D-898A0A722A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495800"/>
                        <a:ext cx="4699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74" name="Object 22">
            <a:extLst>
              <a:ext uri="{FF2B5EF4-FFF2-40B4-BE49-F238E27FC236}">
                <a16:creationId xmlns:a16="http://schemas.microsoft.com/office/drawing/2014/main" id="{291C0399-64E2-4FFD-A3E6-E9D9649761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39000" y="4495800"/>
          <a:ext cx="482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482400" imgH="317160" progId="Equation.3">
                  <p:embed/>
                </p:oleObj>
              </mc:Choice>
              <mc:Fallback>
                <p:oleObj name="Equation" r:id="rId18" imgW="482400" imgH="317160" progId="Equation.3">
                  <p:embed/>
                  <p:pic>
                    <p:nvPicPr>
                      <p:cNvPr id="151574" name="Object 22">
                        <a:extLst>
                          <a:ext uri="{FF2B5EF4-FFF2-40B4-BE49-F238E27FC236}">
                            <a16:creationId xmlns:a16="http://schemas.microsoft.com/office/drawing/2014/main" id="{291C0399-64E2-4FFD-A3E6-E9D9649761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4495800"/>
                        <a:ext cx="4826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1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1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1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1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1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1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1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1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1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1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1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1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5" grpId="0"/>
      <p:bldP spid="151556" grpId="0" autoUpdateAnimBg="0"/>
      <p:bldP spid="151557" grpId="0" autoUpdateAnimBg="0"/>
      <p:bldP spid="151560" grpId="0" autoUpdateAnimBg="0"/>
      <p:bldP spid="151562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0770" name="Object 2">
            <a:extLst>
              <a:ext uri="{FF2B5EF4-FFF2-40B4-BE49-F238E27FC236}">
                <a16:creationId xmlns:a16="http://schemas.microsoft.com/office/drawing/2014/main" id="{08D93EBD-1064-4552-BDBC-1AE5475EAA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4238" y="1273175"/>
          <a:ext cx="7620000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7619760" imgH="952200" progId="Equation.3">
                  <p:embed/>
                </p:oleObj>
              </mc:Choice>
              <mc:Fallback>
                <p:oleObj name="公式" r:id="rId3" imgW="7619760" imgH="952200" progId="Equation.3">
                  <p:embed/>
                  <p:pic>
                    <p:nvPicPr>
                      <p:cNvPr id="160770" name="Object 2">
                        <a:extLst>
                          <a:ext uri="{FF2B5EF4-FFF2-40B4-BE49-F238E27FC236}">
                            <a16:creationId xmlns:a16="http://schemas.microsoft.com/office/drawing/2014/main" id="{08D93EBD-1064-4552-BDBC-1AE5475EAA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238" y="1273175"/>
                        <a:ext cx="7620000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71" name="Rectangle 3">
            <a:extLst>
              <a:ext uri="{FF2B5EF4-FFF2-40B4-BE49-F238E27FC236}">
                <a16:creationId xmlns:a16="http://schemas.microsoft.com/office/drawing/2014/main" id="{328B59E2-CF85-49B3-83F9-AA5CC2662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688975"/>
            <a:ext cx="502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实例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4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　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商店的销售策略</a:t>
            </a:r>
          </a:p>
        </p:txBody>
      </p:sp>
      <p:graphicFrame>
        <p:nvGraphicFramePr>
          <p:cNvPr id="160772" name="Object 4">
            <a:extLst>
              <a:ext uri="{FF2B5EF4-FFF2-40B4-BE49-F238E27FC236}">
                <a16:creationId xmlns:a16="http://schemas.microsoft.com/office/drawing/2014/main" id="{B0615797-6206-4C83-AD23-FC6827979F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2320925"/>
          <a:ext cx="789940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7899120" imgH="927000" progId="Equation.3">
                  <p:embed/>
                </p:oleObj>
              </mc:Choice>
              <mc:Fallback>
                <p:oleObj name="公式" r:id="rId5" imgW="7899120" imgH="927000" progId="Equation.3">
                  <p:embed/>
                  <p:pic>
                    <p:nvPicPr>
                      <p:cNvPr id="160772" name="Object 4">
                        <a:extLst>
                          <a:ext uri="{FF2B5EF4-FFF2-40B4-BE49-F238E27FC236}">
                            <a16:creationId xmlns:a16="http://schemas.microsoft.com/office/drawing/2014/main" id="{B0615797-6206-4C83-AD23-FC6827979F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320925"/>
                        <a:ext cx="7899400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3" name="Object 5">
            <a:extLst>
              <a:ext uri="{FF2B5EF4-FFF2-40B4-BE49-F238E27FC236}">
                <a16:creationId xmlns:a16="http://schemas.microsoft.com/office/drawing/2014/main" id="{00AFEB27-7425-4FF5-856C-B120A07580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9800" y="3360738"/>
          <a:ext cx="6985000" cy="241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6984720" imgH="2501640" progId="Equation.3">
                  <p:embed/>
                </p:oleObj>
              </mc:Choice>
              <mc:Fallback>
                <p:oleObj name="Equation" r:id="rId7" imgW="6984720" imgH="2501640" progId="Equation.3">
                  <p:embed/>
                  <p:pic>
                    <p:nvPicPr>
                      <p:cNvPr id="160773" name="Object 5">
                        <a:extLst>
                          <a:ext uri="{FF2B5EF4-FFF2-40B4-BE49-F238E27FC236}">
                            <a16:creationId xmlns:a16="http://schemas.microsoft.com/office/drawing/2014/main" id="{00AFEB27-7425-4FF5-856C-B120A07580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800" y="3360738"/>
                        <a:ext cx="6985000" cy="2411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0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0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0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>
            <a:extLst>
              <a:ext uri="{FF2B5EF4-FFF2-40B4-BE49-F238E27FC236}">
                <a16:creationId xmlns:a16="http://schemas.microsoft.com/office/drawing/2014/main" id="{6534A8D1-B5AF-45BC-993B-F2027398D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004888"/>
            <a:ext cx="5413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解</a:t>
            </a:r>
          </a:p>
        </p:txBody>
      </p:sp>
      <p:graphicFrame>
        <p:nvGraphicFramePr>
          <p:cNvPr id="159747" name="Object 3">
            <a:extLst>
              <a:ext uri="{FF2B5EF4-FFF2-40B4-BE49-F238E27FC236}">
                <a16:creationId xmlns:a16="http://schemas.microsoft.com/office/drawing/2014/main" id="{131DA903-47D7-45E9-A6D7-F106574261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66900" y="914400"/>
          <a:ext cx="3644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644640" imgH="838080" progId="Equation.3">
                  <p:embed/>
                </p:oleObj>
              </mc:Choice>
              <mc:Fallback>
                <p:oleObj name="Equation" r:id="rId3" imgW="3644640" imgH="838080" progId="Equation.3">
                  <p:embed/>
                  <p:pic>
                    <p:nvPicPr>
                      <p:cNvPr id="159747" name="Object 3">
                        <a:extLst>
                          <a:ext uri="{FF2B5EF4-FFF2-40B4-BE49-F238E27FC236}">
                            <a16:creationId xmlns:a16="http://schemas.microsoft.com/office/drawing/2014/main" id="{131DA903-47D7-45E9-A6D7-F106574261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900" y="914400"/>
                        <a:ext cx="36449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48" name="Object 4">
            <a:extLst>
              <a:ext uri="{FF2B5EF4-FFF2-40B4-BE49-F238E27FC236}">
                <a16:creationId xmlns:a16="http://schemas.microsoft.com/office/drawing/2014/main" id="{0B364492-05CF-4205-A247-5671488C49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8950" y="1066800"/>
          <a:ext cx="1371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71600" imgH="393480" progId="Equation.3">
                  <p:embed/>
                </p:oleObj>
              </mc:Choice>
              <mc:Fallback>
                <p:oleObj name="Equation" r:id="rId5" imgW="1371600" imgH="393480" progId="Equation.3">
                  <p:embed/>
                  <p:pic>
                    <p:nvPicPr>
                      <p:cNvPr id="159748" name="Object 4">
                        <a:extLst>
                          <a:ext uri="{FF2B5EF4-FFF2-40B4-BE49-F238E27FC236}">
                            <a16:creationId xmlns:a16="http://schemas.microsoft.com/office/drawing/2014/main" id="{0B364492-05CF-4205-A247-5671488C49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8950" y="1066800"/>
                        <a:ext cx="1371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49" name="Object 5">
            <a:extLst>
              <a:ext uri="{FF2B5EF4-FFF2-40B4-BE49-F238E27FC236}">
                <a16:creationId xmlns:a16="http://schemas.microsoft.com/office/drawing/2014/main" id="{57B391E9-59C5-4434-BDF6-14AC9F0733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34200" y="1143000"/>
          <a:ext cx="1384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384200" imgH="368280" progId="Equation.3">
                  <p:embed/>
                </p:oleObj>
              </mc:Choice>
              <mc:Fallback>
                <p:oleObj name="Equation" r:id="rId7" imgW="1384200" imgH="368280" progId="Equation.3">
                  <p:embed/>
                  <p:pic>
                    <p:nvPicPr>
                      <p:cNvPr id="159749" name="Object 5">
                        <a:extLst>
                          <a:ext uri="{FF2B5EF4-FFF2-40B4-BE49-F238E27FC236}">
                            <a16:creationId xmlns:a16="http://schemas.microsoft.com/office/drawing/2014/main" id="{57B391E9-59C5-4434-BDF6-14AC9F0733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1143000"/>
                        <a:ext cx="1384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0" name="Object 6">
            <a:extLst>
              <a:ext uri="{FF2B5EF4-FFF2-40B4-BE49-F238E27FC236}">
                <a16:creationId xmlns:a16="http://schemas.microsoft.com/office/drawing/2014/main" id="{466F5381-6960-4EB0-83A5-CD5E30F051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8950" y="1905000"/>
          <a:ext cx="4216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216320" imgH="838080" progId="Equation.3">
                  <p:embed/>
                </p:oleObj>
              </mc:Choice>
              <mc:Fallback>
                <p:oleObj name="Equation" r:id="rId9" imgW="4216320" imgH="838080" progId="Equation.3">
                  <p:embed/>
                  <p:pic>
                    <p:nvPicPr>
                      <p:cNvPr id="159750" name="Object 6">
                        <a:extLst>
                          <a:ext uri="{FF2B5EF4-FFF2-40B4-BE49-F238E27FC236}">
                            <a16:creationId xmlns:a16="http://schemas.microsoft.com/office/drawing/2014/main" id="{466F5381-6960-4EB0-83A5-CD5E30F051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8950" y="1905000"/>
                        <a:ext cx="4216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1" name="Object 7">
            <a:extLst>
              <a:ext uri="{FF2B5EF4-FFF2-40B4-BE49-F238E27FC236}">
                <a16:creationId xmlns:a16="http://schemas.microsoft.com/office/drawing/2014/main" id="{DEE6ACAA-A264-4CC6-8ED7-D62A89A310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52850" y="3124200"/>
          <a:ext cx="1816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815840" imgH="393480" progId="Equation.3">
                  <p:embed/>
                </p:oleObj>
              </mc:Choice>
              <mc:Fallback>
                <p:oleObj name="Equation" r:id="rId11" imgW="1815840" imgH="393480" progId="Equation.3">
                  <p:embed/>
                  <p:pic>
                    <p:nvPicPr>
                      <p:cNvPr id="159751" name="Object 7">
                        <a:extLst>
                          <a:ext uri="{FF2B5EF4-FFF2-40B4-BE49-F238E27FC236}">
                            <a16:creationId xmlns:a16="http://schemas.microsoft.com/office/drawing/2014/main" id="{DEE6ACAA-A264-4CC6-8ED7-D62A89A310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2850" y="3124200"/>
                        <a:ext cx="18161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2" name="Object 8">
            <a:extLst>
              <a:ext uri="{FF2B5EF4-FFF2-40B4-BE49-F238E27FC236}">
                <a16:creationId xmlns:a16="http://schemas.microsoft.com/office/drawing/2014/main" id="{9FC998FE-1086-41A3-8C2E-0F3D68E54B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3200400"/>
          <a:ext cx="1384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384200" imgH="368280" progId="Equation.3">
                  <p:embed/>
                </p:oleObj>
              </mc:Choice>
              <mc:Fallback>
                <p:oleObj name="Equation" r:id="rId13" imgW="1384200" imgH="368280" progId="Equation.3">
                  <p:embed/>
                  <p:pic>
                    <p:nvPicPr>
                      <p:cNvPr id="159752" name="Object 8">
                        <a:extLst>
                          <a:ext uri="{FF2B5EF4-FFF2-40B4-BE49-F238E27FC236}">
                            <a16:creationId xmlns:a16="http://schemas.microsoft.com/office/drawing/2014/main" id="{9FC998FE-1086-41A3-8C2E-0F3D68E54B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200400"/>
                        <a:ext cx="1384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3" name="Object 9">
            <a:extLst>
              <a:ext uri="{FF2B5EF4-FFF2-40B4-BE49-F238E27FC236}">
                <a16:creationId xmlns:a16="http://schemas.microsoft.com/office/drawing/2014/main" id="{6BC86A81-66F1-4740-94EB-17074BCA18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71650" y="3913188"/>
          <a:ext cx="4191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4190760" imgH="838080" progId="Equation.3">
                  <p:embed/>
                </p:oleObj>
              </mc:Choice>
              <mc:Fallback>
                <p:oleObj name="Equation" r:id="rId15" imgW="4190760" imgH="838080" progId="Equation.3">
                  <p:embed/>
                  <p:pic>
                    <p:nvPicPr>
                      <p:cNvPr id="159753" name="Object 9">
                        <a:extLst>
                          <a:ext uri="{FF2B5EF4-FFF2-40B4-BE49-F238E27FC236}">
                            <a16:creationId xmlns:a16="http://schemas.microsoft.com/office/drawing/2014/main" id="{6BC86A81-66F1-4740-94EB-17074BCA18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1650" y="3913188"/>
                        <a:ext cx="4191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4" name="Object 10">
            <a:extLst>
              <a:ext uri="{FF2B5EF4-FFF2-40B4-BE49-F238E27FC236}">
                <a16:creationId xmlns:a16="http://schemas.microsoft.com/office/drawing/2014/main" id="{018B87E2-E3A4-4DB0-889F-E90F0EF982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29050" y="5132388"/>
          <a:ext cx="32893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3288960" imgH="444240" progId="Equation.3">
                  <p:embed/>
                </p:oleObj>
              </mc:Choice>
              <mc:Fallback>
                <p:oleObj name="Equation" r:id="rId17" imgW="3288960" imgH="444240" progId="Equation.3">
                  <p:embed/>
                  <p:pic>
                    <p:nvPicPr>
                      <p:cNvPr id="159754" name="Object 10">
                        <a:extLst>
                          <a:ext uri="{FF2B5EF4-FFF2-40B4-BE49-F238E27FC236}">
                            <a16:creationId xmlns:a16="http://schemas.microsoft.com/office/drawing/2014/main" id="{018B87E2-E3A4-4DB0-889F-E90F0EF982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9050" y="5132388"/>
                        <a:ext cx="328930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9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9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9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9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9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9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2818" name="Object 2">
            <a:extLst>
              <a:ext uri="{FF2B5EF4-FFF2-40B4-BE49-F238E27FC236}">
                <a16:creationId xmlns:a16="http://schemas.microsoft.com/office/drawing/2014/main" id="{5C8A5FA4-ECF3-479F-9B05-BE389A219F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838200"/>
          <a:ext cx="4089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089240" imgH="838080" progId="Equation.3">
                  <p:embed/>
                </p:oleObj>
              </mc:Choice>
              <mc:Fallback>
                <p:oleObj name="Equation" r:id="rId3" imgW="4089240" imgH="838080" progId="Equation.3">
                  <p:embed/>
                  <p:pic>
                    <p:nvPicPr>
                      <p:cNvPr id="162818" name="Object 2">
                        <a:extLst>
                          <a:ext uri="{FF2B5EF4-FFF2-40B4-BE49-F238E27FC236}">
                            <a16:creationId xmlns:a16="http://schemas.microsoft.com/office/drawing/2014/main" id="{5C8A5FA4-ECF3-479F-9B05-BE389A219F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838200"/>
                        <a:ext cx="4089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19" name="Object 3">
            <a:extLst>
              <a:ext uri="{FF2B5EF4-FFF2-40B4-BE49-F238E27FC236}">
                <a16:creationId xmlns:a16="http://schemas.microsoft.com/office/drawing/2014/main" id="{8CAC5211-252F-43C2-9510-D3A4F13899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79700" y="1981200"/>
          <a:ext cx="2349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349360" imgH="393480" progId="Equation.3">
                  <p:embed/>
                </p:oleObj>
              </mc:Choice>
              <mc:Fallback>
                <p:oleObj name="Equation" r:id="rId5" imgW="2349360" imgH="393480" progId="Equation.3">
                  <p:embed/>
                  <p:pic>
                    <p:nvPicPr>
                      <p:cNvPr id="162819" name="Object 3">
                        <a:extLst>
                          <a:ext uri="{FF2B5EF4-FFF2-40B4-BE49-F238E27FC236}">
                            <a16:creationId xmlns:a16="http://schemas.microsoft.com/office/drawing/2014/main" id="{8CAC5211-252F-43C2-9510-D3A4F13899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1981200"/>
                        <a:ext cx="2349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0" name="Object 4">
            <a:extLst>
              <a:ext uri="{FF2B5EF4-FFF2-40B4-BE49-F238E27FC236}">
                <a16:creationId xmlns:a16="http://schemas.microsoft.com/office/drawing/2014/main" id="{502C80EF-B8F4-4BBE-A2BC-9C0A987A99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2667000"/>
          <a:ext cx="43053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305240" imgH="444240" progId="Equation.3">
                  <p:embed/>
                </p:oleObj>
              </mc:Choice>
              <mc:Fallback>
                <p:oleObj name="Equation" r:id="rId7" imgW="4305240" imgH="444240" progId="Equation.3">
                  <p:embed/>
                  <p:pic>
                    <p:nvPicPr>
                      <p:cNvPr id="162820" name="Object 4">
                        <a:extLst>
                          <a:ext uri="{FF2B5EF4-FFF2-40B4-BE49-F238E27FC236}">
                            <a16:creationId xmlns:a16="http://schemas.microsoft.com/office/drawing/2014/main" id="{502C80EF-B8F4-4BBE-A2BC-9C0A987A99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667000"/>
                        <a:ext cx="43053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2825" name="Group 9">
            <a:extLst>
              <a:ext uri="{FF2B5EF4-FFF2-40B4-BE49-F238E27FC236}">
                <a16:creationId xmlns:a16="http://schemas.microsoft.com/office/drawing/2014/main" id="{D13F180A-E926-4DD5-B610-BEF5B7DFB0F1}"/>
              </a:ext>
            </a:extLst>
          </p:cNvPr>
          <p:cNvGrpSpPr>
            <a:grpSpLocks/>
          </p:cNvGrpSpPr>
          <p:nvPr/>
        </p:nvGrpSpPr>
        <p:grpSpPr bwMode="auto">
          <a:xfrm>
            <a:off x="1301750" y="3352800"/>
            <a:ext cx="7086600" cy="1295400"/>
            <a:chOff x="576" y="2016"/>
            <a:chExt cx="4464" cy="816"/>
          </a:xfrm>
        </p:grpSpPr>
        <p:sp>
          <p:nvSpPr>
            <p:cNvPr id="162821" name="Line 5">
              <a:extLst>
                <a:ext uri="{FF2B5EF4-FFF2-40B4-BE49-F238E27FC236}">
                  <a16:creationId xmlns:a16="http://schemas.microsoft.com/office/drawing/2014/main" id="{24BA7761-E5C5-4656-A5D6-D9D1DD98CF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2400"/>
              <a:ext cx="4464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2822" name="Line 6">
              <a:extLst>
                <a:ext uri="{FF2B5EF4-FFF2-40B4-BE49-F238E27FC236}">
                  <a16:creationId xmlns:a16="http://schemas.microsoft.com/office/drawing/2014/main" id="{502DDB06-0245-465C-AED0-08CEFEB596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016"/>
              <a:ext cx="0" cy="816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162823" name="Object 7">
              <a:extLst>
                <a:ext uri="{FF2B5EF4-FFF2-40B4-BE49-F238E27FC236}">
                  <a16:creationId xmlns:a16="http://schemas.microsoft.com/office/drawing/2014/main" id="{B07E16C2-5682-4D76-8F37-2A7FE03D379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64" y="2112"/>
            <a:ext cx="176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279360" imgH="291960" progId="Equation.3">
                    <p:embed/>
                  </p:oleObj>
                </mc:Choice>
                <mc:Fallback>
                  <p:oleObj name="Equation" r:id="rId9" imgW="279360" imgH="291960" progId="Equation.3">
                    <p:embed/>
                    <p:pic>
                      <p:nvPicPr>
                        <p:cNvPr id="162823" name="Object 7">
                          <a:extLst>
                            <a:ext uri="{FF2B5EF4-FFF2-40B4-BE49-F238E27FC236}">
                              <a16:creationId xmlns:a16="http://schemas.microsoft.com/office/drawing/2014/main" id="{B07E16C2-5682-4D76-8F37-2A7FE03D379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2112"/>
                          <a:ext cx="176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2824" name="Object 8">
              <a:extLst>
                <a:ext uri="{FF2B5EF4-FFF2-40B4-BE49-F238E27FC236}">
                  <a16:creationId xmlns:a16="http://schemas.microsoft.com/office/drawing/2014/main" id="{4C73793E-362B-44C4-B65F-A96F0BAC9B5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6" y="2496"/>
            <a:ext cx="24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393480" imgH="431640" progId="Equation.3">
                    <p:embed/>
                  </p:oleObj>
                </mc:Choice>
                <mc:Fallback>
                  <p:oleObj name="Equation" r:id="rId11" imgW="393480" imgH="431640" progId="Equation.3">
                    <p:embed/>
                    <p:pic>
                      <p:nvPicPr>
                        <p:cNvPr id="162824" name="Object 8">
                          <a:extLst>
                            <a:ext uri="{FF2B5EF4-FFF2-40B4-BE49-F238E27FC236}">
                              <a16:creationId xmlns:a16="http://schemas.microsoft.com/office/drawing/2014/main" id="{4C73793E-362B-44C4-B65F-A96F0BAC9B5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2496"/>
                          <a:ext cx="24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2826" name="Object 10">
            <a:extLst>
              <a:ext uri="{FF2B5EF4-FFF2-40B4-BE49-F238E27FC236}">
                <a16:creationId xmlns:a16="http://schemas.microsoft.com/office/drawing/2014/main" id="{EEBD340C-C2E1-47A2-BF76-7CA11739C6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73350" y="3505200"/>
          <a:ext cx="4965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4965480" imgH="393480" progId="Equation.3">
                  <p:embed/>
                </p:oleObj>
              </mc:Choice>
              <mc:Fallback>
                <p:oleObj name="Equation" r:id="rId13" imgW="4965480" imgH="393480" progId="Equation.3">
                  <p:embed/>
                  <p:pic>
                    <p:nvPicPr>
                      <p:cNvPr id="162826" name="Object 10">
                        <a:extLst>
                          <a:ext uri="{FF2B5EF4-FFF2-40B4-BE49-F238E27FC236}">
                            <a16:creationId xmlns:a16="http://schemas.microsoft.com/office/drawing/2014/main" id="{EEBD340C-C2E1-47A2-BF76-7CA11739C6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3350" y="3505200"/>
                        <a:ext cx="4965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7" name="Object 11">
            <a:extLst>
              <a:ext uri="{FF2B5EF4-FFF2-40B4-BE49-F238E27FC236}">
                <a16:creationId xmlns:a16="http://schemas.microsoft.com/office/drawing/2014/main" id="{E22DD98B-042E-4389-A5F3-22531A2E05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7150" y="4189413"/>
          <a:ext cx="1003300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002960" imgH="317160" progId="Equation.3">
                  <p:embed/>
                </p:oleObj>
              </mc:Choice>
              <mc:Fallback>
                <p:oleObj name="Equation" r:id="rId15" imgW="1002960" imgH="317160" progId="Equation.3">
                  <p:embed/>
                  <p:pic>
                    <p:nvPicPr>
                      <p:cNvPr id="162827" name="Object 11">
                        <a:extLst>
                          <a:ext uri="{FF2B5EF4-FFF2-40B4-BE49-F238E27FC236}">
                            <a16:creationId xmlns:a16="http://schemas.microsoft.com/office/drawing/2014/main" id="{E22DD98B-042E-4389-A5F3-22531A2E05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7150" y="4189413"/>
                        <a:ext cx="1003300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8" name="Object 12">
            <a:extLst>
              <a:ext uri="{FF2B5EF4-FFF2-40B4-BE49-F238E27FC236}">
                <a16:creationId xmlns:a16="http://schemas.microsoft.com/office/drawing/2014/main" id="{9A25BA7B-17BF-4026-A5B3-01CC920780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88150" y="4189413"/>
          <a:ext cx="1003300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002960" imgH="317160" progId="Equation.3">
                  <p:embed/>
                </p:oleObj>
              </mc:Choice>
              <mc:Fallback>
                <p:oleObj name="Equation" r:id="rId17" imgW="1002960" imgH="317160" progId="Equation.3">
                  <p:embed/>
                  <p:pic>
                    <p:nvPicPr>
                      <p:cNvPr id="162828" name="Object 12">
                        <a:extLst>
                          <a:ext uri="{FF2B5EF4-FFF2-40B4-BE49-F238E27FC236}">
                            <a16:creationId xmlns:a16="http://schemas.microsoft.com/office/drawing/2014/main" id="{9A25BA7B-17BF-4026-A5B3-01CC920780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8150" y="4189413"/>
                        <a:ext cx="1003300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9" name="Object 13">
            <a:extLst>
              <a:ext uri="{FF2B5EF4-FFF2-40B4-BE49-F238E27FC236}">
                <a16:creationId xmlns:a16="http://schemas.microsoft.com/office/drawing/2014/main" id="{5B84F4E3-95D7-4A8A-BF5C-75915CF70A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8750" y="4178300"/>
          <a:ext cx="990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990360" imgH="317160" progId="Equation.3">
                  <p:embed/>
                </p:oleObj>
              </mc:Choice>
              <mc:Fallback>
                <p:oleObj name="Equation" r:id="rId19" imgW="990360" imgH="317160" progId="Equation.3">
                  <p:embed/>
                  <p:pic>
                    <p:nvPicPr>
                      <p:cNvPr id="162829" name="Object 13">
                        <a:extLst>
                          <a:ext uri="{FF2B5EF4-FFF2-40B4-BE49-F238E27FC236}">
                            <a16:creationId xmlns:a16="http://schemas.microsoft.com/office/drawing/2014/main" id="{5B84F4E3-95D7-4A8A-BF5C-75915CF70A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0" y="4178300"/>
                        <a:ext cx="9906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30" name="Object 14">
            <a:extLst>
              <a:ext uri="{FF2B5EF4-FFF2-40B4-BE49-F238E27FC236}">
                <a16:creationId xmlns:a16="http://schemas.microsoft.com/office/drawing/2014/main" id="{7DC282C2-51C1-4282-9911-9FC1EEA450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40350" y="4178300"/>
          <a:ext cx="1003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002960" imgH="317160" progId="Equation.3">
                  <p:embed/>
                </p:oleObj>
              </mc:Choice>
              <mc:Fallback>
                <p:oleObj name="Equation" r:id="rId21" imgW="1002960" imgH="317160" progId="Equation.3">
                  <p:embed/>
                  <p:pic>
                    <p:nvPicPr>
                      <p:cNvPr id="162830" name="Object 14">
                        <a:extLst>
                          <a:ext uri="{FF2B5EF4-FFF2-40B4-BE49-F238E27FC236}">
                            <a16:creationId xmlns:a16="http://schemas.microsoft.com/office/drawing/2014/main" id="{7DC282C2-51C1-4282-9911-9FC1EEA450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0350" y="4178300"/>
                        <a:ext cx="1003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31" name="Object 15">
            <a:extLst>
              <a:ext uri="{FF2B5EF4-FFF2-40B4-BE49-F238E27FC236}">
                <a16:creationId xmlns:a16="http://schemas.microsoft.com/office/drawing/2014/main" id="{F797D078-16FD-48F1-BCFD-76919E5D87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4953000"/>
          <a:ext cx="3124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3124080" imgH="431640" progId="Equation.3">
                  <p:embed/>
                </p:oleObj>
              </mc:Choice>
              <mc:Fallback>
                <p:oleObj name="Equation" r:id="rId23" imgW="3124080" imgH="431640" progId="Equation.3">
                  <p:embed/>
                  <p:pic>
                    <p:nvPicPr>
                      <p:cNvPr id="162831" name="Object 15">
                        <a:extLst>
                          <a:ext uri="{FF2B5EF4-FFF2-40B4-BE49-F238E27FC236}">
                            <a16:creationId xmlns:a16="http://schemas.microsoft.com/office/drawing/2014/main" id="{F797D078-16FD-48F1-BCFD-76919E5D87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953000"/>
                        <a:ext cx="3124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32" name="Object 16">
            <a:extLst>
              <a:ext uri="{FF2B5EF4-FFF2-40B4-BE49-F238E27FC236}">
                <a16:creationId xmlns:a16="http://schemas.microsoft.com/office/drawing/2014/main" id="{60852CB5-3187-4BF6-9F12-AED1C757B7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2800" y="5715000"/>
          <a:ext cx="5969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5968800" imgH="444240" progId="Equation.3">
                  <p:embed/>
                </p:oleObj>
              </mc:Choice>
              <mc:Fallback>
                <p:oleObj name="Equation" r:id="rId25" imgW="5968800" imgH="444240" progId="Equation.3">
                  <p:embed/>
                  <p:pic>
                    <p:nvPicPr>
                      <p:cNvPr id="162832" name="Object 16">
                        <a:extLst>
                          <a:ext uri="{FF2B5EF4-FFF2-40B4-BE49-F238E27FC236}">
                            <a16:creationId xmlns:a16="http://schemas.microsoft.com/office/drawing/2014/main" id="{60852CB5-3187-4BF6-9F12-AED1C757B7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" y="5715000"/>
                        <a:ext cx="5969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2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2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2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2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2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2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2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2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2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2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42" name="Object 2">
            <a:extLst>
              <a:ext uri="{FF2B5EF4-FFF2-40B4-BE49-F238E27FC236}">
                <a16:creationId xmlns:a16="http://schemas.microsoft.com/office/drawing/2014/main" id="{553C1557-A0C6-493E-AB28-F0BD94FCF3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447800"/>
          <a:ext cx="7734300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7734240" imgH="952200" progId="Equation.3">
                  <p:embed/>
                </p:oleObj>
              </mc:Choice>
              <mc:Fallback>
                <p:oleObj name="公式" r:id="rId3" imgW="7734240" imgH="952200" progId="Equation.3">
                  <p:embed/>
                  <p:pic>
                    <p:nvPicPr>
                      <p:cNvPr id="163842" name="Object 2">
                        <a:extLst>
                          <a:ext uri="{FF2B5EF4-FFF2-40B4-BE49-F238E27FC236}">
                            <a16:creationId xmlns:a16="http://schemas.microsoft.com/office/drawing/2014/main" id="{553C1557-A0C6-493E-AB28-F0BD94FCF3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447800"/>
                        <a:ext cx="7734300" cy="91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43" name="Rectangle 3">
            <a:extLst>
              <a:ext uri="{FF2B5EF4-FFF2-40B4-BE49-F238E27FC236}">
                <a16:creationId xmlns:a16="http://schemas.microsoft.com/office/drawing/2014/main" id="{703F1A40-72A2-4BDB-9D50-180E817EA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625" y="771525"/>
            <a:ext cx="3762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实例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5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　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分组验血</a:t>
            </a:r>
          </a:p>
        </p:txBody>
      </p:sp>
      <p:graphicFrame>
        <p:nvGraphicFramePr>
          <p:cNvPr id="163844" name="Object 4">
            <a:extLst>
              <a:ext uri="{FF2B5EF4-FFF2-40B4-BE49-F238E27FC236}">
                <a16:creationId xmlns:a16="http://schemas.microsoft.com/office/drawing/2014/main" id="{E86ADFD6-E9AF-4CF4-B968-8A27A051AB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70000" y="2574925"/>
          <a:ext cx="74168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416720" imgH="444240" progId="Equation.3">
                  <p:embed/>
                </p:oleObj>
              </mc:Choice>
              <mc:Fallback>
                <p:oleObj name="Equation" r:id="rId5" imgW="7416720" imgH="444240" progId="Equation.3">
                  <p:embed/>
                  <p:pic>
                    <p:nvPicPr>
                      <p:cNvPr id="163844" name="Object 4">
                        <a:extLst>
                          <a:ext uri="{FF2B5EF4-FFF2-40B4-BE49-F238E27FC236}">
                            <a16:creationId xmlns:a16="http://schemas.microsoft.com/office/drawing/2014/main" id="{E86ADFD6-E9AF-4CF4-B968-8A27A051AB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000" y="2574925"/>
                        <a:ext cx="74168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47" name="Object 7">
            <a:extLst>
              <a:ext uri="{FF2B5EF4-FFF2-40B4-BE49-F238E27FC236}">
                <a16:creationId xmlns:a16="http://schemas.microsoft.com/office/drawing/2014/main" id="{581504DC-A6AE-4E89-8878-1EA455B516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0100" y="3200400"/>
          <a:ext cx="7581900" cy="306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7581600" imgH="3174840" progId="Equation.3">
                  <p:embed/>
                </p:oleObj>
              </mc:Choice>
              <mc:Fallback>
                <p:oleObj name="Equation" r:id="rId7" imgW="7581600" imgH="3174840" progId="Equation.3">
                  <p:embed/>
                  <p:pic>
                    <p:nvPicPr>
                      <p:cNvPr id="163847" name="Object 7">
                        <a:extLst>
                          <a:ext uri="{FF2B5EF4-FFF2-40B4-BE49-F238E27FC236}">
                            <a16:creationId xmlns:a16="http://schemas.microsoft.com/office/drawing/2014/main" id="{581504DC-A6AE-4E89-8878-1EA455B516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3200400"/>
                        <a:ext cx="7581900" cy="306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jy3">
  <a:themeElements>
    <a:clrScheme name="jy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jy3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jy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y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y3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y3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y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y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y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jy3">
  <a:themeElements>
    <a:clrScheme name="jy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jy3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jy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y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y3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y3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y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y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y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Beamer</Template>
  <TotalTime>72476</TotalTime>
  <Words>530</Words>
  <Application>Microsoft Office PowerPoint</Application>
  <PresentationFormat>On-screen Show (4:3)</PresentationFormat>
  <Paragraphs>80</Paragraphs>
  <Slides>39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黑体</vt:lpstr>
      <vt:lpstr>宋体</vt:lpstr>
      <vt:lpstr>Arial</vt:lpstr>
      <vt:lpstr>Calibri</vt:lpstr>
      <vt:lpstr>Times New Roman</vt:lpstr>
      <vt:lpstr>jy3</vt:lpstr>
      <vt:lpstr>1_jy3</vt:lpstr>
      <vt:lpstr>Equation</vt:lpstr>
      <vt:lpstr>公式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三、例题讲解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Xavier</dc:creator>
  <cp:lastModifiedBy>Kwon Osub</cp:lastModifiedBy>
  <cp:revision>3288</cp:revision>
  <cp:lastPrinted>2018-12-13T11:11:49Z</cp:lastPrinted>
  <dcterms:created xsi:type="dcterms:W3CDTF">2010-10-06T23:38:19Z</dcterms:created>
  <dcterms:modified xsi:type="dcterms:W3CDTF">2023-10-09T08:16:38Z</dcterms:modified>
</cp:coreProperties>
</file>