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74"/>
  </p:notesMasterIdLst>
  <p:handoutMasterIdLst>
    <p:handoutMasterId r:id="rId75"/>
  </p:handoutMasterIdLst>
  <p:sldIdLst>
    <p:sldId id="917" r:id="rId3"/>
    <p:sldId id="838" r:id="rId4"/>
    <p:sldId id="373" r:id="rId5"/>
    <p:sldId id="318" r:id="rId6"/>
    <p:sldId id="392" r:id="rId7"/>
    <p:sldId id="393" r:id="rId8"/>
    <p:sldId id="324" r:id="rId9"/>
    <p:sldId id="320" r:id="rId10"/>
    <p:sldId id="321" r:id="rId11"/>
    <p:sldId id="329" r:id="rId12"/>
    <p:sldId id="330" r:id="rId13"/>
    <p:sldId id="334" r:id="rId14"/>
    <p:sldId id="336" r:id="rId15"/>
    <p:sldId id="363" r:id="rId16"/>
    <p:sldId id="345" r:id="rId17"/>
    <p:sldId id="380" r:id="rId18"/>
    <p:sldId id="372" r:id="rId19"/>
    <p:sldId id="346" r:id="rId20"/>
    <p:sldId id="839" r:id="rId21"/>
    <p:sldId id="400" r:id="rId22"/>
    <p:sldId id="347" r:id="rId23"/>
    <p:sldId id="383" r:id="rId24"/>
    <p:sldId id="840" r:id="rId25"/>
    <p:sldId id="841" r:id="rId26"/>
    <p:sldId id="842" r:id="rId27"/>
    <p:sldId id="843" r:id="rId28"/>
    <p:sldId id="844" r:id="rId29"/>
    <p:sldId id="845" r:id="rId30"/>
    <p:sldId id="846" r:id="rId31"/>
    <p:sldId id="847" r:id="rId32"/>
    <p:sldId id="848" r:id="rId33"/>
    <p:sldId id="849" r:id="rId34"/>
    <p:sldId id="850" r:id="rId35"/>
    <p:sldId id="851" r:id="rId36"/>
    <p:sldId id="852" r:id="rId37"/>
    <p:sldId id="853" r:id="rId38"/>
    <p:sldId id="854" r:id="rId39"/>
    <p:sldId id="858" r:id="rId40"/>
    <p:sldId id="859" r:id="rId41"/>
    <p:sldId id="416" r:id="rId42"/>
    <p:sldId id="860" r:id="rId43"/>
    <p:sldId id="916" r:id="rId44"/>
    <p:sldId id="862" r:id="rId45"/>
    <p:sldId id="349" r:id="rId46"/>
    <p:sldId id="375" r:id="rId47"/>
    <p:sldId id="376" r:id="rId48"/>
    <p:sldId id="863" r:id="rId49"/>
    <p:sldId id="350" r:id="rId50"/>
    <p:sldId id="374" r:id="rId51"/>
    <p:sldId id="864" r:id="rId52"/>
    <p:sldId id="865" r:id="rId53"/>
    <p:sldId id="866" r:id="rId54"/>
    <p:sldId id="867" r:id="rId55"/>
    <p:sldId id="351" r:id="rId56"/>
    <p:sldId id="381" r:id="rId57"/>
    <p:sldId id="382" r:id="rId58"/>
    <p:sldId id="874" r:id="rId59"/>
    <p:sldId id="875" r:id="rId60"/>
    <p:sldId id="876" r:id="rId61"/>
    <p:sldId id="877" r:id="rId62"/>
    <p:sldId id="879" r:id="rId63"/>
    <p:sldId id="880" r:id="rId64"/>
    <p:sldId id="881" r:id="rId65"/>
    <p:sldId id="882" r:id="rId66"/>
    <p:sldId id="883" r:id="rId67"/>
    <p:sldId id="884" r:id="rId68"/>
    <p:sldId id="885" r:id="rId69"/>
    <p:sldId id="890" r:id="rId70"/>
    <p:sldId id="893" r:id="rId71"/>
    <p:sldId id="915" r:id="rId72"/>
    <p:sldId id="913" r:id="rId73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81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6CA"/>
    <a:srgbClr val="3333B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2359D-8A72-4EF9-A8D3-C3DC9E59D868}" v="13" dt="2023-10-09T08:10:2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82029" autoAdjust="0"/>
  </p:normalViewPr>
  <p:slideViewPr>
    <p:cSldViewPr>
      <p:cViewPr varScale="1">
        <p:scale>
          <a:sx n="82" d="100"/>
          <a:sy n="82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48" d="100"/>
          <a:sy n="48" d="100"/>
        </p:scale>
        <p:origin x="2763" y="21"/>
      </p:cViewPr>
      <p:guideLst>
        <p:guide orient="horz" pos="3128"/>
        <p:guide pos="2181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2692359D-8A72-4EF9-A8D3-C3DC9E59D868}"/>
    <pc:docChg chg="undo custSel addSld delSld modSld sldOrd modMainMaster">
      <pc:chgData name="Kwon Osub" userId="760dd869e46f08f5" providerId="LiveId" clId="{2692359D-8A72-4EF9-A8D3-C3DC9E59D868}" dt="2023-10-09T08:10:51.210" v="193" actId="47"/>
      <pc:docMkLst>
        <pc:docMk/>
      </pc:docMkLst>
      <pc:sldChg chg="addSp delSp del mod">
        <pc:chgData name="Kwon Osub" userId="760dd869e46f08f5" providerId="LiveId" clId="{2692359D-8A72-4EF9-A8D3-C3DC9E59D868}" dt="2023-10-09T08:10:51.210" v="193" actId="47"/>
        <pc:sldMkLst>
          <pc:docMk/>
          <pc:sldMk cId="0" sldId="256"/>
        </pc:sldMkLst>
        <pc:spChg chg="add del">
          <ac:chgData name="Kwon Osub" userId="760dd869e46f08f5" providerId="LiveId" clId="{2692359D-8A72-4EF9-A8D3-C3DC9E59D868}" dt="2023-10-09T08:10:17.722" v="188" actId="22"/>
          <ac:spMkLst>
            <pc:docMk/>
            <pc:sldMk cId="0" sldId="256"/>
            <ac:spMk id="3" creationId="{3A9034A6-7F8F-3BA2-DABE-E4F370B447B7}"/>
          </ac:spMkLst>
        </pc:spChg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18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20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21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24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2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30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34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36"/>
        </pc:sldMkLst>
      </pc:sldChg>
      <pc:sldChg chg="del">
        <pc:chgData name="Kwon Osub" userId="760dd869e46f08f5" providerId="LiveId" clId="{2692359D-8A72-4EF9-A8D3-C3DC9E59D868}" dt="2023-08-26T06:59:32.087" v="31" actId="47"/>
        <pc:sldMkLst>
          <pc:docMk/>
          <pc:sldMk cId="0" sldId="337"/>
        </pc:sldMkLst>
      </pc:sldChg>
      <pc:sldChg chg="del">
        <pc:chgData name="Kwon Osub" userId="760dd869e46f08f5" providerId="LiveId" clId="{2692359D-8A72-4EF9-A8D3-C3DC9E59D868}" dt="2023-08-26T06:59:34.251" v="32" actId="47"/>
        <pc:sldMkLst>
          <pc:docMk/>
          <pc:sldMk cId="0" sldId="338"/>
        </pc:sldMkLst>
      </pc:sldChg>
      <pc:sldChg chg="del">
        <pc:chgData name="Kwon Osub" userId="760dd869e46f08f5" providerId="LiveId" clId="{2692359D-8A72-4EF9-A8D3-C3DC9E59D868}" dt="2023-08-26T06:59:35.117" v="33" actId="47"/>
        <pc:sldMkLst>
          <pc:docMk/>
          <pc:sldMk cId="0" sldId="33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45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46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47"/>
        </pc:sldMkLst>
      </pc:sldChg>
      <pc:sldChg chg="delSp modSp mod modTransition delAnim">
        <pc:chgData name="Kwon Osub" userId="760dd869e46f08f5" providerId="LiveId" clId="{2692359D-8A72-4EF9-A8D3-C3DC9E59D868}" dt="2023-08-28T08:01:40.466" v="103" actId="1076"/>
        <pc:sldMkLst>
          <pc:docMk/>
          <pc:sldMk cId="0" sldId="349"/>
        </pc:sldMkLst>
        <pc:spChg chg="mod">
          <ac:chgData name="Kwon Osub" userId="760dd869e46f08f5" providerId="LiveId" clId="{2692359D-8A72-4EF9-A8D3-C3DC9E59D868}" dt="2023-08-28T08:01:40.466" v="103" actId="1076"/>
          <ac:spMkLst>
            <pc:docMk/>
            <pc:sldMk cId="0" sldId="349"/>
            <ac:spMk id="98333" creationId="{3BDFBA2D-96F9-433D-8BA0-7D8A7CFED1D3}"/>
          </ac:spMkLst>
        </pc:spChg>
        <pc:spChg chg="mod">
          <ac:chgData name="Kwon Osub" userId="760dd869e46f08f5" providerId="LiveId" clId="{2692359D-8A72-4EF9-A8D3-C3DC9E59D868}" dt="2023-08-28T08:01:40.466" v="103" actId="1076"/>
          <ac:spMkLst>
            <pc:docMk/>
            <pc:sldMk cId="0" sldId="349"/>
            <ac:spMk id="98337" creationId="{522436E7-7ED0-47A3-AE2C-9F2B9E4030A7}"/>
          </ac:spMkLst>
        </pc:spChg>
        <pc:grpChg chg="mod">
          <ac:chgData name="Kwon Osub" userId="760dd869e46f08f5" providerId="LiveId" clId="{2692359D-8A72-4EF9-A8D3-C3DC9E59D868}" dt="2023-08-28T08:01:40.466" v="103" actId="1076"/>
          <ac:grpSpMkLst>
            <pc:docMk/>
            <pc:sldMk cId="0" sldId="349"/>
            <ac:grpSpMk id="98338" creationId="{3EE0E888-30A1-4107-8915-D3144B376843}"/>
          </ac:grpSpMkLst>
        </pc:grpChg>
        <pc:graphicFrameChg chg="del">
          <ac:chgData name="Kwon Osub" userId="760dd869e46f08f5" providerId="LiveId" clId="{2692359D-8A72-4EF9-A8D3-C3DC9E59D868}" dt="2023-08-28T08:01:30.078" v="102" actId="478"/>
          <ac:graphicFrameMkLst>
            <pc:docMk/>
            <pc:sldMk cId="0" sldId="349"/>
            <ac:graphicFrameMk id="98328" creationId="{F65A58A4-E74F-49ED-BE63-15BE0FB009E4}"/>
          </ac:graphicFrameMkLst>
        </pc:graphicFrameChg>
        <pc:graphicFrameChg chg="mod">
          <ac:chgData name="Kwon Osub" userId="760dd869e46f08f5" providerId="LiveId" clId="{2692359D-8A72-4EF9-A8D3-C3DC9E59D868}" dt="2023-08-28T08:01:40.466" v="103" actId="1076"/>
          <ac:graphicFrameMkLst>
            <pc:docMk/>
            <pc:sldMk cId="0" sldId="349"/>
            <ac:graphicFrameMk id="98330" creationId="{2F68DFAC-B7DE-4E37-8CB7-1554B8373527}"/>
          </ac:graphicFrameMkLst>
        </pc:graphicFrameChg>
        <pc:graphicFrameChg chg="mod">
          <ac:chgData name="Kwon Osub" userId="760dd869e46f08f5" providerId="LiveId" clId="{2692359D-8A72-4EF9-A8D3-C3DC9E59D868}" dt="2023-08-28T08:01:40.466" v="103" actId="1076"/>
          <ac:graphicFrameMkLst>
            <pc:docMk/>
            <pc:sldMk cId="0" sldId="349"/>
            <ac:graphicFrameMk id="98331" creationId="{B79353EB-A1DE-48CD-A7B6-F33F627D85A4}"/>
          </ac:graphicFrameMkLst>
        </pc:graphicFrameChg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50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51"/>
        </pc:sldMkLst>
      </pc:sldChg>
      <pc:sldChg chg="del">
        <pc:chgData name="Kwon Osub" userId="760dd869e46f08f5" providerId="LiveId" clId="{2692359D-8A72-4EF9-A8D3-C3DC9E59D868}" dt="2023-08-26T06:59:53.051" v="38" actId="47"/>
        <pc:sldMkLst>
          <pc:docMk/>
          <pc:sldMk cId="0" sldId="356"/>
        </pc:sldMkLst>
      </pc:sldChg>
      <pc:sldChg chg="del">
        <pc:chgData name="Kwon Osub" userId="760dd869e46f08f5" providerId="LiveId" clId="{2692359D-8A72-4EF9-A8D3-C3DC9E59D868}" dt="2023-08-26T07:00:37.277" v="39" actId="47"/>
        <pc:sldMkLst>
          <pc:docMk/>
          <pc:sldMk cId="0" sldId="357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63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72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73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74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75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76"/>
        </pc:sldMkLst>
      </pc:sldChg>
      <pc:sldChg chg="del">
        <pc:chgData name="Kwon Osub" userId="760dd869e46f08f5" providerId="LiveId" clId="{2692359D-8A72-4EF9-A8D3-C3DC9E59D868}" dt="2023-08-26T06:59:00.700" v="25" actId="47"/>
        <pc:sldMkLst>
          <pc:docMk/>
          <pc:sldMk cId="0" sldId="377"/>
        </pc:sldMkLst>
      </pc:sldChg>
      <pc:sldChg chg="del">
        <pc:chgData name="Kwon Osub" userId="760dd869e46f08f5" providerId="LiveId" clId="{2692359D-8A72-4EF9-A8D3-C3DC9E59D868}" dt="2023-08-26T06:59:01.810" v="26" actId="47"/>
        <pc:sldMkLst>
          <pc:docMk/>
          <pc:sldMk cId="0" sldId="378"/>
        </pc:sldMkLst>
      </pc:sldChg>
      <pc:sldChg chg="del">
        <pc:chgData name="Kwon Osub" userId="760dd869e46f08f5" providerId="LiveId" clId="{2692359D-8A72-4EF9-A8D3-C3DC9E59D868}" dt="2023-08-26T06:59:02.727" v="27" actId="47"/>
        <pc:sldMkLst>
          <pc:docMk/>
          <pc:sldMk cId="0" sldId="37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80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81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382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83"/>
        </pc:sldMkLst>
      </pc:sldChg>
      <pc:sldChg chg="del">
        <pc:chgData name="Kwon Osub" userId="760dd869e46f08f5" providerId="LiveId" clId="{2692359D-8A72-4EF9-A8D3-C3DC9E59D868}" dt="2023-08-26T06:57:21.299" v="2" actId="47"/>
        <pc:sldMkLst>
          <pc:docMk/>
          <pc:sldMk cId="0" sldId="384"/>
        </pc:sldMkLst>
      </pc:sldChg>
      <pc:sldChg chg="del">
        <pc:chgData name="Kwon Osub" userId="760dd869e46f08f5" providerId="LiveId" clId="{2692359D-8A72-4EF9-A8D3-C3DC9E59D868}" dt="2023-08-26T06:57:23.548" v="3" actId="47"/>
        <pc:sldMkLst>
          <pc:docMk/>
          <pc:sldMk cId="0" sldId="385"/>
        </pc:sldMkLst>
      </pc:sldChg>
      <pc:sldChg chg="del">
        <pc:chgData name="Kwon Osub" userId="760dd869e46f08f5" providerId="LiveId" clId="{2692359D-8A72-4EF9-A8D3-C3DC9E59D868}" dt="2023-08-26T06:57:27.268" v="4" actId="47"/>
        <pc:sldMkLst>
          <pc:docMk/>
          <pc:sldMk cId="0" sldId="386"/>
        </pc:sldMkLst>
      </pc:sldChg>
      <pc:sldChg chg="del">
        <pc:chgData name="Kwon Osub" userId="760dd869e46f08f5" providerId="LiveId" clId="{2692359D-8A72-4EF9-A8D3-C3DC9E59D868}" dt="2023-08-26T06:57:30.207" v="5" actId="47"/>
        <pc:sldMkLst>
          <pc:docMk/>
          <pc:sldMk cId="0" sldId="387"/>
        </pc:sldMkLst>
      </pc:sldChg>
      <pc:sldChg chg="del">
        <pc:chgData name="Kwon Osub" userId="760dd869e46f08f5" providerId="LiveId" clId="{2692359D-8A72-4EF9-A8D3-C3DC9E59D868}" dt="2023-08-26T06:57:35.123" v="6" actId="47"/>
        <pc:sldMkLst>
          <pc:docMk/>
          <pc:sldMk cId="0" sldId="388"/>
        </pc:sldMkLst>
      </pc:sldChg>
      <pc:sldChg chg="del">
        <pc:chgData name="Kwon Osub" userId="760dd869e46f08f5" providerId="LiveId" clId="{2692359D-8A72-4EF9-A8D3-C3DC9E59D868}" dt="2023-08-26T06:57:35.997" v="7" actId="47"/>
        <pc:sldMkLst>
          <pc:docMk/>
          <pc:sldMk cId="0" sldId="389"/>
        </pc:sldMkLst>
      </pc:sldChg>
      <pc:sldChg chg="del">
        <pc:chgData name="Kwon Osub" userId="760dd869e46f08f5" providerId="LiveId" clId="{2692359D-8A72-4EF9-A8D3-C3DC9E59D868}" dt="2023-08-26T06:57:39.656" v="8" actId="47"/>
        <pc:sldMkLst>
          <pc:docMk/>
          <pc:sldMk cId="0" sldId="390"/>
        </pc:sldMkLst>
      </pc:sldChg>
      <pc:sldChg chg="del">
        <pc:chgData name="Kwon Osub" userId="760dd869e46f08f5" providerId="LiveId" clId="{2692359D-8A72-4EF9-A8D3-C3DC9E59D868}" dt="2023-08-26T06:57:47.926" v="9" actId="47"/>
        <pc:sldMkLst>
          <pc:docMk/>
          <pc:sldMk cId="0" sldId="391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392"/>
        </pc:sldMkLst>
      </pc:sldChg>
      <pc:sldChg chg="modSp mod modTransition">
        <pc:chgData name="Kwon Osub" userId="760dd869e46f08f5" providerId="LiveId" clId="{2692359D-8A72-4EF9-A8D3-C3DC9E59D868}" dt="2023-08-28T07:27:01.495" v="65"/>
        <pc:sldMkLst>
          <pc:docMk/>
          <pc:sldMk cId="0" sldId="393"/>
        </pc:sldMkLst>
        <pc:graphicFrameChg chg="mod">
          <ac:chgData name="Kwon Osub" userId="760dd869e46f08f5" providerId="LiveId" clId="{2692359D-8A72-4EF9-A8D3-C3DC9E59D868}" dt="2023-08-26T06:58:29.818" v="11" actId="1076"/>
          <ac:graphicFrameMkLst>
            <pc:docMk/>
            <pc:sldMk cId="0" sldId="393"/>
            <ac:graphicFrameMk id="146447" creationId="{B48D18C0-1B00-4268-B1AA-5CE16A9F278F}"/>
          </ac:graphicFrameMkLst>
        </pc:graphicFrameChg>
        <pc:graphicFrameChg chg="mod">
          <ac:chgData name="Kwon Osub" userId="760dd869e46f08f5" providerId="LiveId" clId="{2692359D-8A72-4EF9-A8D3-C3DC9E59D868}" dt="2023-08-26T06:58:33.468" v="12" actId="1076"/>
          <ac:graphicFrameMkLst>
            <pc:docMk/>
            <pc:sldMk cId="0" sldId="393"/>
            <ac:graphicFrameMk id="146448" creationId="{B9B59500-24EF-408A-92D8-05325A1F5AD2}"/>
          </ac:graphicFrameMkLst>
        </pc:graphicFrameChg>
      </pc:sldChg>
      <pc:sldChg chg="del">
        <pc:chgData name="Kwon Osub" userId="760dd869e46f08f5" providerId="LiveId" clId="{2692359D-8A72-4EF9-A8D3-C3DC9E59D868}" dt="2023-08-26T06:58:42.046" v="13" actId="47"/>
        <pc:sldMkLst>
          <pc:docMk/>
          <pc:sldMk cId="0" sldId="394"/>
        </pc:sldMkLst>
      </pc:sldChg>
      <pc:sldChg chg="del">
        <pc:chgData name="Kwon Osub" userId="760dd869e46f08f5" providerId="LiveId" clId="{2692359D-8A72-4EF9-A8D3-C3DC9E59D868}" dt="2023-08-26T06:58:42.804" v="14" actId="47"/>
        <pc:sldMkLst>
          <pc:docMk/>
          <pc:sldMk cId="0" sldId="395"/>
        </pc:sldMkLst>
      </pc:sldChg>
      <pc:sldChg chg="del">
        <pc:chgData name="Kwon Osub" userId="760dd869e46f08f5" providerId="LiveId" clId="{2692359D-8A72-4EF9-A8D3-C3DC9E59D868}" dt="2023-08-26T06:58:44.019" v="15" actId="47"/>
        <pc:sldMkLst>
          <pc:docMk/>
          <pc:sldMk cId="0" sldId="396"/>
        </pc:sldMkLst>
      </pc:sldChg>
      <pc:sldChg chg="del">
        <pc:chgData name="Kwon Osub" userId="760dd869e46f08f5" providerId="LiveId" clId="{2692359D-8A72-4EF9-A8D3-C3DC9E59D868}" dt="2023-08-26T06:58:45.396" v="16" actId="47"/>
        <pc:sldMkLst>
          <pc:docMk/>
          <pc:sldMk cId="0" sldId="397"/>
        </pc:sldMkLst>
      </pc:sldChg>
      <pc:sldChg chg="del">
        <pc:chgData name="Kwon Osub" userId="760dd869e46f08f5" providerId="LiveId" clId="{2692359D-8A72-4EF9-A8D3-C3DC9E59D868}" dt="2023-08-26T06:58:49.117" v="17" actId="47"/>
        <pc:sldMkLst>
          <pc:docMk/>
          <pc:sldMk cId="0" sldId="398"/>
        </pc:sldMkLst>
      </pc:sldChg>
      <pc:sldChg chg="del">
        <pc:chgData name="Kwon Osub" userId="760dd869e46f08f5" providerId="LiveId" clId="{2692359D-8A72-4EF9-A8D3-C3DC9E59D868}" dt="2023-08-26T07:00:38.418" v="40" actId="47"/>
        <pc:sldMkLst>
          <pc:docMk/>
          <pc:sldMk cId="0" sldId="39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400"/>
        </pc:sldMkLst>
      </pc:sldChg>
      <pc:sldChg chg="del">
        <pc:chgData name="Kwon Osub" userId="760dd869e46f08f5" providerId="LiveId" clId="{2692359D-8A72-4EF9-A8D3-C3DC9E59D868}" dt="2023-08-26T06:59:07.427" v="28" actId="47"/>
        <pc:sldMkLst>
          <pc:docMk/>
          <pc:sldMk cId="0" sldId="401"/>
        </pc:sldMkLst>
      </pc:sldChg>
      <pc:sldChg chg="del">
        <pc:chgData name="Kwon Osub" userId="760dd869e46f08f5" providerId="LiveId" clId="{2692359D-8A72-4EF9-A8D3-C3DC9E59D868}" dt="2023-08-26T07:00:41.297" v="42" actId="47"/>
        <pc:sldMkLst>
          <pc:docMk/>
          <pc:sldMk cId="0" sldId="402"/>
        </pc:sldMkLst>
      </pc:sldChg>
      <pc:sldChg chg="del">
        <pc:chgData name="Kwon Osub" userId="760dd869e46f08f5" providerId="LiveId" clId="{2692359D-8A72-4EF9-A8D3-C3DC9E59D868}" dt="2023-08-26T06:59:47.010" v="37" actId="47"/>
        <pc:sldMkLst>
          <pc:docMk/>
          <pc:sldMk cId="0" sldId="403"/>
        </pc:sldMkLst>
      </pc:sldChg>
      <pc:sldChg chg="add del">
        <pc:chgData name="Kwon Osub" userId="760dd869e46f08f5" providerId="LiveId" clId="{2692359D-8A72-4EF9-A8D3-C3DC9E59D868}" dt="2023-08-26T07:01:29.227" v="56" actId="47"/>
        <pc:sldMkLst>
          <pc:docMk/>
          <pc:sldMk cId="0" sldId="404"/>
        </pc:sldMkLst>
      </pc:sldChg>
      <pc:sldChg chg="del">
        <pc:chgData name="Kwon Osub" userId="760dd869e46f08f5" providerId="LiveId" clId="{2692359D-8A72-4EF9-A8D3-C3DC9E59D868}" dt="2023-08-26T06:58:51.472" v="19" actId="47"/>
        <pc:sldMkLst>
          <pc:docMk/>
          <pc:sldMk cId="0" sldId="405"/>
        </pc:sldMkLst>
      </pc:sldChg>
      <pc:sldChg chg="del">
        <pc:chgData name="Kwon Osub" userId="760dd869e46f08f5" providerId="LiveId" clId="{2692359D-8A72-4EF9-A8D3-C3DC9E59D868}" dt="2023-08-26T06:58:50.577" v="18" actId="47"/>
        <pc:sldMkLst>
          <pc:docMk/>
          <pc:sldMk cId="0" sldId="406"/>
        </pc:sldMkLst>
      </pc:sldChg>
      <pc:sldChg chg="del">
        <pc:chgData name="Kwon Osub" userId="760dd869e46f08f5" providerId="LiveId" clId="{2692359D-8A72-4EF9-A8D3-C3DC9E59D868}" dt="2023-08-26T06:58:54.508" v="22" actId="47"/>
        <pc:sldMkLst>
          <pc:docMk/>
          <pc:sldMk cId="0" sldId="407"/>
        </pc:sldMkLst>
      </pc:sldChg>
      <pc:sldChg chg="del">
        <pc:chgData name="Kwon Osub" userId="760dd869e46f08f5" providerId="LiveId" clId="{2692359D-8A72-4EF9-A8D3-C3DC9E59D868}" dt="2023-08-26T06:58:52.246" v="20" actId="47"/>
        <pc:sldMkLst>
          <pc:docMk/>
          <pc:sldMk cId="0" sldId="408"/>
        </pc:sldMkLst>
      </pc:sldChg>
      <pc:sldChg chg="del">
        <pc:chgData name="Kwon Osub" userId="760dd869e46f08f5" providerId="LiveId" clId="{2692359D-8A72-4EF9-A8D3-C3DC9E59D868}" dt="2023-08-26T06:58:53.426" v="21" actId="47"/>
        <pc:sldMkLst>
          <pc:docMk/>
          <pc:sldMk cId="0" sldId="409"/>
        </pc:sldMkLst>
      </pc:sldChg>
      <pc:sldChg chg="del">
        <pc:chgData name="Kwon Osub" userId="760dd869e46f08f5" providerId="LiveId" clId="{2692359D-8A72-4EF9-A8D3-C3DC9E59D868}" dt="2023-08-26T06:58:55.649" v="23" actId="47"/>
        <pc:sldMkLst>
          <pc:docMk/>
          <pc:sldMk cId="0" sldId="410"/>
        </pc:sldMkLst>
      </pc:sldChg>
      <pc:sldChg chg="del">
        <pc:chgData name="Kwon Osub" userId="760dd869e46f08f5" providerId="LiveId" clId="{2692359D-8A72-4EF9-A8D3-C3DC9E59D868}" dt="2023-08-26T06:58:59.698" v="24" actId="47"/>
        <pc:sldMkLst>
          <pc:docMk/>
          <pc:sldMk cId="0" sldId="411"/>
        </pc:sldMkLst>
      </pc:sldChg>
      <pc:sldChg chg="del">
        <pc:chgData name="Kwon Osub" userId="760dd869e46f08f5" providerId="LiveId" clId="{2692359D-8A72-4EF9-A8D3-C3DC9E59D868}" dt="2023-08-26T06:59:36.277" v="34" actId="47"/>
        <pc:sldMkLst>
          <pc:docMk/>
          <pc:sldMk cId="0" sldId="412"/>
        </pc:sldMkLst>
      </pc:sldChg>
      <pc:sldChg chg="del">
        <pc:chgData name="Kwon Osub" userId="760dd869e46f08f5" providerId="LiveId" clId="{2692359D-8A72-4EF9-A8D3-C3DC9E59D868}" dt="2023-08-26T06:59:37.494" v="35" actId="47"/>
        <pc:sldMkLst>
          <pc:docMk/>
          <pc:sldMk cId="0" sldId="413"/>
        </pc:sldMkLst>
      </pc:sldChg>
      <pc:sldChg chg="del">
        <pc:chgData name="Kwon Osub" userId="760dd869e46f08f5" providerId="LiveId" clId="{2692359D-8A72-4EF9-A8D3-C3DC9E59D868}" dt="2023-08-26T06:59:38.407" v="36" actId="47"/>
        <pc:sldMkLst>
          <pc:docMk/>
          <pc:sldMk cId="0" sldId="414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416"/>
        </pc:sldMkLst>
      </pc:sldChg>
      <pc:sldChg chg="del">
        <pc:chgData name="Kwon Osub" userId="760dd869e46f08f5" providerId="LiveId" clId="{2692359D-8A72-4EF9-A8D3-C3DC9E59D868}" dt="2023-08-26T06:59:11.662" v="29" actId="47"/>
        <pc:sldMkLst>
          <pc:docMk/>
          <pc:sldMk cId="0" sldId="417"/>
        </pc:sldMkLst>
      </pc:sldChg>
      <pc:sldChg chg="del">
        <pc:chgData name="Kwon Osub" userId="760dd869e46f08f5" providerId="LiveId" clId="{2692359D-8A72-4EF9-A8D3-C3DC9E59D868}" dt="2023-08-26T06:59:13.030" v="30" actId="47"/>
        <pc:sldMkLst>
          <pc:docMk/>
          <pc:sldMk cId="0" sldId="418"/>
        </pc:sldMkLst>
      </pc:sldChg>
      <pc:sldChg chg="modSp">
        <pc:chgData name="Kwon Osub" userId="760dd869e46f08f5" providerId="LiveId" clId="{2692359D-8A72-4EF9-A8D3-C3DC9E59D868}" dt="2023-08-28T07:27:01.495" v="65"/>
        <pc:sldMkLst>
          <pc:docMk/>
          <pc:sldMk cId="720188777" sldId="838"/>
        </pc:sldMkLst>
        <pc:spChg chg="mod">
          <ac:chgData name="Kwon Osub" userId="760dd869e46f08f5" providerId="LiveId" clId="{2692359D-8A72-4EF9-A8D3-C3DC9E59D868}" dt="2023-08-28T07:27:01.495" v="65"/>
          <ac:spMkLst>
            <pc:docMk/>
            <pc:sldMk cId="720188777" sldId="838"/>
            <ac:spMk id="2" creationId="{00000000-0000-0000-0000-000000000000}"/>
          </ac:spMkLst>
        </pc:spChg>
        <pc:spChg chg="mod">
          <ac:chgData name="Kwon Osub" userId="760dd869e46f08f5" providerId="LiveId" clId="{2692359D-8A72-4EF9-A8D3-C3DC9E59D868}" dt="2023-08-28T07:27:01.495" v="65"/>
          <ac:spMkLst>
            <pc:docMk/>
            <pc:sldMk cId="720188777" sldId="838"/>
            <ac:spMk id="3" creationId="{00000000-0000-0000-0000-000000000000}"/>
          </ac:spMkLst>
        </pc:spChg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3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0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1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2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3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4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5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6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7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8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4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50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51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52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53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54"/>
        </pc:sldMkLst>
      </pc:sldChg>
      <pc:sldChg chg="del">
        <pc:chgData name="Kwon Osub" userId="760dd869e46f08f5" providerId="LiveId" clId="{2692359D-8A72-4EF9-A8D3-C3DC9E59D868}" dt="2023-08-26T07:00:39.417" v="41" actId="47"/>
        <pc:sldMkLst>
          <pc:docMk/>
          <pc:sldMk cId="0" sldId="855"/>
        </pc:sldMkLst>
      </pc:sldChg>
      <pc:sldChg chg="del">
        <pc:chgData name="Kwon Osub" userId="760dd869e46f08f5" providerId="LiveId" clId="{2692359D-8A72-4EF9-A8D3-C3DC9E59D868}" dt="2023-08-26T07:00:42.097" v="43" actId="47"/>
        <pc:sldMkLst>
          <pc:docMk/>
          <pc:sldMk cId="0" sldId="856"/>
        </pc:sldMkLst>
      </pc:sldChg>
      <pc:sldChg chg="add del">
        <pc:chgData name="Kwon Osub" userId="760dd869e46f08f5" providerId="LiveId" clId="{2692359D-8A72-4EF9-A8D3-C3DC9E59D868}" dt="2023-08-26T07:01:29.747" v="57" actId="47"/>
        <pc:sldMkLst>
          <pc:docMk/>
          <pc:sldMk cId="0" sldId="857"/>
        </pc:sldMkLst>
      </pc:sldChg>
      <pc:sldChg chg="delSp modTransition modAnim">
        <pc:chgData name="Kwon Osub" userId="760dd869e46f08f5" providerId="LiveId" clId="{2692359D-8A72-4EF9-A8D3-C3DC9E59D868}" dt="2023-08-28T07:27:01.495" v="65"/>
        <pc:sldMkLst>
          <pc:docMk/>
          <pc:sldMk cId="0" sldId="858"/>
        </pc:sldMkLst>
        <pc:spChg chg="del">
          <ac:chgData name="Kwon Osub" userId="760dd869e46f08f5" providerId="LiveId" clId="{2692359D-8A72-4EF9-A8D3-C3DC9E59D868}" dt="2023-08-26T06:25:08.369" v="0" actId="478"/>
          <ac:spMkLst>
            <pc:docMk/>
            <pc:sldMk cId="0" sldId="858"/>
            <ac:spMk id="175120" creationId="{31467F11-ECB8-433A-AD7F-44DEDA80E144}"/>
          </ac:spMkLst>
        </pc:spChg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59"/>
        </pc:sldMkLst>
      </pc:sldChg>
      <pc:sldChg chg="modTransition">
        <pc:chgData name="Kwon Osub" userId="760dd869e46f08f5" providerId="LiveId" clId="{2692359D-8A72-4EF9-A8D3-C3DC9E59D868}" dt="2023-08-28T07:27:01.495" v="65"/>
        <pc:sldMkLst>
          <pc:docMk/>
          <pc:sldMk cId="0" sldId="860"/>
        </pc:sldMkLst>
      </pc:sldChg>
      <pc:sldChg chg="del">
        <pc:chgData name="Kwon Osub" userId="760dd869e46f08f5" providerId="LiveId" clId="{2692359D-8A72-4EF9-A8D3-C3DC9E59D868}" dt="2023-08-26T06:25:19.346" v="1" actId="47"/>
        <pc:sldMkLst>
          <pc:docMk/>
          <pc:sldMk cId="0" sldId="861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62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63"/>
        </pc:sldMkLst>
      </pc:sldChg>
      <pc:sldChg chg="add del modTransition">
        <pc:chgData name="Kwon Osub" userId="760dd869e46f08f5" providerId="LiveId" clId="{2692359D-8A72-4EF9-A8D3-C3DC9E59D868}" dt="2023-08-28T07:27:12.717" v="66"/>
        <pc:sldMkLst>
          <pc:docMk/>
          <pc:sldMk cId="0" sldId="864"/>
        </pc:sldMkLst>
      </pc:sldChg>
      <pc:sldChg chg="add del modTransition">
        <pc:chgData name="Kwon Osub" userId="760dd869e46f08f5" providerId="LiveId" clId="{2692359D-8A72-4EF9-A8D3-C3DC9E59D868}" dt="2023-08-28T07:27:12.717" v="66"/>
        <pc:sldMkLst>
          <pc:docMk/>
          <pc:sldMk cId="0" sldId="865"/>
        </pc:sldMkLst>
      </pc:sldChg>
      <pc:sldChg chg="add del modTransition">
        <pc:chgData name="Kwon Osub" userId="760dd869e46f08f5" providerId="LiveId" clId="{2692359D-8A72-4EF9-A8D3-C3DC9E59D868}" dt="2023-08-28T07:27:12.717" v="66"/>
        <pc:sldMkLst>
          <pc:docMk/>
          <pc:sldMk cId="0" sldId="866"/>
        </pc:sldMkLst>
      </pc:sldChg>
      <pc:sldChg chg="add del modTransition">
        <pc:chgData name="Kwon Osub" userId="760dd869e46f08f5" providerId="LiveId" clId="{2692359D-8A72-4EF9-A8D3-C3DC9E59D868}" dt="2023-08-28T07:27:12.717" v="66"/>
        <pc:sldMkLst>
          <pc:docMk/>
          <pc:sldMk cId="0" sldId="867"/>
        </pc:sldMkLst>
      </pc:sldChg>
      <pc:sldChg chg="del">
        <pc:chgData name="Kwon Osub" userId="760dd869e46f08f5" providerId="LiveId" clId="{2692359D-8A72-4EF9-A8D3-C3DC9E59D868}" dt="2023-08-26T07:02:05.829" v="58" actId="47"/>
        <pc:sldMkLst>
          <pc:docMk/>
          <pc:sldMk cId="0" sldId="868"/>
        </pc:sldMkLst>
      </pc:sldChg>
      <pc:sldChg chg="del">
        <pc:chgData name="Kwon Osub" userId="760dd869e46f08f5" providerId="LiveId" clId="{2692359D-8A72-4EF9-A8D3-C3DC9E59D868}" dt="2023-08-26T07:02:07.043" v="59" actId="47"/>
        <pc:sldMkLst>
          <pc:docMk/>
          <pc:sldMk cId="0" sldId="869"/>
        </pc:sldMkLst>
      </pc:sldChg>
      <pc:sldChg chg="del">
        <pc:chgData name="Kwon Osub" userId="760dd869e46f08f5" providerId="LiveId" clId="{2692359D-8A72-4EF9-A8D3-C3DC9E59D868}" dt="2023-08-26T07:02:10.469" v="60" actId="47"/>
        <pc:sldMkLst>
          <pc:docMk/>
          <pc:sldMk cId="0" sldId="870"/>
        </pc:sldMkLst>
      </pc:sldChg>
      <pc:sldChg chg="del">
        <pc:chgData name="Kwon Osub" userId="760dd869e46f08f5" providerId="LiveId" clId="{2692359D-8A72-4EF9-A8D3-C3DC9E59D868}" dt="2023-08-26T07:03:33.977" v="61" actId="47"/>
        <pc:sldMkLst>
          <pc:docMk/>
          <pc:sldMk cId="0" sldId="871"/>
        </pc:sldMkLst>
      </pc:sldChg>
      <pc:sldChg chg="del">
        <pc:chgData name="Kwon Osub" userId="760dd869e46f08f5" providerId="LiveId" clId="{2692359D-8A72-4EF9-A8D3-C3DC9E59D868}" dt="2023-08-26T07:03:35.973" v="62" actId="47"/>
        <pc:sldMkLst>
          <pc:docMk/>
          <pc:sldMk cId="0" sldId="872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74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75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76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77"/>
        </pc:sldMkLst>
      </pc:sldChg>
      <pc:sldChg chg="modTransition">
        <pc:chgData name="Kwon Osub" userId="760dd869e46f08f5" providerId="LiveId" clId="{2692359D-8A72-4EF9-A8D3-C3DC9E59D868}" dt="2023-08-28T07:27:12.717" v="66"/>
        <pc:sldMkLst>
          <pc:docMk/>
          <pc:sldMk cId="0" sldId="879"/>
        </pc:sldMkLst>
      </pc:sldChg>
      <pc:sldChg chg="modSp">
        <pc:chgData name="Kwon Osub" userId="760dd869e46f08f5" providerId="LiveId" clId="{2692359D-8A72-4EF9-A8D3-C3DC9E59D868}" dt="2023-08-28T07:27:24.203" v="67"/>
        <pc:sldMkLst>
          <pc:docMk/>
          <pc:sldMk cId="0" sldId="881"/>
        </pc:sldMkLst>
        <pc:graphicFrameChg chg="mod">
          <ac:chgData name="Kwon Osub" userId="760dd869e46f08f5" providerId="LiveId" clId="{2692359D-8A72-4EF9-A8D3-C3DC9E59D868}" dt="2023-08-28T07:27:24.203" v="67"/>
          <ac:graphicFrameMkLst>
            <pc:docMk/>
            <pc:sldMk cId="0" sldId="881"/>
            <ac:graphicFrameMk id="143377" creationId="{68176BFC-53CD-4C36-87F1-8F5C90A01E6A}"/>
          </ac:graphicFrameMkLst>
        </pc:graphicFrameChg>
      </pc:sldChg>
      <pc:sldChg chg="add del">
        <pc:chgData name="Kwon Osub" userId="760dd869e46f08f5" providerId="LiveId" clId="{2692359D-8A72-4EF9-A8D3-C3DC9E59D868}" dt="2023-08-28T07:48:49.656" v="80" actId="47"/>
        <pc:sldMkLst>
          <pc:docMk/>
          <pc:sldMk cId="0" sldId="886"/>
        </pc:sldMkLst>
      </pc:sldChg>
      <pc:sldChg chg="add del">
        <pc:chgData name="Kwon Osub" userId="760dd869e46f08f5" providerId="LiveId" clId="{2692359D-8A72-4EF9-A8D3-C3DC9E59D868}" dt="2023-08-28T07:48:50.663" v="81" actId="47"/>
        <pc:sldMkLst>
          <pc:docMk/>
          <pc:sldMk cId="0" sldId="887"/>
        </pc:sldMkLst>
      </pc:sldChg>
      <pc:sldChg chg="add del">
        <pc:chgData name="Kwon Osub" userId="760dd869e46f08f5" providerId="LiveId" clId="{2692359D-8A72-4EF9-A8D3-C3DC9E59D868}" dt="2023-08-28T07:48:53.519" v="82" actId="47"/>
        <pc:sldMkLst>
          <pc:docMk/>
          <pc:sldMk cId="0" sldId="888"/>
        </pc:sldMkLst>
      </pc:sldChg>
      <pc:sldChg chg="add del">
        <pc:chgData name="Kwon Osub" userId="760dd869e46f08f5" providerId="LiveId" clId="{2692359D-8A72-4EF9-A8D3-C3DC9E59D868}" dt="2023-08-28T07:48:54.589" v="83" actId="47"/>
        <pc:sldMkLst>
          <pc:docMk/>
          <pc:sldMk cId="0" sldId="889"/>
        </pc:sldMkLst>
      </pc:sldChg>
      <pc:sldChg chg="addSp delSp modSp add del mod">
        <pc:chgData name="Kwon Osub" userId="760dd869e46f08f5" providerId="LiveId" clId="{2692359D-8A72-4EF9-A8D3-C3DC9E59D868}" dt="2023-08-28T07:49:53.391" v="101" actId="207"/>
        <pc:sldMkLst>
          <pc:docMk/>
          <pc:sldMk cId="0" sldId="890"/>
        </pc:sldMkLst>
        <pc:spChg chg="add del mod">
          <ac:chgData name="Kwon Osub" userId="760dd869e46f08f5" providerId="LiveId" clId="{2692359D-8A72-4EF9-A8D3-C3DC9E59D868}" dt="2023-08-28T07:49:53.391" v="101" actId="207"/>
          <ac:spMkLst>
            <pc:docMk/>
            <pc:sldMk cId="0" sldId="890"/>
            <ac:spMk id="153602" creationId="{187B9423-A75D-42EF-95AF-2760812F5977}"/>
          </ac:spMkLst>
        </pc:spChg>
        <pc:graphicFrameChg chg="mod">
          <ac:chgData name="Kwon Osub" userId="760dd869e46f08f5" providerId="LiveId" clId="{2692359D-8A72-4EF9-A8D3-C3DC9E59D868}" dt="2023-08-28T07:49:10.797" v="84" actId="1076"/>
          <ac:graphicFrameMkLst>
            <pc:docMk/>
            <pc:sldMk cId="0" sldId="890"/>
            <ac:graphicFrameMk id="153603" creationId="{FAE946BF-D9C9-47E8-82F8-668C4517034F}"/>
          </ac:graphicFrameMkLst>
        </pc:graphicFrameChg>
      </pc:sldChg>
      <pc:sldChg chg="modSp del">
        <pc:chgData name="Kwon Osub" userId="760dd869e46f08f5" providerId="LiveId" clId="{2692359D-8A72-4EF9-A8D3-C3DC9E59D868}" dt="2023-08-28T07:47:09.672" v="68" actId="47"/>
        <pc:sldMkLst>
          <pc:docMk/>
          <pc:sldMk cId="0" sldId="891"/>
        </pc:sldMkLst>
        <pc:graphicFrameChg chg="mod">
          <ac:chgData name="Kwon Osub" userId="760dd869e46f08f5" providerId="LiveId" clId="{2692359D-8A72-4EF9-A8D3-C3DC9E59D868}" dt="2023-08-28T07:27:24.203" v="67"/>
          <ac:graphicFrameMkLst>
            <pc:docMk/>
            <pc:sldMk cId="0" sldId="891"/>
            <ac:graphicFrameMk id="145431" creationId="{79853F71-7983-4FEE-BB22-8FAE033D79FA}"/>
          </ac:graphicFrameMkLst>
        </pc:graphicFrameChg>
      </pc:sldChg>
      <pc:sldChg chg="del">
        <pc:chgData name="Kwon Osub" userId="760dd869e46f08f5" providerId="LiveId" clId="{2692359D-8A72-4EF9-A8D3-C3DC9E59D868}" dt="2023-08-28T07:47:10.392" v="69" actId="47"/>
        <pc:sldMkLst>
          <pc:docMk/>
          <pc:sldMk cId="0" sldId="892"/>
        </pc:sldMkLst>
      </pc:sldChg>
      <pc:sldChg chg="modSp">
        <pc:chgData name="Kwon Osub" userId="760dd869e46f08f5" providerId="LiveId" clId="{2692359D-8A72-4EF9-A8D3-C3DC9E59D868}" dt="2023-08-28T07:27:24.203" v="67"/>
        <pc:sldMkLst>
          <pc:docMk/>
          <pc:sldMk cId="3369472022" sldId="913"/>
        </pc:sldMkLst>
        <pc:spChg chg="mod">
          <ac:chgData name="Kwon Osub" userId="760dd869e46f08f5" providerId="LiveId" clId="{2692359D-8A72-4EF9-A8D3-C3DC9E59D868}" dt="2023-08-28T07:27:24.203" v="67"/>
          <ac:spMkLst>
            <pc:docMk/>
            <pc:sldMk cId="3369472022" sldId="913"/>
            <ac:spMk id="2" creationId="{A299150E-7EF9-44B5-801C-1B2CF8D0E8BF}"/>
          </ac:spMkLst>
        </pc:spChg>
        <pc:spChg chg="mod">
          <ac:chgData name="Kwon Osub" userId="760dd869e46f08f5" providerId="LiveId" clId="{2692359D-8A72-4EF9-A8D3-C3DC9E59D868}" dt="2023-08-28T07:27:24.203" v="67"/>
          <ac:spMkLst>
            <pc:docMk/>
            <pc:sldMk cId="3369472022" sldId="913"/>
            <ac:spMk id="3" creationId="{32545949-F443-42FC-BD26-05784DAD490C}"/>
          </ac:spMkLst>
        </pc:spChg>
      </pc:sldChg>
      <pc:sldChg chg="new del modTransition">
        <pc:chgData name="Kwon Osub" userId="760dd869e46f08f5" providerId="LiveId" clId="{2692359D-8A72-4EF9-A8D3-C3DC9E59D868}" dt="2023-08-28T08:14:34.652" v="128" actId="47"/>
        <pc:sldMkLst>
          <pc:docMk/>
          <pc:sldMk cId="903515348" sldId="914"/>
        </pc:sldMkLst>
      </pc:sldChg>
      <pc:sldChg chg="modSp add mod ord">
        <pc:chgData name="Kwon Osub" userId="760dd869e46f08f5" providerId="LiveId" clId="{2692359D-8A72-4EF9-A8D3-C3DC9E59D868}" dt="2023-09-10T15:47:03.291" v="186"/>
        <pc:sldMkLst>
          <pc:docMk/>
          <pc:sldMk cId="923084039" sldId="915"/>
        </pc:sldMkLst>
        <pc:spChg chg="mod">
          <ac:chgData name="Kwon Osub" userId="760dd869e46f08f5" providerId="LiveId" clId="{2692359D-8A72-4EF9-A8D3-C3DC9E59D868}" dt="2023-08-28T08:15:21.883" v="178" actId="14100"/>
          <ac:spMkLst>
            <pc:docMk/>
            <pc:sldMk cId="923084039" sldId="915"/>
            <ac:spMk id="4" creationId="{A71550BE-3B38-D0B2-A44D-82782E2454FA}"/>
          </ac:spMkLst>
        </pc:spChg>
      </pc:sldChg>
      <pc:sldChg chg="modSp add mod">
        <pc:chgData name="Kwon Osub" userId="760dd869e46f08f5" providerId="LiveId" clId="{2692359D-8A72-4EF9-A8D3-C3DC9E59D868}" dt="2023-08-28T08:15:37.581" v="184" actId="20577"/>
        <pc:sldMkLst>
          <pc:docMk/>
          <pc:sldMk cId="1462912346" sldId="916"/>
        </pc:sldMkLst>
        <pc:spChg chg="mod">
          <ac:chgData name="Kwon Osub" userId="760dd869e46f08f5" providerId="LiveId" clId="{2692359D-8A72-4EF9-A8D3-C3DC9E59D868}" dt="2023-08-28T08:15:37.581" v="184" actId="20577"/>
          <ac:spMkLst>
            <pc:docMk/>
            <pc:sldMk cId="1462912346" sldId="916"/>
            <ac:spMk id="4" creationId="{A71550BE-3B38-D0B2-A44D-82782E2454FA}"/>
          </ac:spMkLst>
        </pc:spChg>
      </pc:sldChg>
      <pc:sldChg chg="modSp mod">
        <pc:chgData name="Kwon Osub" userId="760dd869e46f08f5" providerId="LiveId" clId="{2692359D-8A72-4EF9-A8D3-C3DC9E59D868}" dt="2023-10-09T08:10:48.325" v="192" actId="6549"/>
        <pc:sldMkLst>
          <pc:docMk/>
          <pc:sldMk cId="3301834675" sldId="917"/>
        </pc:sldMkLst>
        <pc:spChg chg="mod">
          <ac:chgData name="Kwon Osub" userId="760dd869e46f08f5" providerId="LiveId" clId="{2692359D-8A72-4EF9-A8D3-C3DC9E59D868}" dt="2023-10-09T08:10:48.325" v="192" actId="6549"/>
          <ac:spMkLst>
            <pc:docMk/>
            <pc:sldMk cId="3301834675" sldId="917"/>
            <ac:spMk id="2" creationId="{2B615096-90B1-D12A-A1DD-38E708C444CA}"/>
          </ac:spMkLst>
        </pc:spChg>
      </pc:sldChg>
      <pc:sldMasterChg chg="modSldLayout">
        <pc:chgData name="Kwon Osub" userId="760dd869e46f08f5" providerId="LiveId" clId="{2692359D-8A72-4EF9-A8D3-C3DC9E59D868}" dt="2023-08-28T07:27:01.495" v="65"/>
        <pc:sldMasterMkLst>
          <pc:docMk/>
          <pc:sldMasterMk cId="3757723075" sldId="2147483756"/>
        </pc:sldMasterMkLst>
        <pc:sldLayoutChg chg="addSp">
          <pc:chgData name="Kwon Osub" userId="760dd869e46f08f5" providerId="LiveId" clId="{2692359D-8A72-4EF9-A8D3-C3DC9E59D868}" dt="2023-08-28T07:27:01.495" v="65"/>
          <pc:sldLayoutMkLst>
            <pc:docMk/>
            <pc:sldMasterMk cId="3757723075" sldId="2147483756"/>
            <pc:sldLayoutMk cId="4021475384" sldId="2147483758"/>
          </pc:sldLayoutMkLst>
          <pc:spChg chg="add">
            <ac:chgData name="Kwon Osub" userId="760dd869e46f08f5" providerId="LiveId" clId="{2692359D-8A72-4EF9-A8D3-C3DC9E59D868}" dt="2023-08-28T07:27:01.495" v="65"/>
            <ac:spMkLst>
              <pc:docMk/>
              <pc:sldMasterMk cId="3757723075" sldId="2147483756"/>
              <pc:sldLayoutMk cId="4021475384" sldId="2147483758"/>
              <ac:spMk id="7" creationId="{9A8F23EF-20B4-A22C-4692-91E55AB983E8}"/>
            </ac:spMkLst>
          </pc:spChg>
          <pc:spChg chg="add">
            <ac:chgData name="Kwon Osub" userId="760dd869e46f08f5" providerId="LiveId" clId="{2692359D-8A72-4EF9-A8D3-C3DC9E59D868}" dt="2023-08-28T07:27:01.495" v="65"/>
            <ac:spMkLst>
              <pc:docMk/>
              <pc:sldMasterMk cId="3757723075" sldId="2147483756"/>
              <pc:sldLayoutMk cId="4021475384" sldId="2147483758"/>
              <ac:spMk id="8" creationId="{39F198A3-F808-B89A-C19F-777D01181091}"/>
            </ac:spMkLst>
          </pc:spChg>
          <pc:spChg chg="add">
            <ac:chgData name="Kwon Osub" userId="760dd869e46f08f5" providerId="LiveId" clId="{2692359D-8A72-4EF9-A8D3-C3DC9E59D868}" dt="2023-08-28T07:27:01.495" v="65"/>
            <ac:spMkLst>
              <pc:docMk/>
              <pc:sldMasterMk cId="3757723075" sldId="2147483756"/>
              <pc:sldLayoutMk cId="4021475384" sldId="2147483758"/>
              <ac:spMk id="9" creationId="{12D3239B-E739-3703-92D7-1882583B7EB9}"/>
            </ac:spMkLst>
          </pc:spChg>
        </pc:sldLayoutChg>
      </pc:sldMasterChg>
      <pc:sldMasterChg chg="modTransition">
        <pc:chgData name="Kwon Osub" userId="760dd869e46f08f5" providerId="LiveId" clId="{2692359D-8A72-4EF9-A8D3-C3DC9E59D868}" dt="2023-08-28T07:27:12.717" v="66"/>
        <pc:sldMasterMkLst>
          <pc:docMk/>
          <pc:sldMasterMk cId="2726678401" sldId="214748376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300"/>
            </a:lvl1pPr>
          </a:lstStyle>
          <a:p>
            <a:pPr>
              <a:defRPr/>
            </a:pPr>
            <a:fld id="{DA3D764E-19C3-41DE-A35F-97EDED34B456}" type="datetimeFigureOut">
              <a:rPr lang="en-US"/>
              <a:pPr>
                <a:defRPr/>
              </a:pPr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300"/>
            </a:lvl1pPr>
          </a:lstStyle>
          <a:p>
            <a:pPr>
              <a:defRPr/>
            </a:pPr>
            <a:fld id="{5E0A104A-38CE-4E5D-981C-A40D9DDDC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4AEA9D-6950-49D4-BBB7-F42AD80E3570}" type="datetimeFigureOut">
              <a:rPr lang="en-US"/>
              <a:pPr>
                <a:defRPr/>
              </a:pPr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88" tIns="46545" rIns="93088" bIns="4654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002"/>
            <a:ext cx="5438140" cy="4467397"/>
          </a:xfrm>
          <a:prstGeom prst="rect">
            <a:avLst/>
          </a:prstGeom>
        </p:spPr>
        <p:txBody>
          <a:bodyPr vert="horz" lIns="93088" tIns="46545" rIns="93088" bIns="4654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42F86C9-3A2C-4AAE-971D-0C5590090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911B9-CEC7-4328-B0C0-2F59AFD62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4BCD14-DFCD-4112-A1F1-C90E50717EA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C92ABBB-060C-4B44-8C85-777DD6D68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CB1346A-D9E8-401B-BFF0-525CC36F0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2BA048-0130-4C36-B01C-2849652BA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B76C2-FA05-47C9-9460-122DA258795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9D53AFB0-2F3F-45A3-8455-87334C353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BC324789-13AF-4EF9-ABB6-53CA57B4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CE8C99-F339-4512-BE6B-71430686A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81753B-B925-446D-9117-7155D7F26B8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E0E6AD5B-E094-4371-9D0E-0E128AD69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D93E6652-23FC-4A21-8DA3-7671F0072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4C94E7-B51E-4F42-8F0B-AFC9E7778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80CB4F-43BC-4597-85F2-8450469B4C7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871752E8-34B6-4E65-AC5C-EDC82E308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13919D33-48D0-4407-A508-7056CA8D0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D09E4C-9FA9-4C5F-AD5D-DFB58B093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12EA25-3864-476C-9A4B-8B796A0E0B4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30CDBB84-2C74-49F8-8584-83CB68BD7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4EB93D82-7BFE-40F0-B8ED-8ECC53FEB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928780-8377-42AF-B25F-FBB2C8B1D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605D3-3BEB-4833-8BE7-950CC9173D7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88CE953C-DFAA-476F-8144-DB2BFF9E4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8DD2E61C-11F8-4E0F-AAA4-75B93F88A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84CF95-4D3A-469B-A52C-3CBA48166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BAD3FA-2CE9-4942-B273-AC6EF134300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9954F73F-E93F-4EF6-9D55-858CDD463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944CE20-6020-4D3C-A6E2-B94CAE8C0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5473E9-0BCC-4778-BC9F-6CA3C4DEE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38B383-6914-4671-8719-6D5D5FBE3F1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7317F1E4-B377-47F9-AB5E-6C5820639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A6BC664C-BE7B-4A0F-8D83-24883E4B0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0D1979-61C8-48F9-9EFB-FF3F36BBB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84504-7AA0-4CC1-956C-C6963277B96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4DBAD3B4-FF41-469D-8279-C66D248F8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7936A2AA-D924-4CCF-A49F-02AA8B008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A33478-CF22-4A71-936A-93F898351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A0C26-A02D-4534-9495-3E3D8E97B68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3EA4D2EC-EC25-490F-9AD3-2D0162D54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6140A4C-A232-46E7-82ED-61E80B2B2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EB1EEC-9B07-446D-AFA3-15C29B9AE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1EEE18-2313-497A-B402-3FE72CB8BB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29D12070-BFD3-4BDD-A6F3-2B2938B33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B9FBB5D-853B-4145-9C1E-2C100CC2C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27B0-2A75-2351-CA8F-A3F32A31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520C9-7FA5-56E0-F62A-C9773FEA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0920-B2BE-ABA6-F18E-0E86C65A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DB32-98F6-79FF-E130-864C2FC0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C610-BA99-F709-F423-46955764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063D-589D-5125-CC10-6A6A544C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ABFFE-D8E6-DA4E-76F4-EB969EE2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A46C-F1AB-0BCF-C8E7-1F97843E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E9C7-78EF-A70D-782F-C36AB7BC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B519-A628-5170-C2E0-DEDA669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5A4AB-3D04-464D-B457-1E39ABCF0F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9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F5D9E-1DA4-A50F-0498-DA1EF6D9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3D17-CD56-AB42-87D8-A3286ADA0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75F1-30DD-51DC-BE1B-094344D5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8BC9-C11F-9385-7A3C-4B4008CE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5EC4-F1FF-2269-911D-EF076A4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2D26E-3576-4ACB-8D97-45055ECABE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1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6477000"/>
            <a:ext cx="5029199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baseline="0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10/9/2023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D05839-CA61-4EF3-9209-EF31A1A8F821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325C75-A1E9-4CE4-85DF-2DD5EEF631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Calibri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9F14D8-69A1-4ACB-9A96-E7897C319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227ACE-35AE-4D20-B813-188232E255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2EF19-EC3D-4FE5-A70A-A22EAE927755}"/>
              </a:ext>
            </a:extLst>
          </p:cNvPr>
          <p:cNvSpPr/>
          <p:nvPr/>
        </p:nvSpPr>
        <p:spPr>
          <a:xfrm>
            <a:off x="4114800" y="6477000"/>
            <a:ext cx="50292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010C-963D-42AB-8F66-A556CC0BFC7B}"/>
              </a:ext>
            </a:extLst>
          </p:cNvPr>
          <p:cNvSpPr/>
          <p:nvPr/>
        </p:nvSpPr>
        <p:spPr>
          <a:xfrm>
            <a:off x="0" y="6477000"/>
            <a:ext cx="41148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709D5-12EB-4385-8EF3-4F47133F4552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EB4C0-FE68-4982-887E-F608F4D3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488113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alibri" pitchFamily="34" charset="0"/>
              </a:rPr>
              <a:t>Ziliang Yu (Nankai University)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B101631B-1DAC-441B-9263-F156C32479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485072A-17A1-4374-854C-94D81AF54F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10/9/2023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3885BAE7-CF91-402A-BBCA-60450BC889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983ADF5-9E0B-434E-A1D7-864C10B26CBD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Clr>
                <a:srgbClr val="3333B2"/>
              </a:buClr>
              <a:buSzPct val="100000"/>
              <a:buFont typeface="Calibri" pitchFamily="34" charset="0"/>
              <a:buChar char="•"/>
              <a:defRPr sz="2800"/>
            </a:lvl1pPr>
            <a:lvl2pPr>
              <a:buClr>
                <a:srgbClr val="3333B2"/>
              </a:buClr>
              <a:buSzPct val="100000"/>
              <a:buFont typeface="Arial" pitchFamily="34" charset="0"/>
              <a:buChar char="•"/>
              <a:defRPr sz="2400"/>
            </a:lvl2pPr>
            <a:lvl3pPr>
              <a:buClr>
                <a:srgbClr val="3333B2"/>
              </a:buClr>
              <a:buFont typeface="Calibri" pitchFamily="34" charset="0"/>
              <a:buChar char="–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425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27B0-2A75-2351-CA8F-A3F32A31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520C9-7FA5-56E0-F62A-C9773FEA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0920-B2BE-ABA6-F18E-0E86C65A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DB32-98F6-79FF-E130-864C2FC0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C610-BA99-F709-F423-46955764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9102-8971-62AB-BA3F-5818CC0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EB8-9715-D245-1B29-6F96DB12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F245-128D-36F6-E0A8-98CC9FF3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603-2106-0A62-FD5E-C5944B3B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FDC9-7BDA-4532-99DD-2A9D6043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9A8F23EF-20B4-A22C-4692-91E55AB983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14800" y="64770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latin typeface="Calibri" pitchFamily="34" charset="0"/>
              </a:rPr>
              <a:t>概率论</a:t>
            </a:r>
            <a:r>
              <a:rPr lang="en-US" altLang="zh-CN" sz="1400" b="1" dirty="0">
                <a:solidFill>
                  <a:schemeClr val="bg1"/>
                </a:solidFill>
                <a:latin typeface="Calibri" pitchFamily="34" charset="0"/>
              </a:rPr>
              <a:t>》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39F198A3-F808-B89A-C19F-777D011810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477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276F96A-7985-4F74-86A8-5BC31624091E}" type="datetime1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eaLnBrk="1" hangingPunct="1">
                <a:defRPr/>
              </a:pPr>
              <a:t>10/9/2023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12D3239B-E739-3703-92D7-1882583B7E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43800" y="647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86D05839-CA61-4EF3-9209-EF31A1A8F821}" type="slidenum">
              <a:rPr lang="en-US" sz="1400" b="1" smtClean="0">
                <a:solidFill>
                  <a:schemeClr val="bg1"/>
                </a:solidFill>
                <a:latin typeface="Calibri" pitchFamily="34" charset="0"/>
              </a:rPr>
              <a:pPr algn="r" eaLnBrk="1" hangingPunct="1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75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9102-8971-62AB-BA3F-5818CC02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EB8-9715-D245-1B29-6F96DB12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F245-128D-36F6-E0A8-98CC9FF3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D603-2106-0A62-FD5E-C5944B3B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FDC9-7BDA-4532-99DD-2A9D6043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7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5E9D-8B7E-9E7E-C49F-727463AD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E80A-33DF-591C-15C2-8145F40A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A6BB-573F-1423-982F-D54E6ADE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C411-1AC9-8F13-F5DF-22CC31A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E271-CE53-3EDC-9198-3FF2C21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1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4AEA-5F5B-D703-3405-C02204E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0A7C-9407-B537-D0D9-324B31D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4643-4697-6052-A686-0B34B945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0830-FAA4-4AD6-D3E3-C231C957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7E77-E1EC-DA3F-799A-C4CE87D0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D4BC-A26F-3D41-1DD8-B598B0E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9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8273-6174-EFF9-FDAD-D1E35E41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DD8D-0CEC-B85D-EB25-E52B04E9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E4A2F-A5A7-6CFB-D59E-D9792F9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BE5F-EABE-919F-0BC6-FABC56EA4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C2C35-8705-FAFA-CD10-BFFDF1418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964B1-5D41-8F00-0003-58530AF2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3AB2B-BDCC-BC98-45FA-D1E02160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3B284-D1A1-C326-E4E8-B602A27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6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A26A-3DE5-053B-2482-BA70070C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53A0A-7F4B-1B24-0A52-7F4F6046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9F130-9F80-BFCA-36DD-35C61598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B8423-F5CA-73B1-81C5-D4B4707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A3B2E-8C36-F905-D7BB-F9608EF3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B0543-5B1C-F30E-8EBD-8D822B8B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612F1-B4F7-CB59-DD83-7B3B4B0D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9BD-FF24-C1B2-55CB-0114CAB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7AE-944B-088D-A86B-0C64F5CC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EDC3C-4A8D-1F01-DA27-E57E28CA7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47D7-09E9-9649-1C13-D54E5F78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9680-60C9-9686-507A-8A3EB132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129D4-D553-386C-9A8F-98A2E460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2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1509-CD1B-178D-660D-73F34BA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80D90-0AB8-2A51-9EC5-FC69A19B7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4E3D-1903-60BF-1574-DA861E46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B57D-C57D-A9B9-8A54-15DFDD92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75DB-AB0C-31EC-7D4D-A6C01189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DBA8-7622-DF42-0F9F-E4C48E9A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7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063D-589D-5125-CC10-6A6A544C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ABFFE-D8E6-DA4E-76F4-EB969EE2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A46C-F1AB-0BCF-C8E7-1F97843E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E9C7-78EF-A70D-782F-C36AB7BC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B519-A628-5170-C2E0-DEDA669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5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F5D9E-1DA4-A50F-0498-DA1EF6D9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3D17-CD56-AB42-87D8-A3286ADA0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75F1-30DD-51DC-BE1B-094344D5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8BC9-C11F-9385-7A3C-4B4008CE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5EC4-F1FF-2269-911D-EF076A4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5E9D-8B7E-9E7E-C49F-727463AD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E80A-33DF-591C-15C2-8145F40A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A6BB-573F-1423-982F-D54E6ADE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C411-1AC9-8F13-F5DF-22CC31A8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E271-CE53-3EDC-9198-3FF2C21C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B0DB2-16EF-4F9E-922B-3AD9D60AAC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4AEA-5F5B-D703-3405-C02204E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0A7C-9407-B537-D0D9-324B31D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4643-4697-6052-A686-0B34B945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0830-FAA4-4AD6-D3E3-C231C957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7E77-E1EC-DA3F-799A-C4CE87D0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D4BC-A26F-3D41-1DD8-B598B0E7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25C75-A1E9-4CE4-85DF-2DD5EEF6312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3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8273-6174-EFF9-FDAD-D1E35E41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7DD8D-0CEC-B85D-EB25-E52B04E9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E4A2F-A5A7-6CFB-D59E-D9792F9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BE5F-EABE-919F-0BC6-FABC56EA4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C2C35-8705-FAFA-CD10-BFFDF1418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964B1-5D41-8F00-0003-58530AF2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3AB2B-BDCC-BC98-45FA-D1E02160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3B284-D1A1-C326-E4E8-B602A27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F14D8-69A1-4ACB-9A96-E7897C3196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A26A-3DE5-053B-2482-BA70070C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53A0A-7F4B-1B24-0A52-7F4F6046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9F130-9F80-BFCA-36DD-35C61598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B8423-F5CA-73B1-81C5-D4B47072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985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A3B2E-8C36-F905-D7BB-F9608EF3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B0543-5B1C-F30E-8EBD-8D822B8B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612F1-B4F7-CB59-DD83-7B3B4B0D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3752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19BD-FF24-C1B2-55CB-0114CAB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7AE-944B-088D-A86B-0C64F5CC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EDC3C-4A8D-1F01-DA27-E57E28CA7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47D7-09E9-9649-1C13-D54E5F78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9680-60C9-9686-507A-8A3EB132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129D4-D553-386C-9A8F-98A2E460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430F5-0D25-4D90-8F63-9BAF1307D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1509-CD1B-178D-660D-73F34BA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80D90-0AB8-2A51-9EC5-FC69A19B7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4E3D-1903-60BF-1574-DA861E46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B57D-C57D-A9B9-8A54-15DFDD92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75DB-AB0C-31EC-7D4D-A6C01189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5DBA8-7622-DF42-0F9F-E4C48E9A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26CA7-4742-4833-8789-B74E63C4D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4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945C-A805-B515-A2A9-54AAA93C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0FDE-557E-5FA8-7CDB-9363E8D2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C748-FEC7-9E4E-74FD-B2B5A61D5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D898-9177-EE33-BB4E-66210572C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326F-5CB1-DF36-55DD-EC5A4192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8DC6D7-C710-4A38-B74D-737B84F57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53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945C-A805-B515-A2A9-54AAA93C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0FDE-557E-5FA8-7CDB-9363E8D2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C748-FEC7-9E4E-74FD-B2B5A61D5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BEBB-D3D0-4B6D-99B1-4F24D67B149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D898-9177-EE33-BB4E-66210572C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326F-5CB1-DF36-55DD-EC5A4192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35CE-1133-4998-BC3D-46DF7E6B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17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0.e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9.wmf"/><Relationship Id="rId3" Type="http://schemas.openxmlformats.org/officeDocument/2006/relationships/image" Target="../media/image64.e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9.bin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8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4.e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88.wmf"/><Relationship Id="rId21" Type="http://schemas.openxmlformats.org/officeDocument/2006/relationships/image" Target="../media/image95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93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0.wmf"/><Relationship Id="rId5" Type="http://schemas.openxmlformats.org/officeDocument/2006/relationships/image" Target="../media/image13.wmf"/><Relationship Id="rId15" Type="http://schemas.openxmlformats.org/officeDocument/2006/relationships/image" Target="../media/image92.wmf"/><Relationship Id="rId23" Type="http://schemas.openxmlformats.org/officeDocument/2006/relationships/image" Target="../media/image96.e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4.bin"/><Relationship Id="rId22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6.e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8.bin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e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25.bin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e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35.bin"/><Relationship Id="rId3" Type="http://schemas.openxmlformats.org/officeDocument/2006/relationships/image" Target="../media/image125.wmf"/><Relationship Id="rId21" Type="http://schemas.openxmlformats.org/officeDocument/2006/relationships/image" Target="../media/image134.e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2.wmf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23" Type="http://schemas.openxmlformats.org/officeDocument/2006/relationships/image" Target="../media/image135.e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1.e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3.bin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7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1.emf"/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3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4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7.emf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12" Type="http://schemas.openxmlformats.org/officeDocument/2006/relationships/oleObject" Target="../embeddings/oleObject159.bin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6.e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65.bin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3" Type="http://schemas.openxmlformats.org/officeDocument/2006/relationships/image" Target="../media/image164.wmf"/><Relationship Id="rId7" Type="http://schemas.openxmlformats.org/officeDocument/2006/relationships/image" Target="../media/image166.w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68.emf"/><Relationship Id="rId5" Type="http://schemas.openxmlformats.org/officeDocument/2006/relationships/image" Target="../media/image165.w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image" Target="../media/image169.wmf"/><Relationship Id="rId7" Type="http://schemas.openxmlformats.org/officeDocument/2006/relationships/image" Target="../media/image171.wmf"/><Relationship Id="rId2" Type="http://schemas.openxmlformats.org/officeDocument/2006/relationships/oleObject" Target="../embeddings/oleObject1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image" Target="../media/image174.wmf"/><Relationship Id="rId7" Type="http://schemas.openxmlformats.org/officeDocument/2006/relationships/image" Target="../media/image176.e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75.wmf"/><Relationship Id="rId10" Type="http://schemas.openxmlformats.org/officeDocument/2006/relationships/image" Target="../media/image178.png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77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88.bin"/><Relationship Id="rId26" Type="http://schemas.openxmlformats.org/officeDocument/2006/relationships/oleObject" Target="../embeddings/oleObject192.bin"/><Relationship Id="rId21" Type="http://schemas.openxmlformats.org/officeDocument/2006/relationships/image" Target="../media/image188.wmf"/><Relationship Id="rId34" Type="http://schemas.openxmlformats.org/officeDocument/2006/relationships/oleObject" Target="../embeddings/oleObject196.bin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33" Type="http://schemas.openxmlformats.org/officeDocument/2006/relationships/image" Target="../media/image194.wmf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29" Type="http://schemas.openxmlformats.org/officeDocument/2006/relationships/image" Target="../media/image19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91.bin"/><Relationship Id="rId32" Type="http://schemas.openxmlformats.org/officeDocument/2006/relationships/oleObject" Target="../embeddings/oleObject195.bin"/><Relationship Id="rId37" Type="http://schemas.openxmlformats.org/officeDocument/2006/relationships/image" Target="../media/image196.wmf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93.bin"/><Relationship Id="rId36" Type="http://schemas.openxmlformats.org/officeDocument/2006/relationships/oleObject" Target="../embeddings/oleObject197.bin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87.wmf"/><Relationship Id="rId31" Type="http://schemas.openxmlformats.org/officeDocument/2006/relationships/image" Target="../media/image193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86.bin"/><Relationship Id="rId22" Type="http://schemas.openxmlformats.org/officeDocument/2006/relationships/oleObject" Target="../embeddings/oleObject190.bin"/><Relationship Id="rId27" Type="http://schemas.openxmlformats.org/officeDocument/2006/relationships/image" Target="../media/image191.wmf"/><Relationship Id="rId30" Type="http://schemas.openxmlformats.org/officeDocument/2006/relationships/oleObject" Target="../embeddings/oleObject194.bin"/><Relationship Id="rId35" Type="http://schemas.openxmlformats.org/officeDocument/2006/relationships/image" Target="../media/image195.wmf"/><Relationship Id="rId8" Type="http://schemas.openxmlformats.org/officeDocument/2006/relationships/oleObject" Target="../embeddings/oleObject183.bin"/><Relationship Id="rId3" Type="http://schemas.openxmlformats.org/officeDocument/2006/relationships/image" Target="../media/image17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19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06.wmf"/><Relationship Id="rId2" Type="http://schemas.openxmlformats.org/officeDocument/2006/relationships/oleObject" Target="../embeddings/oleObject200.bin"/><Relationship Id="rId16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3.emf"/><Relationship Id="rId5" Type="http://schemas.openxmlformats.org/officeDocument/2006/relationships/image" Target="../media/image200.wmf"/><Relationship Id="rId15" Type="http://schemas.openxmlformats.org/officeDocument/2006/relationships/image" Target="../media/image205.w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20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7" Type="http://schemas.openxmlformats.org/officeDocument/2006/relationships/image" Target="../media/image209.emf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208.emf"/><Relationship Id="rId4" Type="http://schemas.openxmlformats.org/officeDocument/2006/relationships/oleObject" Target="../embeddings/oleObject20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7" Type="http://schemas.openxmlformats.org/officeDocument/2006/relationships/image" Target="../media/image212.e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11.emf"/><Relationship Id="rId4" Type="http://schemas.openxmlformats.org/officeDocument/2006/relationships/oleObject" Target="../embeddings/oleObject21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4.xml"/><Relationship Id="rId4" Type="http://schemas.openxmlformats.org/officeDocument/2006/relationships/slide" Target="slide6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image" Target="../media/image213.wmf"/><Relationship Id="rId7" Type="http://schemas.openxmlformats.org/officeDocument/2006/relationships/image" Target="../media/image215.wmf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17.wmf"/><Relationship Id="rId5" Type="http://schemas.openxmlformats.org/officeDocument/2006/relationships/image" Target="../media/image214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oleObject" Target="../embeddings/oleObject219.bin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2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29.bin"/><Relationship Id="rId3" Type="http://schemas.openxmlformats.org/officeDocument/2006/relationships/image" Target="../media/image220.wmf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27.wmf"/><Relationship Id="rId2" Type="http://schemas.openxmlformats.org/officeDocument/2006/relationships/oleObject" Target="../embeddings/oleObject221.bin"/><Relationship Id="rId16" Type="http://schemas.openxmlformats.org/officeDocument/2006/relationships/oleObject" Target="../embeddings/oleObject228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28.w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35.bin"/><Relationship Id="rId2" Type="http://schemas.openxmlformats.org/officeDocument/2006/relationships/oleObject" Target="../embeddings/oleObject230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3.wmf"/><Relationship Id="rId5" Type="http://schemas.openxmlformats.org/officeDocument/2006/relationships/image" Target="../media/image230.e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image" Target="../media/image235.wmf"/><Relationship Id="rId7" Type="http://schemas.openxmlformats.org/officeDocument/2006/relationships/image" Target="../media/image237.wmf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9.wmf"/><Relationship Id="rId5" Type="http://schemas.openxmlformats.org/officeDocument/2006/relationships/image" Target="../media/image236.w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2.wmf"/><Relationship Id="rId2" Type="http://schemas.openxmlformats.org/officeDocument/2006/relationships/oleObject" Target="../embeddings/oleObject241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43.bin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24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3" Type="http://schemas.openxmlformats.org/officeDocument/2006/relationships/image" Target="../media/image243.wmf"/><Relationship Id="rId7" Type="http://schemas.openxmlformats.org/officeDocument/2006/relationships/image" Target="../media/image245.wmf"/><Relationship Id="rId2" Type="http://schemas.openxmlformats.org/officeDocument/2006/relationships/oleObject" Target="../embeddings/oleObject244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44.wmf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4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3" Type="http://schemas.openxmlformats.org/officeDocument/2006/relationships/image" Target="../media/image247.wmf"/><Relationship Id="rId7" Type="http://schemas.openxmlformats.org/officeDocument/2006/relationships/image" Target="../media/image249.wmf"/><Relationship Id="rId2" Type="http://schemas.openxmlformats.org/officeDocument/2006/relationships/oleObject" Target="../embeddings/oleObject248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1.wmf"/><Relationship Id="rId5" Type="http://schemas.openxmlformats.org/officeDocument/2006/relationships/image" Target="../media/image248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5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image" Target="../media/image252.wmf"/><Relationship Id="rId7" Type="http://schemas.openxmlformats.org/officeDocument/2006/relationships/image" Target="../media/image254.wmf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55.bin"/><Relationship Id="rId11" Type="http://schemas.openxmlformats.org/officeDocument/2006/relationships/image" Target="../media/image256.wmf"/><Relationship Id="rId5" Type="http://schemas.openxmlformats.org/officeDocument/2006/relationships/image" Target="../media/image253.wmf"/><Relationship Id="rId10" Type="http://schemas.openxmlformats.org/officeDocument/2006/relationships/oleObject" Target="../embeddings/oleObject257.bin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25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7" Type="http://schemas.openxmlformats.org/officeDocument/2006/relationships/image" Target="../media/image259.emf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60.bin"/><Relationship Id="rId5" Type="http://schemas.openxmlformats.org/officeDocument/2006/relationships/image" Target="../media/image258.emf"/><Relationship Id="rId4" Type="http://schemas.openxmlformats.org/officeDocument/2006/relationships/oleObject" Target="../embeddings/oleObject25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3" Type="http://schemas.openxmlformats.org/officeDocument/2006/relationships/image" Target="../media/image260.wmf"/><Relationship Id="rId7" Type="http://schemas.openxmlformats.org/officeDocument/2006/relationships/image" Target="../media/image262.wmf"/><Relationship Id="rId2" Type="http://schemas.openxmlformats.org/officeDocument/2006/relationships/oleObject" Target="../embeddings/oleObject261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264.wmf"/><Relationship Id="rId5" Type="http://schemas.openxmlformats.org/officeDocument/2006/relationships/image" Target="../media/image261.wmf"/><Relationship Id="rId10" Type="http://schemas.openxmlformats.org/officeDocument/2006/relationships/oleObject" Target="../embeddings/oleObject265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26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71.bin"/><Relationship Id="rId2" Type="http://schemas.openxmlformats.org/officeDocument/2006/relationships/oleObject" Target="../embeddings/oleObject26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269.wmf"/><Relationship Id="rId5" Type="http://schemas.openxmlformats.org/officeDocument/2006/relationships/image" Target="../media/image266.wmf"/><Relationship Id="rId10" Type="http://schemas.openxmlformats.org/officeDocument/2006/relationships/oleObject" Target="../embeddings/oleObject270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26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13" Type="http://schemas.openxmlformats.org/officeDocument/2006/relationships/image" Target="../media/image276.emf"/><Relationship Id="rId3" Type="http://schemas.openxmlformats.org/officeDocument/2006/relationships/image" Target="../media/image271.wmf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277.bin"/><Relationship Id="rId2" Type="http://schemas.openxmlformats.org/officeDocument/2006/relationships/oleObject" Target="../embeddings/oleObject27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75.wmf"/><Relationship Id="rId5" Type="http://schemas.openxmlformats.org/officeDocument/2006/relationships/image" Target="../media/image272.wmf"/><Relationship Id="rId15" Type="http://schemas.openxmlformats.org/officeDocument/2006/relationships/image" Target="../media/image277.wmf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27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80.wmf"/><Relationship Id="rId2" Type="http://schemas.openxmlformats.org/officeDocument/2006/relationships/oleObject" Target="../embeddings/oleObject279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81.bin"/><Relationship Id="rId5" Type="http://schemas.openxmlformats.org/officeDocument/2006/relationships/image" Target="../media/image279.wmf"/><Relationship Id="rId4" Type="http://schemas.openxmlformats.org/officeDocument/2006/relationships/oleObject" Target="../embeddings/oleObject280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image" Target="../media/image286.wmf"/><Relationship Id="rId3" Type="http://schemas.openxmlformats.org/officeDocument/2006/relationships/image" Target="../media/image281.wmf"/><Relationship Id="rId7" Type="http://schemas.openxmlformats.org/officeDocument/2006/relationships/image" Target="../media/image283.wmf"/><Relationship Id="rId12" Type="http://schemas.openxmlformats.org/officeDocument/2006/relationships/oleObject" Target="../embeddings/oleObject287.bin"/><Relationship Id="rId2" Type="http://schemas.openxmlformats.org/officeDocument/2006/relationships/oleObject" Target="../embeddings/oleObject282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85.wmf"/><Relationship Id="rId5" Type="http://schemas.openxmlformats.org/officeDocument/2006/relationships/image" Target="../media/image282.wmf"/><Relationship Id="rId15" Type="http://schemas.openxmlformats.org/officeDocument/2006/relationships/image" Target="../media/image287.wmf"/><Relationship Id="rId10" Type="http://schemas.openxmlformats.org/officeDocument/2006/relationships/oleObject" Target="../embeddings/oleObject286.bin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84.wmf"/><Relationship Id="rId14" Type="http://schemas.openxmlformats.org/officeDocument/2006/relationships/oleObject" Target="../embeddings/oleObject28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0.w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295.wmf"/><Relationship Id="rId2" Type="http://schemas.openxmlformats.org/officeDocument/2006/relationships/oleObject" Target="../embeddings/oleObject289.bin"/><Relationship Id="rId16" Type="http://schemas.openxmlformats.org/officeDocument/2006/relationships/oleObject" Target="../embeddings/oleObject29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292.wmf"/><Relationship Id="rId5" Type="http://schemas.openxmlformats.org/officeDocument/2006/relationships/image" Target="../media/image289.wmf"/><Relationship Id="rId15" Type="http://schemas.openxmlformats.org/officeDocument/2006/relationships/image" Target="../media/image294.wmf"/><Relationship Id="rId10" Type="http://schemas.openxmlformats.org/officeDocument/2006/relationships/oleObject" Target="../embeddings/oleObject293.bin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91.wmf"/><Relationship Id="rId14" Type="http://schemas.openxmlformats.org/officeDocument/2006/relationships/oleObject" Target="../embeddings/oleObject29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e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wmf"/><Relationship Id="rId20" Type="http://schemas.openxmlformats.org/officeDocument/2006/relationships/image" Target="../media/image12.emf"/><Relationship Id="rId29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13" Type="http://schemas.openxmlformats.org/officeDocument/2006/relationships/image" Target="../media/image301.wmf"/><Relationship Id="rId18" Type="http://schemas.openxmlformats.org/officeDocument/2006/relationships/oleObject" Target="../embeddings/oleObject305.bin"/><Relationship Id="rId3" Type="http://schemas.openxmlformats.org/officeDocument/2006/relationships/image" Target="../media/image296.wmf"/><Relationship Id="rId21" Type="http://schemas.openxmlformats.org/officeDocument/2006/relationships/image" Target="../media/image305.wmf"/><Relationship Id="rId7" Type="http://schemas.openxmlformats.org/officeDocument/2006/relationships/image" Target="../media/image298.wmf"/><Relationship Id="rId12" Type="http://schemas.openxmlformats.org/officeDocument/2006/relationships/oleObject" Target="../embeddings/oleObject302.bin"/><Relationship Id="rId17" Type="http://schemas.openxmlformats.org/officeDocument/2006/relationships/image" Target="../media/image303.wmf"/><Relationship Id="rId2" Type="http://schemas.openxmlformats.org/officeDocument/2006/relationships/oleObject" Target="../embeddings/oleObject297.bin"/><Relationship Id="rId16" Type="http://schemas.openxmlformats.org/officeDocument/2006/relationships/oleObject" Target="../embeddings/oleObject304.bin"/><Relationship Id="rId20" Type="http://schemas.openxmlformats.org/officeDocument/2006/relationships/oleObject" Target="../embeddings/oleObject306.bin"/><Relationship Id="rId1" Type="http://schemas.openxmlformats.org/officeDocument/2006/relationships/slideLayout" Target="../slideLayouts/slideLayout25.xml"/><Relationship Id="rId6" Type="http://schemas.openxmlformats.org/officeDocument/2006/relationships/oleObject" Target="../embeddings/oleObject299.bin"/><Relationship Id="rId11" Type="http://schemas.openxmlformats.org/officeDocument/2006/relationships/image" Target="../media/image300.wmf"/><Relationship Id="rId5" Type="http://schemas.openxmlformats.org/officeDocument/2006/relationships/image" Target="../media/image297.wmf"/><Relationship Id="rId15" Type="http://schemas.openxmlformats.org/officeDocument/2006/relationships/image" Target="../media/image302.wmf"/><Relationship Id="rId10" Type="http://schemas.openxmlformats.org/officeDocument/2006/relationships/oleObject" Target="../embeddings/oleObject301.bin"/><Relationship Id="rId19" Type="http://schemas.openxmlformats.org/officeDocument/2006/relationships/image" Target="../media/image304.wmf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299.wmf"/><Relationship Id="rId14" Type="http://schemas.openxmlformats.org/officeDocument/2006/relationships/oleObject" Target="../embeddings/oleObject303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7" Type="http://schemas.openxmlformats.org/officeDocument/2006/relationships/image" Target="../media/image308.e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307.wmf"/><Relationship Id="rId4" Type="http://schemas.openxmlformats.org/officeDocument/2006/relationships/oleObject" Target="../embeddings/oleObject30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3" Type="http://schemas.openxmlformats.org/officeDocument/2006/relationships/image" Target="../media/image309.wmf"/><Relationship Id="rId7" Type="http://schemas.openxmlformats.org/officeDocument/2006/relationships/image" Target="../media/image311.wmf"/><Relationship Id="rId2" Type="http://schemas.openxmlformats.org/officeDocument/2006/relationships/oleObject" Target="../embeddings/oleObject3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2.bin"/><Relationship Id="rId5" Type="http://schemas.openxmlformats.org/officeDocument/2006/relationships/image" Target="../media/image310.wmf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31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3" Type="http://schemas.openxmlformats.org/officeDocument/2006/relationships/image" Target="../media/image313.wmf"/><Relationship Id="rId7" Type="http://schemas.openxmlformats.org/officeDocument/2006/relationships/image" Target="../media/image315.wmf"/><Relationship Id="rId2" Type="http://schemas.openxmlformats.org/officeDocument/2006/relationships/oleObject" Target="../embeddings/oleObject3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17.emf"/><Relationship Id="rId5" Type="http://schemas.openxmlformats.org/officeDocument/2006/relationships/image" Target="../media/image314.wmf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16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3" Type="http://schemas.openxmlformats.org/officeDocument/2006/relationships/image" Target="../media/image318.wmf"/><Relationship Id="rId7" Type="http://schemas.openxmlformats.org/officeDocument/2006/relationships/image" Target="../media/image320.wmf"/><Relationship Id="rId2" Type="http://schemas.openxmlformats.org/officeDocument/2006/relationships/oleObject" Target="../embeddings/oleObject3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322.wmf"/><Relationship Id="rId5" Type="http://schemas.openxmlformats.org/officeDocument/2006/relationships/image" Target="../media/image319.wmf"/><Relationship Id="rId10" Type="http://schemas.openxmlformats.org/officeDocument/2006/relationships/oleObject" Target="../embeddings/oleObject323.bin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32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7.bin"/><Relationship Id="rId13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5.wmf"/><Relationship Id="rId12" Type="http://schemas.openxmlformats.org/officeDocument/2006/relationships/oleObject" Target="../embeddings/oleObject329.bin"/><Relationship Id="rId2" Type="http://schemas.openxmlformats.org/officeDocument/2006/relationships/oleObject" Target="../embeddings/oleObject3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6.bin"/><Relationship Id="rId11" Type="http://schemas.openxmlformats.org/officeDocument/2006/relationships/image" Target="../media/image327.wmf"/><Relationship Id="rId5" Type="http://schemas.openxmlformats.org/officeDocument/2006/relationships/image" Target="../media/image324.wmf"/><Relationship Id="rId10" Type="http://schemas.openxmlformats.org/officeDocument/2006/relationships/oleObject" Target="../embeddings/oleObject328.bin"/><Relationship Id="rId4" Type="http://schemas.openxmlformats.org/officeDocument/2006/relationships/oleObject" Target="../embeddings/oleObject325.bin"/><Relationship Id="rId9" Type="http://schemas.openxmlformats.org/officeDocument/2006/relationships/image" Target="../media/image32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oleObject" Target="../embeddings/oleObject330.bin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2.wmf"/><Relationship Id="rId12" Type="http://schemas.openxmlformats.org/officeDocument/2006/relationships/oleObject" Target="../embeddings/oleObject336.bin"/><Relationship Id="rId2" Type="http://schemas.openxmlformats.org/officeDocument/2006/relationships/oleObject" Target="../embeddings/oleObject3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34.wmf"/><Relationship Id="rId5" Type="http://schemas.openxmlformats.org/officeDocument/2006/relationships/image" Target="../media/image331.wmf"/><Relationship Id="rId10" Type="http://schemas.openxmlformats.org/officeDocument/2006/relationships/oleObject" Target="../embeddings/oleObject335.bin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33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wmf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7.wmf"/><Relationship Id="rId4" Type="http://schemas.openxmlformats.org/officeDocument/2006/relationships/oleObject" Target="../embeddings/oleObject33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5096-90B1-D12A-A1DD-38E708C4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62800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</a:rPr>
              <a:t>第</a:t>
            </a:r>
            <a:r>
              <a:rPr lang="en-US" altLang="zh-CN" sz="4000" dirty="0">
                <a:latin typeface="+mn-lt"/>
              </a:rPr>
              <a:t>4</a:t>
            </a:r>
            <a:r>
              <a:rPr lang="zh-CN" altLang="en-US" sz="4000" dirty="0">
                <a:latin typeface="+mn-lt"/>
              </a:rPr>
              <a:t>章</a:t>
            </a:r>
            <a:r>
              <a:rPr lang="en-US" sz="4000" dirty="0">
                <a:latin typeface="+mn-lt"/>
              </a:rPr>
              <a:t> </a:t>
            </a:r>
            <a:r>
              <a:rPr lang="zh-CN" altLang="en-US" sz="4000" dirty="0">
                <a:latin typeface="+mn-lt"/>
              </a:rPr>
              <a:t>：随机变量的数字特征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4FB6-781C-A967-44E6-15DD17E0D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南开大学金融学院</a:t>
            </a:r>
            <a:endParaRPr lang="en-US" altLang="zh-CN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权五燮</a:t>
            </a:r>
            <a:endParaRPr lang="en-US" altLang="zh-CN" sz="105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>
            <a:extLst>
              <a:ext uri="{FF2B5EF4-FFF2-40B4-BE49-F238E27FC236}">
                <a16:creationId xmlns:a16="http://schemas.microsoft.com/office/drawing/2014/main" id="{96F0EF09-F115-4A4E-B8DC-8BC5A8BFC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离散型随机变量函数的数学期望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7866" name="Group 42">
            <a:extLst>
              <a:ext uri="{FF2B5EF4-FFF2-40B4-BE49-F238E27FC236}">
                <a16:creationId xmlns:a16="http://schemas.microsoft.com/office/drawing/2014/main" id="{3C2BDC72-A0EB-43B7-83C2-E49275DEA9E6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2349500"/>
            <a:ext cx="6972300" cy="1371600"/>
            <a:chOff x="847" y="1480"/>
            <a:chExt cx="4392" cy="864"/>
          </a:xfrm>
        </p:grpSpPr>
        <p:grpSp>
          <p:nvGrpSpPr>
            <p:cNvPr id="77830" name="Group 6">
              <a:extLst>
                <a:ext uri="{FF2B5EF4-FFF2-40B4-BE49-F238E27FC236}">
                  <a16:creationId xmlns:a16="http://schemas.microsoft.com/office/drawing/2014/main" id="{FE3F1C19-B865-47A1-814F-6C5B13DFE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1480"/>
              <a:ext cx="4320" cy="864"/>
              <a:chOff x="720" y="1296"/>
              <a:chExt cx="4320" cy="864"/>
            </a:xfrm>
          </p:grpSpPr>
          <p:sp>
            <p:nvSpPr>
              <p:cNvPr id="77828" name="Line 4">
                <a:extLst>
                  <a:ext uri="{FF2B5EF4-FFF2-40B4-BE49-F238E27FC236}">
                    <a16:creationId xmlns:a16="http://schemas.microsoft.com/office/drawing/2014/main" id="{2E4121FF-0BAD-454A-A006-A2FCCA99F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29" name="Line 5">
                <a:extLst>
                  <a:ext uri="{FF2B5EF4-FFF2-40B4-BE49-F238E27FC236}">
                    <a16:creationId xmlns:a16="http://schemas.microsoft.com/office/drawing/2014/main" id="{DDDDBAAB-C905-45D3-B4D4-EA2CA004D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77831" name="Object 7">
              <a:extLst>
                <a:ext uri="{FF2B5EF4-FFF2-40B4-BE49-F238E27FC236}">
                  <a16:creationId xmlns:a16="http://schemas.microsoft.com/office/drawing/2014/main" id="{BCC5504E-183D-496D-839F-650CFA4C8F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3" y="1536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66680" imgH="431640" progId="Equation.3">
                    <p:embed/>
                  </p:oleObj>
                </mc:Choice>
                <mc:Fallback>
                  <p:oleObj name="Equation" r:id="rId3" imgW="1066680" imgH="431640" progId="Equation.3">
                    <p:embed/>
                    <p:pic>
                      <p:nvPicPr>
                        <p:cNvPr id="77831" name="Object 7">
                          <a:extLst>
                            <a:ext uri="{FF2B5EF4-FFF2-40B4-BE49-F238E27FC236}">
                              <a16:creationId xmlns:a16="http://schemas.microsoft.com/office/drawing/2014/main" id="{BCC5504E-183D-496D-839F-650CFA4C8F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1536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8">
              <a:extLst>
                <a:ext uri="{FF2B5EF4-FFF2-40B4-BE49-F238E27FC236}">
                  <a16:creationId xmlns:a16="http://schemas.microsoft.com/office/drawing/2014/main" id="{E3524021-D9CF-4090-94C0-BF9770853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7" y="1968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49360" imgH="431640" progId="Equation.3">
                    <p:embed/>
                  </p:oleObj>
                </mc:Choice>
                <mc:Fallback>
                  <p:oleObj name="Equation" r:id="rId5" imgW="2349360" imgH="431640" progId="Equation.3">
                    <p:embed/>
                    <p:pic>
                      <p:nvPicPr>
                        <p:cNvPr id="77832" name="Object 8">
                          <a:extLst>
                            <a:ext uri="{FF2B5EF4-FFF2-40B4-BE49-F238E27FC236}">
                              <a16:creationId xmlns:a16="http://schemas.microsoft.com/office/drawing/2014/main" id="{E3524021-D9CF-4090-94C0-BF97708539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1968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9">
              <a:extLst>
                <a:ext uri="{FF2B5EF4-FFF2-40B4-BE49-F238E27FC236}">
                  <a16:creationId xmlns:a16="http://schemas.microsoft.com/office/drawing/2014/main" id="{1F5B4913-E3BF-4A5E-A890-5E17364073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5" y="1580"/>
            <a:ext cx="2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089240" imgH="393480" progId="Equation.3">
                    <p:embed/>
                  </p:oleObj>
                </mc:Choice>
                <mc:Fallback>
                  <p:oleObj name="Equation" r:id="rId7" imgW="4089240" imgH="393480" progId="Equation.3">
                    <p:embed/>
                    <p:pic>
                      <p:nvPicPr>
                        <p:cNvPr id="77833" name="Object 9">
                          <a:extLst>
                            <a:ext uri="{FF2B5EF4-FFF2-40B4-BE49-F238E27FC236}">
                              <a16:creationId xmlns:a16="http://schemas.microsoft.com/office/drawing/2014/main" id="{1F5B4913-E3BF-4A5E-A890-5E17364073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1580"/>
                          <a:ext cx="2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0">
              <a:extLst>
                <a:ext uri="{FF2B5EF4-FFF2-40B4-BE49-F238E27FC236}">
                  <a16:creationId xmlns:a16="http://schemas.microsoft.com/office/drawing/2014/main" id="{C7686379-6A15-4E67-8460-FB85BF128B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1" y="1960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419040" progId="Equation.3">
                    <p:embed/>
                  </p:oleObj>
                </mc:Choice>
                <mc:Fallback>
                  <p:oleObj name="Equation" r:id="rId9" imgW="355320" imgH="419040" progId="Equation.3">
                    <p:embed/>
                    <p:pic>
                      <p:nvPicPr>
                        <p:cNvPr id="77834" name="Object 10">
                          <a:extLst>
                            <a:ext uri="{FF2B5EF4-FFF2-40B4-BE49-F238E27FC236}">
                              <a16:creationId xmlns:a16="http://schemas.microsoft.com/office/drawing/2014/main" id="{C7686379-6A15-4E67-8460-FB85BF128B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960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Object 11">
              <a:extLst>
                <a:ext uri="{FF2B5EF4-FFF2-40B4-BE49-F238E27FC236}">
                  <a16:creationId xmlns:a16="http://schemas.microsoft.com/office/drawing/2014/main" id="{8CF26A1A-59F7-4AFD-8B4B-6CA1464A56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3" y="197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280" imgH="419040" progId="Equation.3">
                    <p:embed/>
                  </p:oleObj>
                </mc:Choice>
                <mc:Fallback>
                  <p:oleObj name="Equation" r:id="rId11" imgW="368280" imgH="419040" progId="Equation.3">
                    <p:embed/>
                    <p:pic>
                      <p:nvPicPr>
                        <p:cNvPr id="77835" name="Object 11">
                          <a:extLst>
                            <a:ext uri="{FF2B5EF4-FFF2-40B4-BE49-F238E27FC236}">
                              <a16:creationId xmlns:a16="http://schemas.microsoft.com/office/drawing/2014/main" id="{8CF26A1A-59F7-4AFD-8B4B-6CA1464A56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197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2">
              <a:extLst>
                <a:ext uri="{FF2B5EF4-FFF2-40B4-BE49-F238E27FC236}">
                  <a16:creationId xmlns:a16="http://schemas.microsoft.com/office/drawing/2014/main" id="{E0BCA09C-46C8-4400-9E33-B270E6EEAF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9" y="196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280" imgH="431640" progId="Equation.3">
                    <p:embed/>
                  </p:oleObj>
                </mc:Choice>
                <mc:Fallback>
                  <p:oleObj name="Equation" r:id="rId13" imgW="368280" imgH="431640" progId="Equation.3">
                    <p:embed/>
                    <p:pic>
                      <p:nvPicPr>
                        <p:cNvPr id="77836" name="Object 12">
                          <a:extLst>
                            <a:ext uri="{FF2B5EF4-FFF2-40B4-BE49-F238E27FC236}">
                              <a16:creationId xmlns:a16="http://schemas.microsoft.com/office/drawing/2014/main" id="{E0BCA09C-46C8-4400-9E33-B270E6EEAF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196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>
              <a:extLst>
                <a:ext uri="{FF2B5EF4-FFF2-40B4-BE49-F238E27FC236}">
                  <a16:creationId xmlns:a16="http://schemas.microsoft.com/office/drawing/2014/main" id="{46526320-7806-4BAE-A3F3-2CD39963D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1" y="1960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8280" imgH="419040" progId="Equation.3">
                    <p:embed/>
                  </p:oleObj>
                </mc:Choice>
                <mc:Fallback>
                  <p:oleObj name="Equation" r:id="rId15" imgW="368280" imgH="419040" progId="Equation.3">
                    <p:embed/>
                    <p:pic>
                      <p:nvPicPr>
                        <p:cNvPr id="77837" name="Object 13">
                          <a:extLst>
                            <a:ext uri="{FF2B5EF4-FFF2-40B4-BE49-F238E27FC236}">
                              <a16:creationId xmlns:a16="http://schemas.microsoft.com/office/drawing/2014/main" id="{46526320-7806-4BAE-A3F3-2CD39963DD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1960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9" name="Object 15">
            <a:extLst>
              <a:ext uri="{FF2B5EF4-FFF2-40B4-BE49-F238E27FC236}">
                <a16:creationId xmlns:a16="http://schemas.microsoft.com/office/drawing/2014/main" id="{4A4227FA-E2D9-4D79-9539-45190C903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94113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27400" imgH="469800" progId="Equation.3">
                  <p:embed/>
                </p:oleObj>
              </mc:Choice>
              <mc:Fallback>
                <p:oleObj name="Equation" r:id="rId17" imgW="4127400" imgH="469800" progId="Equation.3">
                  <p:embed/>
                  <p:pic>
                    <p:nvPicPr>
                      <p:cNvPr id="77839" name="Object 15">
                        <a:extLst>
                          <a:ext uri="{FF2B5EF4-FFF2-40B4-BE49-F238E27FC236}">
                            <a16:creationId xmlns:a16="http://schemas.microsoft.com/office/drawing/2014/main" id="{4A4227FA-E2D9-4D79-9539-45190C903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94113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64" name="Group 40">
            <a:extLst>
              <a:ext uri="{FF2B5EF4-FFF2-40B4-BE49-F238E27FC236}">
                <a16:creationId xmlns:a16="http://schemas.microsoft.com/office/drawing/2014/main" id="{C30EEADB-B071-4377-B61B-4B9E4E2DB25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35438"/>
            <a:ext cx="4235450" cy="542925"/>
            <a:chOff x="576" y="2605"/>
            <a:chExt cx="2668" cy="342"/>
          </a:xfrm>
        </p:grpSpPr>
        <p:sp>
          <p:nvSpPr>
            <p:cNvPr id="77842" name="Text Box 18">
              <a:extLst>
                <a:ext uri="{FF2B5EF4-FFF2-40B4-BE49-F238E27FC236}">
                  <a16:creationId xmlns:a16="http://schemas.microsoft.com/office/drawing/2014/main" id="{CC639305-2FCD-4C69-B30B-CF0588E25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0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7843" name="Object 19">
              <a:extLst>
                <a:ext uri="{FF2B5EF4-FFF2-40B4-BE49-F238E27FC236}">
                  <a16:creationId xmlns:a16="http://schemas.microsoft.com/office/drawing/2014/main" id="{F8E5B3F0-43A6-436F-8B63-D7A3A7451C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" y="2651"/>
            <a:ext cx="2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416040" imgH="469800" progId="Equation.3">
                    <p:embed/>
                  </p:oleObj>
                </mc:Choice>
                <mc:Fallback>
                  <p:oleObj name="Equation" r:id="rId19" imgW="3416040" imgH="469800" progId="Equation.3">
                    <p:embed/>
                    <p:pic>
                      <p:nvPicPr>
                        <p:cNvPr id="77843" name="Object 19">
                          <a:extLst>
                            <a:ext uri="{FF2B5EF4-FFF2-40B4-BE49-F238E27FC236}">
                              <a16:creationId xmlns:a16="http://schemas.microsoft.com/office/drawing/2014/main" id="{F8E5B3F0-43A6-436F-8B63-D7A3A7451C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651"/>
                          <a:ext cx="21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65" name="Group 41">
            <a:extLst>
              <a:ext uri="{FF2B5EF4-FFF2-40B4-BE49-F238E27FC236}">
                <a16:creationId xmlns:a16="http://schemas.microsoft.com/office/drawing/2014/main" id="{B4EFCC4B-0911-4F65-8F53-0D50C11951D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721225"/>
            <a:ext cx="6858000" cy="1371600"/>
            <a:chOff x="930" y="2974"/>
            <a:chExt cx="4320" cy="864"/>
          </a:xfrm>
        </p:grpSpPr>
        <p:grpSp>
          <p:nvGrpSpPr>
            <p:cNvPr id="77845" name="Group 21">
              <a:extLst>
                <a:ext uri="{FF2B5EF4-FFF2-40B4-BE49-F238E27FC236}">
                  <a16:creationId xmlns:a16="http://schemas.microsoft.com/office/drawing/2014/main" id="{DFB8229B-22CA-48A5-8646-FF17E8196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974"/>
              <a:ext cx="4320" cy="864"/>
              <a:chOff x="720" y="1296"/>
              <a:chExt cx="4320" cy="864"/>
            </a:xfrm>
          </p:grpSpPr>
          <p:sp>
            <p:nvSpPr>
              <p:cNvPr id="77846" name="Line 22">
                <a:extLst>
                  <a:ext uri="{FF2B5EF4-FFF2-40B4-BE49-F238E27FC236}">
                    <a16:creationId xmlns:a16="http://schemas.microsoft.com/office/drawing/2014/main" id="{7BED060A-D189-4D2B-88C9-93D2CEDD4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847" name="Line 23">
                <a:extLst>
                  <a:ext uri="{FF2B5EF4-FFF2-40B4-BE49-F238E27FC236}">
                    <a16:creationId xmlns:a16="http://schemas.microsoft.com/office/drawing/2014/main" id="{675BACD6-C675-4B56-9612-2EF79D8B9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77848" name="Object 24">
              <a:extLst>
                <a:ext uri="{FF2B5EF4-FFF2-40B4-BE49-F238E27FC236}">
                  <a16:creationId xmlns:a16="http://schemas.microsoft.com/office/drawing/2014/main" id="{F4B107A0-D4BE-471C-8881-EE9CE2D0A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0" y="3026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79280" imgH="368280" progId="Equation.3">
                    <p:embed/>
                  </p:oleObj>
                </mc:Choice>
                <mc:Fallback>
                  <p:oleObj name="Equation" r:id="rId21" imgW="1079280" imgH="368280" progId="Equation.3">
                    <p:embed/>
                    <p:pic>
                      <p:nvPicPr>
                        <p:cNvPr id="77848" name="Object 24">
                          <a:extLst>
                            <a:ext uri="{FF2B5EF4-FFF2-40B4-BE49-F238E27FC236}">
                              <a16:creationId xmlns:a16="http://schemas.microsoft.com/office/drawing/2014/main" id="{F4B107A0-D4BE-471C-8881-EE9CE2D0A5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026"/>
                          <a:ext cx="6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9" name="Object 25">
              <a:extLst>
                <a:ext uri="{FF2B5EF4-FFF2-40B4-BE49-F238E27FC236}">
                  <a16:creationId xmlns:a16="http://schemas.microsoft.com/office/drawing/2014/main" id="{77148E50-B5BE-4BD4-B417-17460E761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0" y="3502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79360" imgH="330120" progId="Equation.3">
                    <p:embed/>
                  </p:oleObj>
                </mc:Choice>
                <mc:Fallback>
                  <p:oleObj name="Equation" r:id="rId23" imgW="279360" imgH="330120" progId="Equation.3">
                    <p:embed/>
                    <p:pic>
                      <p:nvPicPr>
                        <p:cNvPr id="77849" name="Object 25">
                          <a:extLst>
                            <a:ext uri="{FF2B5EF4-FFF2-40B4-BE49-F238E27FC236}">
                              <a16:creationId xmlns:a16="http://schemas.microsoft.com/office/drawing/2014/main" id="{77148E50-B5BE-4BD4-B417-17460E761D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502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50" name="Object 26">
            <a:extLst>
              <a:ext uri="{FF2B5EF4-FFF2-40B4-BE49-F238E27FC236}">
                <a16:creationId xmlns:a16="http://schemas.microsoft.com/office/drawing/2014/main" id="{76D68937-4A81-4D27-9485-9EF8D6DD8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1800" y="4879975"/>
          <a:ext cx="29257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16120" imgH="393480" progId="Equation.3">
                  <p:embed/>
                </p:oleObj>
              </mc:Choice>
              <mc:Fallback>
                <p:oleObj name="Equation" r:id="rId25" imgW="2616120" imgH="393480" progId="Equation.3">
                  <p:embed/>
                  <p:pic>
                    <p:nvPicPr>
                      <p:cNvPr id="77850" name="Object 26">
                        <a:extLst>
                          <a:ext uri="{FF2B5EF4-FFF2-40B4-BE49-F238E27FC236}">
                            <a16:creationId xmlns:a16="http://schemas.microsoft.com/office/drawing/2014/main" id="{76D68937-4A81-4D27-9485-9EF8D6DD8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4879975"/>
                        <a:ext cx="29257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>
            <a:extLst>
              <a:ext uri="{FF2B5EF4-FFF2-40B4-BE49-F238E27FC236}">
                <a16:creationId xmlns:a16="http://schemas.microsoft.com/office/drawing/2014/main" id="{CB5DC20F-7305-4FF1-BBD5-CF8950058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5502275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68280" imgH="419040" progId="Equation.3">
                  <p:embed/>
                </p:oleObj>
              </mc:Choice>
              <mc:Fallback>
                <p:oleObj name="Equation" r:id="rId27" imgW="368280" imgH="419040" progId="Equation.3">
                  <p:embed/>
                  <p:pic>
                    <p:nvPicPr>
                      <p:cNvPr id="77851" name="Object 27">
                        <a:extLst>
                          <a:ext uri="{FF2B5EF4-FFF2-40B4-BE49-F238E27FC236}">
                            <a16:creationId xmlns:a16="http://schemas.microsoft.com/office/drawing/2014/main" id="{CB5DC20F-7305-4FF1-BBD5-CF8950058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5502275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8">
            <a:extLst>
              <a:ext uri="{FF2B5EF4-FFF2-40B4-BE49-F238E27FC236}">
                <a16:creationId xmlns:a16="http://schemas.microsoft.com/office/drawing/2014/main" id="{14384840-DF28-47CD-9FA8-8CFEE9513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3175" y="5495925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54080" imgH="431640" progId="Equation.3">
                  <p:embed/>
                </p:oleObj>
              </mc:Choice>
              <mc:Fallback>
                <p:oleObj name="Equation" r:id="rId29" imgW="1054080" imgH="431640" progId="Equation.3">
                  <p:embed/>
                  <p:pic>
                    <p:nvPicPr>
                      <p:cNvPr id="77852" name="Object 28">
                        <a:extLst>
                          <a:ext uri="{FF2B5EF4-FFF2-40B4-BE49-F238E27FC236}">
                            <a16:creationId xmlns:a16="http://schemas.microsoft.com/office/drawing/2014/main" id="{14384840-DF28-47CD-9FA8-8CFEE9513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495925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3" name="Object 29">
            <a:extLst>
              <a:ext uri="{FF2B5EF4-FFF2-40B4-BE49-F238E27FC236}">
                <a16:creationId xmlns:a16="http://schemas.microsoft.com/office/drawing/2014/main" id="{19D69959-44E1-4486-A95D-B65A5B4BC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25" y="5502275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68280" imgH="419040" progId="Equation.3">
                  <p:embed/>
                </p:oleObj>
              </mc:Choice>
              <mc:Fallback>
                <p:oleObj name="Equation" r:id="rId31" imgW="368280" imgH="419040" progId="Equation.3">
                  <p:embed/>
                  <p:pic>
                    <p:nvPicPr>
                      <p:cNvPr id="77853" name="Object 29">
                        <a:extLst>
                          <a:ext uri="{FF2B5EF4-FFF2-40B4-BE49-F238E27FC236}">
                            <a16:creationId xmlns:a16="http://schemas.microsoft.com/office/drawing/2014/main" id="{19D69959-44E1-4486-A95D-B65A5B4BC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5502275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1" name="Rectangle 37">
            <a:extLst>
              <a:ext uri="{FF2B5EF4-FFF2-40B4-BE49-F238E27FC236}">
                <a16:creationId xmlns:a16="http://schemas.microsoft.com/office/drawing/2014/main" id="{478A7AED-BE0A-4558-979A-322A2AC1D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9248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三、随机变量函数的数学期望</a:t>
            </a:r>
          </a:p>
        </p:txBody>
      </p:sp>
      <p:sp>
        <p:nvSpPr>
          <p:cNvPr id="77863" name="Text Box 39">
            <a:extLst>
              <a:ext uri="{FF2B5EF4-FFF2-40B4-BE49-F238E27FC236}">
                <a16:creationId xmlns:a16="http://schemas.microsoft.com/office/drawing/2014/main" id="{3657C812-C0EA-4563-80B5-C4BFFEF8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873250"/>
            <a:ext cx="415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设随机变量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的分布律为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E0D317F6-8813-4F16-847C-49A3EC47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86F7B764-B20F-472B-B7F0-DA88869BB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9144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86200" imgH="469800" progId="Equation.3">
                  <p:embed/>
                </p:oleObj>
              </mc:Choice>
              <mc:Fallback>
                <p:oleObj name="Equation" r:id="rId3" imgW="3886200" imgH="469800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86F7B764-B20F-472B-B7F0-DA88869BB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9144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53445BDE-DEBC-4DA3-B437-8F88CE9D2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524000"/>
          <a:ext cx="410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01840" imgH="419040" progId="Equation.3">
                  <p:embed/>
                </p:oleObj>
              </mc:Choice>
              <mc:Fallback>
                <p:oleObj name="Equation" r:id="rId5" imgW="4101840" imgH="419040" progId="Equation.3">
                  <p:embed/>
                  <p:pic>
                    <p:nvPicPr>
                      <p:cNvPr id="78852" name="Object 4">
                        <a:extLst>
                          <a:ext uri="{FF2B5EF4-FFF2-40B4-BE49-F238E27FC236}">
                            <a16:creationId xmlns:a16="http://schemas.microsoft.com/office/drawing/2014/main" id="{53445BDE-DEBC-4DA3-B437-8F88CE9D2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410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7D5D5116-CC7F-4791-8A16-50C69930D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33600"/>
          <a:ext cx="497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78080" imgH="457200" progId="Equation.3">
                  <p:embed/>
                </p:oleObj>
              </mc:Choice>
              <mc:Fallback>
                <p:oleObj name="Equation" r:id="rId7" imgW="4978080" imgH="457200" progId="Equation.3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7D5D5116-CC7F-4791-8A16-50C69930D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497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91BA362F-D7AA-4514-9DA1-D7FCCCFC5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743200"/>
          <a:ext cx="325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51160" imgH="952200" progId="Equation.3">
                  <p:embed/>
                </p:oleObj>
              </mc:Choice>
              <mc:Fallback>
                <p:oleObj name="Equation" r:id="rId9" imgW="3251160" imgH="952200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91BA362F-D7AA-4514-9DA1-D7FCCCFC5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25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>
            <a:extLst>
              <a:ext uri="{FF2B5EF4-FFF2-40B4-BE49-F238E27FC236}">
                <a16:creationId xmlns:a16="http://schemas.microsoft.com/office/drawing/2014/main" id="{04D9313D-DE28-404C-BD3D-865F7F12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625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因此离散型随机变量函数的数学期望为</a:t>
            </a:r>
          </a:p>
        </p:txBody>
      </p:sp>
      <p:sp>
        <p:nvSpPr>
          <p:cNvPr id="78857" name="Text Box 9">
            <a:extLst>
              <a:ext uri="{FF2B5EF4-FFF2-40B4-BE49-F238E27FC236}">
                <a16:creationId xmlns:a16="http://schemas.microsoft.com/office/drawing/2014/main" id="{45DC402A-097D-4B4C-A4DC-422652AE7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223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</a:p>
        </p:txBody>
      </p:sp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9E5ED229-14BA-4C1D-B38E-A8729B596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0" y="4572000"/>
          <a:ext cx="448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83080" imgH="431640" progId="Equation.3">
                  <p:embed/>
                </p:oleObj>
              </mc:Choice>
              <mc:Fallback>
                <p:oleObj name="Equation" r:id="rId11" imgW="4483080" imgH="431640" progId="Equation.3">
                  <p:embed/>
                  <p:pic>
                    <p:nvPicPr>
                      <p:cNvPr id="78860" name="Object 12">
                        <a:extLst>
                          <a:ext uri="{FF2B5EF4-FFF2-40B4-BE49-F238E27FC236}">
                            <a16:creationId xmlns:a16="http://schemas.microsoft.com/office/drawing/2014/main" id="{9E5ED229-14BA-4C1D-B38E-A8729B596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572000"/>
                        <a:ext cx="448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Rectangle 14">
            <a:extLst>
              <a:ext uri="{FF2B5EF4-FFF2-40B4-BE49-F238E27FC236}">
                <a16:creationId xmlns:a16="http://schemas.microsoft.com/office/drawing/2014/main" id="{3AA35332-15BD-4EEE-821A-0127F611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CA4B5A19-566C-41FB-A328-8F76FE0BC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5181600"/>
          <a:ext cx="345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54200" imgH="952200" progId="Equation.3">
                  <p:embed/>
                </p:oleObj>
              </mc:Choice>
              <mc:Fallback>
                <p:oleObj name="Equation" r:id="rId13" imgW="3454200" imgH="952200" progId="Equation.3">
                  <p:embed/>
                  <p:pic>
                    <p:nvPicPr>
                      <p:cNvPr id="78863" name="Object 15">
                        <a:extLst>
                          <a:ext uri="{FF2B5EF4-FFF2-40B4-BE49-F238E27FC236}">
                            <a16:creationId xmlns:a16="http://schemas.microsoft.com/office/drawing/2014/main" id="{CA4B5A19-566C-41FB-A328-8F76FE0BC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181600"/>
                        <a:ext cx="345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utoUpdateAnimBg="0"/>
      <p:bldP spid="78857" grpId="0" autoUpdateAnimBg="0"/>
      <p:bldP spid="788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9F38711-0F15-4ACA-BC3C-7E260B14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554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连续型随机变量函数的数学期望</a:t>
            </a:r>
          </a:p>
        </p:txBody>
      </p:sp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E58A79A5-C950-4A8F-931D-259874522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86000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760" imgH="698400" progId="Equation.3">
                  <p:embed/>
                </p:oleObj>
              </mc:Choice>
              <mc:Fallback>
                <p:oleObj name="Equation" r:id="rId3" imgW="4190760" imgH="698400" progId="Equation.3">
                  <p:embed/>
                  <p:pic>
                    <p:nvPicPr>
                      <p:cNvPr id="82949" name="Object 5">
                        <a:extLst>
                          <a:ext uri="{FF2B5EF4-FFF2-40B4-BE49-F238E27FC236}">
                            <a16:creationId xmlns:a16="http://schemas.microsoft.com/office/drawing/2014/main" id="{E58A79A5-C950-4A8F-931D-259874522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Rectangle 3">
            <a:extLst>
              <a:ext uri="{FF2B5EF4-FFF2-40B4-BE49-F238E27FC236}">
                <a16:creationId xmlns:a16="http://schemas.microsoft.com/office/drawing/2014/main" id="{2F714EAE-311A-4AF7-AE86-C9B591E7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是连续型的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它的分布密度为 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67" name="Rectangle 23">
            <a:extLst>
              <a:ext uri="{FF2B5EF4-FFF2-40B4-BE49-F238E27FC236}">
                <a16:creationId xmlns:a16="http://schemas.microsoft.com/office/drawing/2014/main" id="{2C158890-BE7E-4BC7-98DF-F01C2C22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518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二维随机变量函数的数学期望</a:t>
            </a:r>
          </a:p>
        </p:txBody>
      </p:sp>
      <p:graphicFrame>
        <p:nvGraphicFramePr>
          <p:cNvPr id="82968" name="Object 24">
            <a:extLst>
              <a:ext uri="{FF2B5EF4-FFF2-40B4-BE49-F238E27FC236}">
                <a16:creationId xmlns:a16="http://schemas.microsoft.com/office/drawing/2014/main" id="{EADED6D1-74EB-46CC-9E65-55A9E3588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3979863"/>
          <a:ext cx="7366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365960" imgH="1307880" progId="Equation.3">
                  <p:embed/>
                </p:oleObj>
              </mc:Choice>
              <mc:Fallback>
                <p:oleObj name="公式" r:id="rId5" imgW="7365960" imgH="1307880" progId="Equation.3">
                  <p:embed/>
                  <p:pic>
                    <p:nvPicPr>
                      <p:cNvPr id="82968" name="Object 24">
                        <a:extLst>
                          <a:ext uri="{FF2B5EF4-FFF2-40B4-BE49-F238E27FC236}">
                            <a16:creationId xmlns:a16="http://schemas.microsoft.com/office/drawing/2014/main" id="{EADED6D1-74EB-46CC-9E65-55A9E3588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979863"/>
                        <a:ext cx="73660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A44D9893-FD57-4B71-98F9-2AF9393A9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72100"/>
          <a:ext cx="518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81480" imgH="482400" progId="Equation.3">
                  <p:embed/>
                </p:oleObj>
              </mc:Choice>
              <mc:Fallback>
                <p:oleObj name="Equation" r:id="rId7" imgW="5181480" imgH="482400" progId="Equation.3">
                  <p:embed/>
                  <p:pic>
                    <p:nvPicPr>
                      <p:cNvPr id="82969" name="Object 25">
                        <a:extLst>
                          <a:ext uri="{FF2B5EF4-FFF2-40B4-BE49-F238E27FC236}">
                            <a16:creationId xmlns:a16="http://schemas.microsoft.com/office/drawing/2014/main" id="{A44D9893-FD57-4B71-98F9-2AF9393A9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72100"/>
                        <a:ext cx="518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  <p:bldP spid="829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07" name="Object 15">
            <a:extLst>
              <a:ext uri="{FF2B5EF4-FFF2-40B4-BE49-F238E27FC236}">
                <a16:creationId xmlns:a16="http://schemas.microsoft.com/office/drawing/2014/main" id="{1EA8B8D9-10DF-4D5B-B455-2F1637BF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6122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1080" imgH="698400" progId="Equation.3">
                  <p:embed/>
                </p:oleObj>
              </mc:Choice>
              <mc:Fallback>
                <p:oleObj name="Equation" r:id="rId3" imgW="6121080" imgH="698400" progId="Equation.3">
                  <p:embed/>
                  <p:pic>
                    <p:nvPicPr>
                      <p:cNvPr id="85007" name="Object 15">
                        <a:extLst>
                          <a:ext uri="{FF2B5EF4-FFF2-40B4-BE49-F238E27FC236}">
                            <a16:creationId xmlns:a16="http://schemas.microsoft.com/office/drawing/2014/main" id="{1EA8B8D9-10DF-4D5B-B455-2F1637BF5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61229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2" name="Object 30">
            <a:extLst>
              <a:ext uri="{FF2B5EF4-FFF2-40B4-BE49-F238E27FC236}">
                <a16:creationId xmlns:a16="http://schemas.microsoft.com/office/drawing/2014/main" id="{70C60F98-268E-46C8-A762-226867530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981075"/>
          <a:ext cx="745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454880" imgH="952200" progId="Equation.3">
                  <p:embed/>
                </p:oleObj>
              </mc:Choice>
              <mc:Fallback>
                <p:oleObj name="公式" r:id="rId5" imgW="7454880" imgH="952200" progId="Equation.3">
                  <p:embed/>
                  <p:pic>
                    <p:nvPicPr>
                      <p:cNvPr id="85022" name="Object 30">
                        <a:extLst>
                          <a:ext uri="{FF2B5EF4-FFF2-40B4-BE49-F238E27FC236}">
                            <a16:creationId xmlns:a16="http://schemas.microsoft.com/office/drawing/2014/main" id="{70C60F98-268E-46C8-A762-226867530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981075"/>
                        <a:ext cx="745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3" name="Object 31">
            <a:extLst>
              <a:ext uri="{FF2B5EF4-FFF2-40B4-BE49-F238E27FC236}">
                <a16:creationId xmlns:a16="http://schemas.microsoft.com/office/drawing/2014/main" id="{1894C329-ED19-48BC-9724-C42AB1EC4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73463"/>
          <a:ext cx="589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92480" imgH="444240" progId="Equation.3">
                  <p:embed/>
                </p:oleObj>
              </mc:Choice>
              <mc:Fallback>
                <p:oleObj name="Equation" r:id="rId7" imgW="5892480" imgH="444240" progId="Equation.3">
                  <p:embed/>
                  <p:pic>
                    <p:nvPicPr>
                      <p:cNvPr id="85023" name="Object 31">
                        <a:extLst>
                          <a:ext uri="{FF2B5EF4-FFF2-40B4-BE49-F238E27FC236}">
                            <a16:creationId xmlns:a16="http://schemas.microsoft.com/office/drawing/2014/main" id="{1894C329-ED19-48BC-9724-C42AB1EC4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589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1028">
            <a:extLst>
              <a:ext uri="{FF2B5EF4-FFF2-40B4-BE49-F238E27FC236}">
                <a16:creationId xmlns:a16="http://schemas.microsoft.com/office/drawing/2014/main" id="{C20CB6EA-1F14-427A-9C3D-AF08184D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9235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anose="02010609060101010101" pitchFamily="49" charset="-122"/>
              </a:rPr>
              <a:t>一、随机变量方差的概念及性质</a:t>
            </a:r>
          </a:p>
        </p:txBody>
      </p:sp>
      <p:sp>
        <p:nvSpPr>
          <p:cNvPr id="112645" name="Text Box 1029">
            <a:extLst>
              <a:ext uri="{FF2B5EF4-FFF2-40B4-BE49-F238E27FC236}">
                <a16:creationId xmlns:a16="http://schemas.microsoft.com/office/drawing/2014/main" id="{5B074CFF-3B1F-455D-BAFB-400CC882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63975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anose="02010609060101010101" pitchFamily="49" charset="-122"/>
              </a:rPr>
              <a:t>三、例题讲解</a:t>
            </a:r>
          </a:p>
        </p:txBody>
      </p:sp>
      <p:sp>
        <p:nvSpPr>
          <p:cNvPr id="112648" name="Rectangle 1032">
            <a:extLst>
              <a:ext uri="{FF2B5EF4-FFF2-40B4-BE49-F238E27FC236}">
                <a16:creationId xmlns:a16="http://schemas.microsoft.com/office/drawing/2014/main" id="{35D83ABA-E4A7-42B5-972B-930FBB03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78163"/>
            <a:ext cx="543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黑体" panose="02010609060101010101" pitchFamily="49" charset="-122"/>
              </a:rPr>
              <a:t>二、重要概率分布的方差</a:t>
            </a:r>
          </a:p>
        </p:txBody>
      </p:sp>
      <p:sp>
        <p:nvSpPr>
          <p:cNvPr id="112649" name="Rectangle 1033">
            <a:extLst>
              <a:ext uri="{FF2B5EF4-FFF2-40B4-BE49-F238E27FC236}">
                <a16:creationId xmlns:a16="http://schemas.microsoft.com/office/drawing/2014/main" id="{8A03938C-F5C2-407C-A713-C472E919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9788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>
                <a:ea typeface="黑体" panose="02010609060101010101" pitchFamily="49" charset="-122"/>
              </a:rPr>
              <a:t>四、小结</a:t>
            </a:r>
            <a:endParaRPr lang="zh-CN" altLang="en-US"/>
          </a:p>
        </p:txBody>
      </p:sp>
      <p:sp>
        <p:nvSpPr>
          <p:cNvPr id="112650" name="Rectangle 1034">
            <a:extLst>
              <a:ext uri="{FF2B5EF4-FFF2-40B4-BE49-F238E27FC236}">
                <a16:creationId xmlns:a16="http://schemas.microsoft.com/office/drawing/2014/main" id="{FCF447E5-59B2-4A6B-BBC8-01361201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8213"/>
            <a:ext cx="8229600" cy="701675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方　差</a:t>
            </a:r>
          </a:p>
        </p:txBody>
      </p:sp>
      <p:sp>
        <p:nvSpPr>
          <p:cNvPr id="112651" name="AutoShape 103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F401BB12-FE67-4F55-B79D-EA423376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2" name="Rectangle 1036">
            <a:hlinkClick r:id="rId2" action="ppaction://hlinksldjump"/>
            <a:extLst>
              <a:ext uri="{FF2B5EF4-FFF2-40B4-BE49-F238E27FC236}">
                <a16:creationId xmlns:a16="http://schemas.microsoft.com/office/drawing/2014/main" id="{9C81EFF5-FD68-476F-A5A1-87093390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44750"/>
            <a:ext cx="563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Rectangle 1037">
            <a:hlinkClick r:id="rId3" action="ppaction://hlinksldjump"/>
            <a:extLst>
              <a:ext uri="{FF2B5EF4-FFF2-40B4-BE49-F238E27FC236}">
                <a16:creationId xmlns:a16="http://schemas.microsoft.com/office/drawing/2014/main" id="{A7D64DA2-9403-45A2-BAA2-BA8D5280B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76588"/>
            <a:ext cx="464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4" name="Rectangle 1038">
            <a:hlinkClick r:id="" action="ppaction://noaction"/>
            <a:extLst>
              <a:ext uri="{FF2B5EF4-FFF2-40B4-BE49-F238E27FC236}">
                <a16:creationId xmlns:a16="http://schemas.microsoft.com/office/drawing/2014/main" id="{8C6C0C91-56B4-40C0-AC04-2B7A10C3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5" name="Rectangle 1039">
            <a:hlinkClick r:id="rId4" action="ppaction://hlinksldjump"/>
            <a:extLst>
              <a:ext uri="{FF2B5EF4-FFF2-40B4-BE49-F238E27FC236}">
                <a16:creationId xmlns:a16="http://schemas.microsoft.com/office/drawing/2014/main" id="{A36BE7D4-6691-417F-8C09-40114E68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52975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35" name="Object 27">
            <a:extLst>
              <a:ext uri="{FF2B5EF4-FFF2-40B4-BE49-F238E27FC236}">
                <a16:creationId xmlns:a16="http://schemas.microsoft.com/office/drawing/2014/main" id="{4ABE1E02-9286-4B39-B936-FB1E81E70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1765300"/>
          <a:ext cx="7772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72400" imgH="2743200" progId="Equation.3">
                  <p:embed/>
                </p:oleObj>
              </mc:Choice>
              <mc:Fallback>
                <p:oleObj name="Equation" r:id="rId2" imgW="7772400" imgH="2743200" progId="Equation.3">
                  <p:embed/>
                  <p:pic>
                    <p:nvPicPr>
                      <p:cNvPr id="94235" name="Object 27">
                        <a:extLst>
                          <a:ext uri="{FF2B5EF4-FFF2-40B4-BE49-F238E27FC236}">
                            <a16:creationId xmlns:a16="http://schemas.microsoft.com/office/drawing/2014/main" id="{4ABE1E02-9286-4B39-B936-FB1E81E70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65300"/>
                        <a:ext cx="77724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7" name="Rectangle 39">
            <a:extLst>
              <a:ext uri="{FF2B5EF4-FFF2-40B4-BE49-F238E27FC236}">
                <a16:creationId xmlns:a16="http://schemas.microsoft.com/office/drawing/2014/main" id="{06717FB7-DAD4-4198-A174-B64EC76E3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79375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3333FF"/>
                </a:solidFill>
                <a:ea typeface="黑体" panose="02010609060101010101" pitchFamily="49" charset="-122"/>
              </a:rPr>
              <a:t>方差的定义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1027">
            <a:extLst>
              <a:ext uri="{FF2B5EF4-FFF2-40B4-BE49-F238E27FC236}">
                <a16:creationId xmlns:a16="http://schemas.microsoft.com/office/drawing/2014/main" id="{82754647-DF5F-4896-B631-BB2CC36A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43050"/>
            <a:ext cx="76898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　　方差是一个常用来体现随机变量 </a:t>
            </a:r>
            <a:r>
              <a:rPr lang="en-US" altLang="zh-CN" sz="2800" b="1" i="1">
                <a:ea typeface="黑体" panose="02010609060101010101" pitchFamily="49" charset="-122"/>
              </a:rPr>
              <a:t>X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取值分散程度的量</a:t>
            </a:r>
            <a:r>
              <a:rPr lang="en-US" altLang="zh-CN" sz="2800" b="1">
                <a:ea typeface="黑体" panose="02010609060101010101" pitchFamily="49" charset="-122"/>
              </a:rPr>
              <a:t>.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 </a:t>
            </a:r>
            <a:r>
              <a:rPr lang="en-US" altLang="zh-CN" sz="2800" b="1" i="1">
                <a:ea typeface="黑体" panose="02010609060101010101" pitchFamily="49" charset="-122"/>
              </a:rPr>
              <a:t>D</a:t>
            </a:r>
            <a:r>
              <a:rPr lang="en-US" altLang="zh-CN" sz="2800" b="1"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ea typeface="黑体" panose="02010609060101010101" pitchFamily="49" charset="-122"/>
              </a:rPr>
              <a:t>X</a:t>
            </a:r>
            <a:r>
              <a:rPr lang="en-US" altLang="zh-CN" sz="2800" b="1"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值大</a:t>
            </a:r>
            <a:r>
              <a:rPr lang="en-US" altLang="zh-CN" sz="2800" b="1"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表示 </a:t>
            </a:r>
            <a:r>
              <a:rPr lang="en-US" altLang="zh-CN" sz="2800" b="1" i="1">
                <a:ea typeface="黑体" panose="02010609060101010101" pitchFamily="49" charset="-122"/>
              </a:rPr>
              <a:t>X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取值分散程度大</a:t>
            </a:r>
            <a:r>
              <a:rPr lang="en-US" altLang="zh-CN" sz="2800" b="1">
                <a:ea typeface="黑体" panose="02010609060101010101" pitchFamily="49" charset="-122"/>
              </a:rPr>
              <a:t>, </a:t>
            </a:r>
            <a:r>
              <a:rPr lang="en-US" altLang="zh-CN" sz="2800" b="1" i="1">
                <a:ea typeface="黑体" panose="02010609060101010101" pitchFamily="49" charset="-122"/>
              </a:rPr>
              <a:t>E</a:t>
            </a:r>
            <a:r>
              <a:rPr lang="en-US" altLang="zh-CN" sz="2800" b="1"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ea typeface="黑体" panose="02010609060101010101" pitchFamily="49" charset="-122"/>
              </a:rPr>
              <a:t>X</a:t>
            </a:r>
            <a:r>
              <a:rPr lang="en-US" altLang="zh-CN" sz="2800" b="1"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的代表性差</a:t>
            </a:r>
            <a:r>
              <a:rPr lang="en-US" altLang="zh-CN" sz="2800" b="1">
                <a:ea typeface="黑体" panose="02010609060101010101" pitchFamily="49" charset="-122"/>
              </a:rPr>
              <a:t>;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而如果 </a:t>
            </a:r>
            <a:r>
              <a:rPr lang="en-US" altLang="zh-CN" sz="2800" b="1" i="1">
                <a:ea typeface="黑体" panose="02010609060101010101" pitchFamily="49" charset="-122"/>
              </a:rPr>
              <a:t>D</a:t>
            </a:r>
            <a:r>
              <a:rPr lang="en-US" altLang="zh-CN" sz="2800" b="1"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ea typeface="黑体" panose="02010609060101010101" pitchFamily="49" charset="-122"/>
              </a:rPr>
              <a:t>X</a:t>
            </a:r>
            <a:r>
              <a:rPr lang="en-US" altLang="zh-CN" sz="2800" b="1"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值小</a:t>
            </a:r>
            <a:r>
              <a:rPr lang="en-US" altLang="zh-CN" sz="2800" b="1">
                <a:ea typeface="黑体" panose="02010609060101010101" pitchFamily="49" charset="-122"/>
              </a:rPr>
              <a:t>, 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则表示</a:t>
            </a:r>
            <a:r>
              <a:rPr lang="en-US" altLang="zh-CN" sz="2800" b="1" i="1">
                <a:ea typeface="黑体" panose="02010609060101010101" pitchFamily="49" charset="-122"/>
              </a:rPr>
              <a:t>X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的取值比较集中</a:t>
            </a:r>
            <a:r>
              <a:rPr lang="en-US" altLang="zh-CN" sz="2800" b="1"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以 </a:t>
            </a:r>
            <a:r>
              <a:rPr lang="en-US" altLang="zh-CN" sz="2800" b="1" i="1">
                <a:ea typeface="黑体" panose="02010609060101010101" pitchFamily="49" charset="-122"/>
              </a:rPr>
              <a:t>E</a:t>
            </a:r>
            <a:r>
              <a:rPr lang="en-US" altLang="zh-CN" sz="2800" b="1">
                <a:ea typeface="黑体" panose="02010609060101010101" pitchFamily="49" charset="-122"/>
              </a:rPr>
              <a:t>(</a:t>
            </a:r>
            <a:r>
              <a:rPr lang="en-US" altLang="zh-CN" sz="2800" b="1" i="1">
                <a:ea typeface="黑体" panose="02010609060101010101" pitchFamily="49" charset="-122"/>
              </a:rPr>
              <a:t>X</a:t>
            </a:r>
            <a:r>
              <a:rPr lang="en-US" altLang="zh-CN" sz="2800" b="1">
                <a:ea typeface="黑体" panose="02010609060101010101" pitchFamily="49" charset="-122"/>
              </a:rPr>
              <a:t>)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作为随机变量的代表性好</a:t>
            </a:r>
            <a:r>
              <a:rPr lang="en-US" altLang="zh-CN" sz="2800" b="1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37227" name="Rectangle 1035">
            <a:extLst>
              <a:ext uri="{FF2B5EF4-FFF2-40B4-BE49-F238E27FC236}">
                <a16:creationId xmlns:a16="http://schemas.microsoft.com/office/drawing/2014/main" id="{F257FD6A-AE4F-40AB-A6BE-FAB3E055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795338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3.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方差的意义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7436FDF3-78E1-4B7B-BB79-EEFBCFB1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98913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离散型随机变量的方差    </a:t>
            </a:r>
          </a:p>
        </p:txBody>
      </p:sp>
      <p:graphicFrame>
        <p:nvGraphicFramePr>
          <p:cNvPr id="128003" name="Object 3">
            <a:extLst>
              <a:ext uri="{FF2B5EF4-FFF2-40B4-BE49-F238E27FC236}">
                <a16:creationId xmlns:a16="http://schemas.microsoft.com/office/drawing/2014/main" id="{F965002A-7471-4760-A41E-E05F0D9D2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251460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1080" imgH="952200" progId="Equation.3">
                  <p:embed/>
                </p:oleObj>
              </mc:Choice>
              <mc:Fallback>
                <p:oleObj name="Equation" r:id="rId2" imgW="4051080" imgH="952200" progId="Equation.3">
                  <p:embed/>
                  <p:pic>
                    <p:nvPicPr>
                      <p:cNvPr id="128003" name="Object 3">
                        <a:extLst>
                          <a:ext uri="{FF2B5EF4-FFF2-40B4-BE49-F238E27FC236}">
                            <a16:creationId xmlns:a16="http://schemas.microsoft.com/office/drawing/2014/main" id="{F965002A-7471-4760-A41E-E05F0D9D2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51460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7">
            <a:extLst>
              <a:ext uri="{FF2B5EF4-FFF2-40B4-BE49-F238E27FC236}">
                <a16:creationId xmlns:a16="http://schemas.microsoft.com/office/drawing/2014/main" id="{FF93C95F-112C-4EC4-80C0-D9D8E080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19893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连续型随机变量的方差</a:t>
            </a:r>
          </a:p>
        </p:txBody>
      </p:sp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5008D49E-2D2B-4FFF-A2DE-F24044DDD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4800600"/>
          <a:ext cx="478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640" imgH="698400" progId="Equation.3">
                  <p:embed/>
                </p:oleObj>
              </mc:Choice>
              <mc:Fallback>
                <p:oleObj name="Equation" r:id="rId4" imgW="4787640" imgH="698400" progId="Equation.3">
                  <p:embed/>
                  <p:pic>
                    <p:nvPicPr>
                      <p:cNvPr id="128008" name="Object 8">
                        <a:extLst>
                          <a:ext uri="{FF2B5EF4-FFF2-40B4-BE49-F238E27FC236}">
                            <a16:creationId xmlns:a16="http://schemas.microsoft.com/office/drawing/2014/main" id="{5008D49E-2D2B-4FFF-A2DE-F24044DDDF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800600"/>
                        <a:ext cx="478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2" name="Rectangle 12">
            <a:extLst>
              <a:ext uri="{FF2B5EF4-FFF2-40B4-BE49-F238E27FC236}">
                <a16:creationId xmlns:a16="http://schemas.microsoft.com/office/drawing/2014/main" id="{805EBC92-2CF7-4D45-ABC1-A09A43F81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77863"/>
            <a:ext cx="4706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4.  </a:t>
            </a:r>
            <a:r>
              <a:rPr lang="zh-CN" altLang="en-US" sz="3200" b="1">
                <a:solidFill>
                  <a:srgbClr val="3333FF"/>
                </a:solidFill>
                <a:ea typeface="黑体" panose="02010609060101010101" pitchFamily="49" charset="-122"/>
              </a:rPr>
              <a:t>随机变量方差的计算</a:t>
            </a:r>
            <a:r>
              <a:rPr lang="zh-CN" altLang="en-US" sz="3600" b="1"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128013" name="Rectangle 13">
            <a:extLst>
              <a:ext uri="{FF2B5EF4-FFF2-40B4-BE49-F238E27FC236}">
                <a16:creationId xmlns:a16="http://schemas.microsoft.com/office/drawing/2014/main" id="{9D95CD97-4237-433D-A212-38EB0A6B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(1)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利用定义计算</a:t>
            </a:r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28018" name="Object 18">
            <a:extLst>
              <a:ext uri="{FF2B5EF4-FFF2-40B4-BE49-F238E27FC236}">
                <a16:creationId xmlns:a16="http://schemas.microsoft.com/office/drawing/2014/main" id="{75277D90-5CD3-40F4-8902-0EA3ABBC8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589588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240" imgH="444240" progId="Equation.3">
                  <p:embed/>
                </p:oleObj>
              </mc:Choice>
              <mc:Fallback>
                <p:oleObj name="Equation" r:id="rId6" imgW="4089240" imgH="444240" progId="Equation.3">
                  <p:embed/>
                  <p:pic>
                    <p:nvPicPr>
                      <p:cNvPr id="128018" name="Object 18">
                        <a:extLst>
                          <a:ext uri="{FF2B5EF4-FFF2-40B4-BE49-F238E27FC236}">
                            <a16:creationId xmlns:a16="http://schemas.microsoft.com/office/drawing/2014/main" id="{75277D90-5CD3-40F4-8902-0EA3ABBC8A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589588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>
            <a:extLst>
              <a:ext uri="{FF2B5EF4-FFF2-40B4-BE49-F238E27FC236}">
                <a16:creationId xmlns:a16="http://schemas.microsoft.com/office/drawing/2014/main" id="{FA4A5D8A-CB0A-475B-8868-13F9912FD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81400"/>
          <a:ext cx="709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99200" imgH="444240" progId="Equation.3">
                  <p:embed/>
                </p:oleObj>
              </mc:Choice>
              <mc:Fallback>
                <p:oleObj name="Equation" r:id="rId8" imgW="7099200" imgH="444240" progId="Equation.3">
                  <p:embed/>
                  <p:pic>
                    <p:nvPicPr>
                      <p:cNvPr id="128019" name="Object 19">
                        <a:extLst>
                          <a:ext uri="{FF2B5EF4-FFF2-40B4-BE49-F238E27FC236}">
                            <a16:creationId xmlns:a16="http://schemas.microsoft.com/office/drawing/2014/main" id="{FA4A5D8A-CB0A-475B-8868-13F9912FD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09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7" grpId="0" autoUpdateAnimBg="0"/>
      <p:bldP spid="1280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8B255C07-D271-4E36-8BDF-43C861CFD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16764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469800" progId="Equation.3">
                  <p:embed/>
                </p:oleObj>
              </mc:Choice>
              <mc:Fallback>
                <p:oleObj name="Equation" r:id="rId2" imgW="3886200" imgH="469800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8B255C07-D271-4E36-8BDF-43C861CFD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764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>
            <a:extLst>
              <a:ext uri="{FF2B5EF4-FFF2-40B4-BE49-F238E27FC236}">
                <a16:creationId xmlns:a16="http://schemas.microsoft.com/office/drawing/2014/main" id="{7EA8D0A9-9FC5-47BA-AFB6-84C9B649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362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id="{79B659E2-933C-4F70-AD8C-C02886AD8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438400"/>
          <a:ext cx="368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0" imgH="469800" progId="Equation.3">
                  <p:embed/>
                </p:oleObj>
              </mc:Choice>
              <mc:Fallback>
                <p:oleObj name="Equation" r:id="rId4" imgW="3682800" imgH="469800" progId="Equation.3">
                  <p:embed/>
                  <p:pic>
                    <p:nvPicPr>
                      <p:cNvPr id="95237" name="Object 5">
                        <a:extLst>
                          <a:ext uri="{FF2B5EF4-FFF2-40B4-BE49-F238E27FC236}">
                            <a16:creationId xmlns:a16="http://schemas.microsoft.com/office/drawing/2014/main" id="{79B659E2-933C-4F70-AD8C-C02886AD8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368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>
            <a:extLst>
              <a:ext uri="{FF2B5EF4-FFF2-40B4-BE49-F238E27FC236}">
                <a16:creationId xmlns:a16="http://schemas.microsoft.com/office/drawing/2014/main" id="{87501A6C-F20A-4421-87B5-400A70C7B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3124200"/>
          <a:ext cx="4508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08280" imgH="469800" progId="Equation.3">
                  <p:embed/>
                </p:oleObj>
              </mc:Choice>
              <mc:Fallback>
                <p:oleObj name="Equation" r:id="rId6" imgW="4508280" imgH="469800" progId="Equation.3">
                  <p:embed/>
                  <p:pic>
                    <p:nvPicPr>
                      <p:cNvPr id="95238" name="Object 6">
                        <a:extLst>
                          <a:ext uri="{FF2B5EF4-FFF2-40B4-BE49-F238E27FC236}">
                            <a16:creationId xmlns:a16="http://schemas.microsoft.com/office/drawing/2014/main" id="{87501A6C-F20A-4421-87B5-400A70C7B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124200"/>
                        <a:ext cx="45085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AF335BBD-24D9-4A59-9A13-FF3191889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3810000"/>
          <a:ext cx="5080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960" imgH="469800" progId="Equation.3">
                  <p:embed/>
                </p:oleObj>
              </mc:Choice>
              <mc:Fallback>
                <p:oleObj name="Equation" r:id="rId8" imgW="5079960" imgH="469800" progId="Equation.3">
                  <p:embed/>
                  <p:pic>
                    <p:nvPicPr>
                      <p:cNvPr id="95239" name="Object 7">
                        <a:extLst>
                          <a:ext uri="{FF2B5EF4-FFF2-40B4-BE49-F238E27FC236}">
                            <a16:creationId xmlns:a16="http://schemas.microsoft.com/office/drawing/2014/main" id="{AF335BBD-24D9-4A59-9A13-FF3191889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810000"/>
                        <a:ext cx="5080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>
            <a:extLst>
              <a:ext uri="{FF2B5EF4-FFF2-40B4-BE49-F238E27FC236}">
                <a16:creationId xmlns:a16="http://schemas.microsoft.com/office/drawing/2014/main" id="{0F729F98-052E-4765-84F1-6A57B8254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4572000"/>
          <a:ext cx="2844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44720" imgH="469800" progId="Equation.3">
                  <p:embed/>
                </p:oleObj>
              </mc:Choice>
              <mc:Fallback>
                <p:oleObj name="Equation" r:id="rId10" imgW="2844720" imgH="469800" progId="Equation.3">
                  <p:embed/>
                  <p:pic>
                    <p:nvPicPr>
                      <p:cNvPr id="95240" name="Object 8">
                        <a:extLst>
                          <a:ext uri="{FF2B5EF4-FFF2-40B4-BE49-F238E27FC236}">
                            <a16:creationId xmlns:a16="http://schemas.microsoft.com/office/drawing/2014/main" id="{0F729F98-052E-4765-84F1-6A57B8254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572000"/>
                        <a:ext cx="2844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>
            <a:extLst>
              <a:ext uri="{FF2B5EF4-FFF2-40B4-BE49-F238E27FC236}">
                <a16:creationId xmlns:a16="http://schemas.microsoft.com/office/drawing/2014/main" id="{25FD0706-ED15-4D65-A4EE-13F84B75A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976313"/>
            <a:ext cx="2832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ea typeface="黑体" panose="02010609060101010101" pitchFamily="49" charset="-122"/>
              </a:rPr>
              <a:t>利用公式计算</a:t>
            </a:r>
          </a:p>
        </p:txBody>
      </p:sp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2119D8F1-5A94-48E2-95E7-EE2F9C3FB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5334000"/>
          <a:ext cx="2755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55800" imgH="469800" progId="Equation.3">
                  <p:embed/>
                </p:oleObj>
              </mc:Choice>
              <mc:Fallback>
                <p:oleObj name="Equation" r:id="rId12" imgW="2755800" imgH="469800" progId="Equation.3">
                  <p:embed/>
                  <p:pic>
                    <p:nvPicPr>
                      <p:cNvPr id="95246" name="Object 14">
                        <a:extLst>
                          <a:ext uri="{FF2B5EF4-FFF2-40B4-BE49-F238E27FC236}">
                            <a16:creationId xmlns:a16="http://schemas.microsoft.com/office/drawing/2014/main" id="{2119D8F1-5A94-48E2-95E7-EE2F9C3FB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334000"/>
                        <a:ext cx="2755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132D543C-1BA3-4F40-BB0B-FE372210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240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18348499-D292-4206-9693-18AFB99D1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273300"/>
          <a:ext cx="3616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469800" progId="Equation.3">
                  <p:embed/>
                </p:oleObj>
              </mc:Choice>
              <mc:Fallback>
                <p:oleObj name="Equation" r:id="rId2" imgW="3606480" imgH="469800" progId="Equation.3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18348499-D292-4206-9693-18AFB99D1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73300"/>
                        <a:ext cx="3616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>
            <a:extLst>
              <a:ext uri="{FF2B5EF4-FFF2-40B4-BE49-F238E27FC236}">
                <a16:creationId xmlns:a16="http://schemas.microsoft.com/office/drawing/2014/main" id="{CA6D84C6-E4D1-4545-A90B-F1B1A5EE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714375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5. </a:t>
            </a:r>
            <a:r>
              <a:rPr lang="zh-CN" altLang="en-US" sz="3200" b="1">
                <a:solidFill>
                  <a:srgbClr val="3333FF"/>
                </a:solidFill>
                <a:ea typeface="黑体" panose="02010609060101010101" pitchFamily="49" charset="-122"/>
              </a:rPr>
              <a:t>方差的性质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875F160C-631F-49D5-A77D-C15AA88D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42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(1) </a:t>
            </a:r>
            <a:r>
              <a:rPr lang="zh-CN" altLang="en-US" sz="2800" b="1"/>
              <a:t>设 </a:t>
            </a:r>
            <a:r>
              <a:rPr lang="en-US" altLang="zh-CN" sz="2800" b="1" i="1"/>
              <a:t>C </a:t>
            </a:r>
            <a:r>
              <a:rPr lang="zh-CN" altLang="en-US" sz="2800" b="1"/>
              <a:t>是常数</a:t>
            </a:r>
            <a:r>
              <a:rPr lang="en-US" altLang="zh-CN" sz="2800" b="1"/>
              <a:t>, </a:t>
            </a:r>
            <a:r>
              <a:rPr lang="zh-CN" altLang="en-US" sz="2800" b="1"/>
              <a:t>则有</a:t>
            </a:r>
          </a:p>
        </p:txBody>
      </p:sp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C9599F87-C831-4776-A003-8C11CAA37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1600200"/>
          <a:ext cx="146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393480" progId="Equation.3">
                  <p:embed/>
                </p:oleObj>
              </mc:Choice>
              <mc:Fallback>
                <p:oleObj name="Equation" r:id="rId4" imgW="1460160" imgH="393480" progId="Equation.3">
                  <p:embed/>
                  <p:pic>
                    <p:nvPicPr>
                      <p:cNvPr id="130054" name="Object 6">
                        <a:extLst>
                          <a:ext uri="{FF2B5EF4-FFF2-40B4-BE49-F238E27FC236}">
                            <a16:creationId xmlns:a16="http://schemas.microsoft.com/office/drawing/2014/main" id="{C9599F87-C831-4776-A003-8C11CAA37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600200"/>
                        <a:ext cx="1460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91951675-F5FB-4B5D-A081-C355D3178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286000"/>
          <a:ext cx="1425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380880" progId="Equation.3">
                  <p:embed/>
                </p:oleObj>
              </mc:Choice>
              <mc:Fallback>
                <p:oleObj name="Equation" r:id="rId6" imgW="1422360" imgH="380880" progId="Equation.3">
                  <p:embed/>
                  <p:pic>
                    <p:nvPicPr>
                      <p:cNvPr id="130055" name="Object 7">
                        <a:extLst>
                          <a:ext uri="{FF2B5EF4-FFF2-40B4-BE49-F238E27FC236}">
                            <a16:creationId xmlns:a16="http://schemas.microsoft.com/office/drawing/2014/main" id="{91951675-F5FB-4B5D-A081-C355D3178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1425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696AB81C-3E41-4737-99AB-0F61BF45F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3495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317160" progId="Equation.3">
                  <p:embed/>
                </p:oleObj>
              </mc:Choice>
              <mc:Fallback>
                <p:oleObj name="Equation" r:id="rId8" imgW="583920" imgH="317160" progId="Equation.3">
                  <p:embed/>
                  <p:pic>
                    <p:nvPicPr>
                      <p:cNvPr id="130056" name="Object 8">
                        <a:extLst>
                          <a:ext uri="{FF2B5EF4-FFF2-40B4-BE49-F238E27FC236}">
                            <a16:creationId xmlns:a16="http://schemas.microsoft.com/office/drawing/2014/main" id="{696AB81C-3E41-4737-99AB-0F61BF45F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495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Rectangle 9">
            <a:extLst>
              <a:ext uri="{FF2B5EF4-FFF2-40B4-BE49-F238E27FC236}">
                <a16:creationId xmlns:a16="http://schemas.microsoft.com/office/drawing/2014/main" id="{9B49A3F3-BBB3-4870-B9DF-FE4C4986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2417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(2) </a:t>
            </a:r>
            <a:r>
              <a:rPr lang="zh-CN" altLang="en-US" sz="2800" b="1"/>
              <a:t>设 </a:t>
            </a:r>
            <a:r>
              <a:rPr lang="en-US" altLang="zh-CN" sz="2800" b="1" i="1"/>
              <a:t>X</a:t>
            </a:r>
            <a:r>
              <a:rPr lang="en-US" altLang="zh-CN" sz="2800" b="1"/>
              <a:t> </a:t>
            </a:r>
            <a:r>
              <a:rPr lang="zh-CN" altLang="en-US" sz="2800" b="1"/>
              <a:t>是一个随机变量</a:t>
            </a:r>
            <a:r>
              <a:rPr lang="en-US" altLang="zh-CN" sz="2800" b="1"/>
              <a:t>, </a:t>
            </a:r>
            <a:r>
              <a:rPr lang="en-US" altLang="zh-CN" sz="2800" b="1" i="1"/>
              <a:t>C </a:t>
            </a:r>
            <a:r>
              <a:rPr lang="zh-CN" altLang="en-US" sz="2800" b="1"/>
              <a:t>是常数</a:t>
            </a:r>
            <a:r>
              <a:rPr lang="en-US" altLang="zh-CN" sz="2800" b="1"/>
              <a:t>, </a:t>
            </a:r>
            <a:r>
              <a:rPr lang="zh-CN" altLang="en-US" sz="2800" b="1"/>
              <a:t>则有</a:t>
            </a:r>
          </a:p>
        </p:txBody>
      </p:sp>
      <p:graphicFrame>
        <p:nvGraphicFramePr>
          <p:cNvPr id="130058" name="Object 10">
            <a:extLst>
              <a:ext uri="{FF2B5EF4-FFF2-40B4-BE49-F238E27FC236}">
                <a16:creationId xmlns:a16="http://schemas.microsoft.com/office/drawing/2014/main" id="{4B3572AE-27DC-4FFD-B3FA-D0023C80D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609975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457200" progId="Equation.3">
                  <p:embed/>
                </p:oleObj>
              </mc:Choice>
              <mc:Fallback>
                <p:oleObj name="Equation" r:id="rId10" imgW="2768400" imgH="457200" progId="Equation.3">
                  <p:embed/>
                  <p:pic>
                    <p:nvPicPr>
                      <p:cNvPr id="130058" name="Object 10">
                        <a:extLst>
                          <a:ext uri="{FF2B5EF4-FFF2-40B4-BE49-F238E27FC236}">
                            <a16:creationId xmlns:a16="http://schemas.microsoft.com/office/drawing/2014/main" id="{4B3572AE-27DC-4FFD-B3FA-D0023C80D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09975"/>
                        <a:ext cx="276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2" name="Rectangle 14">
            <a:extLst>
              <a:ext uri="{FF2B5EF4-FFF2-40B4-BE49-F238E27FC236}">
                <a16:creationId xmlns:a16="http://schemas.microsoft.com/office/drawing/2014/main" id="{24FF8CE3-46B1-4436-A2FF-327A1B3C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433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/>
          </a:p>
        </p:txBody>
      </p:sp>
      <p:graphicFrame>
        <p:nvGraphicFramePr>
          <p:cNvPr id="130063" name="Object 15">
            <a:extLst>
              <a:ext uri="{FF2B5EF4-FFF2-40B4-BE49-F238E27FC236}">
                <a16:creationId xmlns:a16="http://schemas.microsoft.com/office/drawing/2014/main" id="{FBFFF4BA-092C-4E80-8384-603A07A29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95775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393480" progId="Equation.3">
                  <p:embed/>
                </p:oleObj>
              </mc:Choice>
              <mc:Fallback>
                <p:oleObj name="Equation" r:id="rId12" imgW="1091880" imgH="393480" progId="Equation.3">
                  <p:embed/>
                  <p:pic>
                    <p:nvPicPr>
                      <p:cNvPr id="130063" name="Object 15">
                        <a:extLst>
                          <a:ext uri="{FF2B5EF4-FFF2-40B4-BE49-F238E27FC236}">
                            <a16:creationId xmlns:a16="http://schemas.microsoft.com/office/drawing/2014/main" id="{FBFFF4BA-092C-4E80-8384-603A07A29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95775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4" name="Object 16">
            <a:extLst>
              <a:ext uri="{FF2B5EF4-FFF2-40B4-BE49-F238E27FC236}">
                <a16:creationId xmlns:a16="http://schemas.microsoft.com/office/drawing/2014/main" id="{24781DDE-83E6-44C3-8C84-87B70200F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95300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98520" imgH="457200" progId="Equation.3">
                  <p:embed/>
                </p:oleObj>
              </mc:Choice>
              <mc:Fallback>
                <p:oleObj name="Equation" r:id="rId14" imgW="3098520" imgH="457200" progId="Equation.3">
                  <p:embed/>
                  <p:pic>
                    <p:nvPicPr>
                      <p:cNvPr id="130064" name="Object 16">
                        <a:extLst>
                          <a:ext uri="{FF2B5EF4-FFF2-40B4-BE49-F238E27FC236}">
                            <a16:creationId xmlns:a16="http://schemas.microsoft.com/office/drawing/2014/main" id="{24781DDE-83E6-44C3-8C84-87B70200F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309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7">
            <a:extLst>
              <a:ext uri="{FF2B5EF4-FFF2-40B4-BE49-F238E27FC236}">
                <a16:creationId xmlns:a16="http://schemas.microsoft.com/office/drawing/2014/main" id="{0ACE6A35-7E95-4FC1-A9EE-F84F1B2A1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638800"/>
          <a:ext cx="163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457200" progId="Equation.3">
                  <p:embed/>
                </p:oleObj>
              </mc:Choice>
              <mc:Fallback>
                <p:oleObj name="Equation" r:id="rId16" imgW="1638000" imgH="457200" progId="Equation.3">
                  <p:embed/>
                  <p:pic>
                    <p:nvPicPr>
                      <p:cNvPr id="130065" name="Object 17">
                        <a:extLst>
                          <a:ext uri="{FF2B5EF4-FFF2-40B4-BE49-F238E27FC236}">
                            <a16:creationId xmlns:a16="http://schemas.microsoft.com/office/drawing/2014/main" id="{0ACE6A35-7E95-4FC1-A9EE-F84F1B2A1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163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Object 24">
            <a:extLst>
              <a:ext uri="{FF2B5EF4-FFF2-40B4-BE49-F238E27FC236}">
                <a16:creationId xmlns:a16="http://schemas.microsoft.com/office/drawing/2014/main" id="{CA1DA595-7ED8-4E23-9CD0-027EA35E8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219575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49280" imgH="469800" progId="Equation.3">
                  <p:embed/>
                </p:oleObj>
              </mc:Choice>
              <mc:Fallback>
                <p:oleObj name="Equation" r:id="rId18" imgW="3149280" imgH="469800" progId="Equation.3">
                  <p:embed/>
                  <p:pic>
                    <p:nvPicPr>
                      <p:cNvPr id="130072" name="Object 24">
                        <a:extLst>
                          <a:ext uri="{FF2B5EF4-FFF2-40B4-BE49-F238E27FC236}">
                            <a16:creationId xmlns:a16="http://schemas.microsoft.com/office/drawing/2014/main" id="{CA1DA595-7ED8-4E23-9CD0-027EA35E8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19575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3" grpId="0" autoUpdateAnimBg="0"/>
      <p:bldP spid="130057" grpId="0" autoUpdateAnimBg="0"/>
      <p:bldP spid="1300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数学期望</a:t>
            </a:r>
            <a:endParaRPr lang="en-US" altLang="zh-CN" dirty="0"/>
          </a:p>
          <a:p>
            <a:r>
              <a:rPr lang="zh-CN" altLang="en-US" dirty="0"/>
              <a:t>方差</a:t>
            </a:r>
            <a:endParaRPr lang="en-US" altLang="zh-CN" dirty="0"/>
          </a:p>
          <a:p>
            <a:r>
              <a:rPr lang="zh-CN" altLang="en-US" dirty="0"/>
              <a:t>协方差及相关系数</a:t>
            </a:r>
            <a:endParaRPr lang="en-US" altLang="zh-CN" dirty="0"/>
          </a:p>
          <a:p>
            <a:r>
              <a:rPr lang="zh-CN" altLang="en-US" dirty="0"/>
              <a:t>矩、协方差矩阵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72018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>
            <a:extLst>
              <a:ext uri="{FF2B5EF4-FFF2-40B4-BE49-F238E27FC236}">
                <a16:creationId xmlns:a16="http://schemas.microsoft.com/office/drawing/2014/main" id="{62A8FFA9-DA76-4526-876D-B394683E8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1752600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400" imgH="393480" progId="Equation.3">
                  <p:embed/>
                </p:oleObj>
              </mc:Choice>
              <mc:Fallback>
                <p:oleObj name="Equation" r:id="rId2" imgW="3911400" imgH="393480" progId="Equation.3">
                  <p:embed/>
                  <p:pic>
                    <p:nvPicPr>
                      <p:cNvPr id="162818" name="Object 2">
                        <a:extLst>
                          <a:ext uri="{FF2B5EF4-FFF2-40B4-BE49-F238E27FC236}">
                            <a16:creationId xmlns:a16="http://schemas.microsoft.com/office/drawing/2014/main" id="{62A8FFA9-DA76-4526-876D-B394683E8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752600"/>
                        <a:ext cx="391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9" name="Rectangle 3">
            <a:extLst>
              <a:ext uri="{FF2B5EF4-FFF2-40B4-BE49-F238E27FC236}">
                <a16:creationId xmlns:a16="http://schemas.microsoft.com/office/drawing/2014/main" id="{D98FF602-929C-43AB-9D80-F3A0C0F8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990600"/>
            <a:ext cx="651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(3) </a:t>
            </a:r>
            <a:r>
              <a:rPr lang="zh-CN" altLang="en-US" sz="2800" b="1"/>
              <a:t>设 </a:t>
            </a:r>
            <a:r>
              <a:rPr lang="en-US" altLang="zh-CN" sz="2800" b="1" i="1"/>
              <a:t>X</a:t>
            </a:r>
            <a:r>
              <a:rPr lang="en-US" altLang="zh-CN" sz="2800" b="1"/>
              <a:t>, </a:t>
            </a:r>
            <a:r>
              <a:rPr lang="en-US" altLang="zh-CN" sz="2800" b="1" i="1"/>
              <a:t>Y  </a:t>
            </a:r>
            <a:r>
              <a:rPr lang="zh-CN" altLang="en-US" sz="2800" b="1"/>
              <a:t>相互独立</a:t>
            </a:r>
            <a:r>
              <a:rPr lang="en-US" altLang="zh-CN" sz="2800" b="1"/>
              <a:t>, </a:t>
            </a:r>
            <a:r>
              <a:rPr lang="en-US" altLang="zh-CN" sz="2800" b="1" i="1"/>
              <a:t>D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), </a:t>
            </a:r>
            <a:r>
              <a:rPr lang="en-US" altLang="zh-CN" sz="2800" b="1" i="1"/>
              <a:t>D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 </a:t>
            </a:r>
            <a:r>
              <a:rPr lang="zh-CN" altLang="en-US" sz="2800" b="1"/>
              <a:t>存在</a:t>
            </a:r>
            <a:r>
              <a:rPr lang="en-US" altLang="zh-CN" sz="2800" b="1"/>
              <a:t>, </a:t>
            </a:r>
            <a:r>
              <a:rPr lang="zh-CN" altLang="en-US" sz="2800" b="1"/>
              <a:t>则</a:t>
            </a: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034D3C55-31AE-4B37-8C0D-C7AFB9BA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286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/>
          </a:p>
        </p:txBody>
      </p:sp>
      <p:graphicFrame>
        <p:nvGraphicFramePr>
          <p:cNvPr id="162821" name="Object 5">
            <a:extLst>
              <a:ext uri="{FF2B5EF4-FFF2-40B4-BE49-F238E27FC236}">
                <a16:creationId xmlns:a16="http://schemas.microsoft.com/office/drawing/2014/main" id="{170EF49C-D3B5-4BD6-8697-33F4FA4EB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71800"/>
          <a:ext cx="57023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89440" imgH="469800" progId="Equation.3">
                  <p:embed/>
                </p:oleObj>
              </mc:Choice>
              <mc:Fallback>
                <p:oleObj name="Equation" r:id="rId4" imgW="5689440" imgH="469800" progId="Equation.3">
                  <p:embed/>
                  <p:pic>
                    <p:nvPicPr>
                      <p:cNvPr id="162821" name="Object 5">
                        <a:extLst>
                          <a:ext uri="{FF2B5EF4-FFF2-40B4-BE49-F238E27FC236}">
                            <a16:creationId xmlns:a16="http://schemas.microsoft.com/office/drawing/2014/main" id="{170EF49C-D3B5-4BD6-8697-33F4FA4EB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57023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>
            <a:extLst>
              <a:ext uri="{FF2B5EF4-FFF2-40B4-BE49-F238E27FC236}">
                <a16:creationId xmlns:a16="http://schemas.microsoft.com/office/drawing/2014/main" id="{07DD7464-CCC1-43EA-8067-0971BB428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43313"/>
          <a:ext cx="46593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47960" imgH="469800" progId="Equation.3">
                  <p:embed/>
                </p:oleObj>
              </mc:Choice>
              <mc:Fallback>
                <p:oleObj name="Equation" r:id="rId6" imgW="4647960" imgH="469800" progId="Equation.3">
                  <p:embed/>
                  <p:pic>
                    <p:nvPicPr>
                      <p:cNvPr id="162822" name="Object 6">
                        <a:extLst>
                          <a:ext uri="{FF2B5EF4-FFF2-40B4-BE49-F238E27FC236}">
                            <a16:creationId xmlns:a16="http://schemas.microsoft.com/office/drawing/2014/main" id="{07DD7464-CCC1-43EA-8067-0971BB428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43313"/>
                        <a:ext cx="46593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>
            <a:extLst>
              <a:ext uri="{FF2B5EF4-FFF2-40B4-BE49-F238E27FC236}">
                <a16:creationId xmlns:a16="http://schemas.microsoft.com/office/drawing/2014/main" id="{A7957B17-D946-4C39-9F8C-FBF63BD9F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251325"/>
          <a:ext cx="4800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87640" imgH="1002960" progId="Equation.3">
                  <p:embed/>
                </p:oleObj>
              </mc:Choice>
              <mc:Fallback>
                <p:oleObj name="Equation" r:id="rId8" imgW="4787640" imgH="1002960" progId="Equation.3">
                  <p:embed/>
                  <p:pic>
                    <p:nvPicPr>
                      <p:cNvPr id="162823" name="Object 7">
                        <a:extLst>
                          <a:ext uri="{FF2B5EF4-FFF2-40B4-BE49-F238E27FC236}">
                            <a16:creationId xmlns:a16="http://schemas.microsoft.com/office/drawing/2014/main" id="{A7957B17-D946-4C39-9F8C-FBF63BD9F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51325"/>
                        <a:ext cx="4800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>
            <a:extLst>
              <a:ext uri="{FF2B5EF4-FFF2-40B4-BE49-F238E27FC236}">
                <a16:creationId xmlns:a16="http://schemas.microsoft.com/office/drawing/2014/main" id="{9383A5C8-F72F-4553-8217-C4ADB34A2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551488"/>
          <a:ext cx="2374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560" imgH="393480" progId="Equation.3">
                  <p:embed/>
                </p:oleObj>
              </mc:Choice>
              <mc:Fallback>
                <p:oleObj name="Equation" r:id="rId10" imgW="2374560" imgH="393480" progId="Equation.3">
                  <p:embed/>
                  <p:pic>
                    <p:nvPicPr>
                      <p:cNvPr id="162824" name="Object 8">
                        <a:extLst>
                          <a:ext uri="{FF2B5EF4-FFF2-40B4-BE49-F238E27FC236}">
                            <a16:creationId xmlns:a16="http://schemas.microsoft.com/office/drawing/2014/main" id="{9383A5C8-F72F-4553-8217-C4ADB34A2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51488"/>
                        <a:ext cx="2374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4" name="Text Box 18">
            <a:extLst>
              <a:ext uri="{FF2B5EF4-FFF2-40B4-BE49-F238E27FC236}">
                <a16:creationId xmlns:a16="http://schemas.microsoft.com/office/drawing/2014/main" id="{E7F65030-B213-4C63-A932-B8A25510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推广</a:t>
            </a:r>
          </a:p>
        </p:txBody>
      </p:sp>
      <p:graphicFrame>
        <p:nvGraphicFramePr>
          <p:cNvPr id="96275" name="Object 19">
            <a:extLst>
              <a:ext uri="{FF2B5EF4-FFF2-40B4-BE49-F238E27FC236}">
                <a16:creationId xmlns:a16="http://schemas.microsoft.com/office/drawing/2014/main" id="{E2585B04-FBAD-4935-9C5E-5F387CB10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362200"/>
          <a:ext cx="745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24680" imgH="431640" progId="Equation.3">
                  <p:embed/>
                </p:oleObj>
              </mc:Choice>
              <mc:Fallback>
                <p:oleObj name="Equation" r:id="rId2" imgW="7924680" imgH="431640" progId="Equation.3">
                  <p:embed/>
                  <p:pic>
                    <p:nvPicPr>
                      <p:cNvPr id="96275" name="Object 19">
                        <a:extLst>
                          <a:ext uri="{FF2B5EF4-FFF2-40B4-BE49-F238E27FC236}">
                            <a16:creationId xmlns:a16="http://schemas.microsoft.com/office/drawing/2014/main" id="{E2585B04-FBAD-4935-9C5E-5F387CB10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362200"/>
                        <a:ext cx="745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>
            <a:extLst>
              <a:ext uri="{FF2B5EF4-FFF2-40B4-BE49-F238E27FC236}">
                <a16:creationId xmlns:a16="http://schemas.microsoft.com/office/drawing/2014/main" id="{5705F967-02BB-4405-A009-30CCE3539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482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5800" imgH="444240" progId="Equation.3">
                  <p:embed/>
                </p:oleObj>
              </mc:Choice>
              <mc:Fallback>
                <p:oleObj name="Equation" r:id="rId4" imgW="4825800" imgH="444240" progId="Equation.3">
                  <p:embed/>
                  <p:pic>
                    <p:nvPicPr>
                      <p:cNvPr id="96276" name="Object 20">
                        <a:extLst>
                          <a:ext uri="{FF2B5EF4-FFF2-40B4-BE49-F238E27FC236}">
                            <a16:creationId xmlns:a16="http://schemas.microsoft.com/office/drawing/2014/main" id="{5705F967-02BB-4405-A009-30CCE3539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482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>
            <a:extLst>
              <a:ext uri="{FF2B5EF4-FFF2-40B4-BE49-F238E27FC236}">
                <a16:creationId xmlns:a16="http://schemas.microsoft.com/office/drawing/2014/main" id="{F861C6F2-83CA-4B42-84B6-B32333ABB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3276600"/>
          <a:ext cx="715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9960" imgH="977760" progId="Equation.3">
                  <p:embed/>
                </p:oleObj>
              </mc:Choice>
              <mc:Fallback>
                <p:oleObj name="Equation" r:id="rId6" imgW="7149960" imgH="977760" progId="Equation.3">
                  <p:embed/>
                  <p:pic>
                    <p:nvPicPr>
                      <p:cNvPr id="96278" name="Object 22">
                        <a:extLst>
                          <a:ext uri="{FF2B5EF4-FFF2-40B4-BE49-F238E27FC236}">
                            <a16:creationId xmlns:a16="http://schemas.microsoft.com/office/drawing/2014/main" id="{F861C6F2-83CA-4B42-84B6-B32333ABBE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276600"/>
                        <a:ext cx="7150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>
            <a:extLst>
              <a:ext uri="{FF2B5EF4-FFF2-40B4-BE49-F238E27FC236}">
                <a16:creationId xmlns:a16="http://schemas.microsoft.com/office/drawing/2014/main" id="{ADA99AA6-552F-4990-8FF0-43B3466CC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4340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380880" progId="Equation.3">
                  <p:embed/>
                </p:oleObj>
              </mc:Choice>
              <mc:Fallback>
                <p:oleObj name="Equation" r:id="rId8" imgW="2133360" imgH="380880" progId="Equation.3">
                  <p:embed/>
                  <p:pic>
                    <p:nvPicPr>
                      <p:cNvPr id="96279" name="Object 23">
                        <a:extLst>
                          <a:ext uri="{FF2B5EF4-FFF2-40B4-BE49-F238E27FC236}">
                            <a16:creationId xmlns:a16="http://schemas.microsoft.com/office/drawing/2014/main" id="{ADA99AA6-552F-4990-8FF0-43B3466CCE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id="{8270D3D7-748A-4072-A192-295B56A28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1.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   </a:t>
            </a:r>
          </a:p>
        </p:txBody>
      </p:sp>
      <p:graphicFrame>
        <p:nvGraphicFramePr>
          <p:cNvPr id="142348" name="Object 12">
            <a:extLst>
              <a:ext uri="{FF2B5EF4-FFF2-40B4-BE49-F238E27FC236}">
                <a16:creationId xmlns:a16="http://schemas.microsoft.com/office/drawing/2014/main" id="{660E6962-FCD8-4C6C-951E-DD13E03C7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343400"/>
          <a:ext cx="2743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393480" progId="Equation.3">
                  <p:embed/>
                </p:oleObj>
              </mc:Choice>
              <mc:Fallback>
                <p:oleObj name="Equation" r:id="rId2" imgW="2743200" imgH="393480" progId="Equation.3">
                  <p:embed/>
                  <p:pic>
                    <p:nvPicPr>
                      <p:cNvPr id="142348" name="Object 12">
                        <a:extLst>
                          <a:ext uri="{FF2B5EF4-FFF2-40B4-BE49-F238E27FC236}">
                            <a16:creationId xmlns:a16="http://schemas.microsoft.com/office/drawing/2014/main" id="{660E6962-FCD8-4C6C-951E-DD13E03C7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743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57" name="Group 21">
            <a:extLst>
              <a:ext uri="{FF2B5EF4-FFF2-40B4-BE49-F238E27FC236}">
                <a16:creationId xmlns:a16="http://schemas.microsoft.com/office/drawing/2014/main" id="{B1EF7329-70B1-4EC5-8991-4E44B6EB8AF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4572000" cy="1981200"/>
            <a:chOff x="576" y="1296"/>
            <a:chExt cx="2880" cy="1248"/>
          </a:xfrm>
        </p:grpSpPr>
        <p:sp>
          <p:nvSpPr>
            <p:cNvPr id="142341" name="Line 5">
              <a:extLst>
                <a:ext uri="{FF2B5EF4-FFF2-40B4-BE49-F238E27FC236}">
                  <a16:creationId xmlns:a16="http://schemas.microsoft.com/office/drawing/2014/main" id="{E388BFF3-8361-48AA-A7F0-A08F55CA2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112"/>
              <a:ext cx="2256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2" name="Line 6">
              <a:extLst>
                <a:ext uri="{FF2B5EF4-FFF2-40B4-BE49-F238E27FC236}">
                  <a16:creationId xmlns:a16="http://schemas.microsoft.com/office/drawing/2014/main" id="{8FBF29D8-D4AE-4796-B93B-443C1DA5A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0" cy="81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2343" name="Object 7">
              <a:extLst>
                <a:ext uri="{FF2B5EF4-FFF2-40B4-BE49-F238E27FC236}">
                  <a16:creationId xmlns:a16="http://schemas.microsoft.com/office/drawing/2014/main" id="{4ABE968B-FB7A-4385-9098-7798BD479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824"/>
            <a:ext cx="23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317160" progId="Equation.3">
                    <p:embed/>
                  </p:oleObj>
                </mc:Choice>
                <mc:Fallback>
                  <p:oleObj name="Equation" r:id="rId4" imgW="368280" imgH="317160" progId="Equation.3">
                    <p:embed/>
                    <p:pic>
                      <p:nvPicPr>
                        <p:cNvPr id="142343" name="Object 7">
                          <a:extLst>
                            <a:ext uri="{FF2B5EF4-FFF2-40B4-BE49-F238E27FC236}">
                              <a16:creationId xmlns:a16="http://schemas.microsoft.com/office/drawing/2014/main" id="{4ABE968B-FB7A-4385-9098-7798BD479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23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4" name="Object 8">
              <a:extLst>
                <a:ext uri="{FF2B5EF4-FFF2-40B4-BE49-F238E27FC236}">
                  <a16:creationId xmlns:a16="http://schemas.microsoft.com/office/drawing/2014/main" id="{CF2A67AC-18E6-4DB1-AE7E-198CCBA0B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256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330120" progId="Equation.3">
                    <p:embed/>
                  </p:oleObj>
                </mc:Choice>
                <mc:Fallback>
                  <p:oleObj name="Equation" r:id="rId6" imgW="279360" imgH="330120" progId="Equation.3">
                    <p:embed/>
                    <p:pic>
                      <p:nvPicPr>
                        <p:cNvPr id="142344" name="Object 8">
                          <a:extLst>
                            <a:ext uri="{FF2B5EF4-FFF2-40B4-BE49-F238E27FC236}">
                              <a16:creationId xmlns:a16="http://schemas.microsoft.com/office/drawing/2014/main" id="{CF2A67AC-18E6-4DB1-AE7E-198CCBA0B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56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5" name="Object 9">
              <a:extLst>
                <a:ext uri="{FF2B5EF4-FFF2-40B4-BE49-F238E27FC236}">
                  <a16:creationId xmlns:a16="http://schemas.microsoft.com/office/drawing/2014/main" id="{7C172E5E-DEBF-4E9F-BBA9-BB0A64ED38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824"/>
            <a:ext cx="88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0" imgH="393480" progId="Equation.3">
                    <p:embed/>
                  </p:oleObj>
                </mc:Choice>
                <mc:Fallback>
                  <p:oleObj name="Equation" r:id="rId8" imgW="1396800" imgH="393480" progId="Equation.3">
                    <p:embed/>
                    <p:pic>
                      <p:nvPicPr>
                        <p:cNvPr id="142345" name="Object 9">
                          <a:extLst>
                            <a:ext uri="{FF2B5EF4-FFF2-40B4-BE49-F238E27FC236}">
                              <a16:creationId xmlns:a16="http://schemas.microsoft.com/office/drawing/2014/main" id="{7C172E5E-DEBF-4E9F-BBA9-BB0A64ED38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24"/>
                          <a:ext cx="88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6" name="Object 10">
              <a:extLst>
                <a:ext uri="{FF2B5EF4-FFF2-40B4-BE49-F238E27FC236}">
                  <a16:creationId xmlns:a16="http://schemas.microsoft.com/office/drawing/2014/main" id="{F2C4B783-E534-459E-B916-B0BC728BA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208"/>
            <a:ext cx="11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90640" imgH="393480" progId="Equation.3">
                    <p:embed/>
                  </p:oleObj>
                </mc:Choice>
                <mc:Fallback>
                  <p:oleObj name="Equation" r:id="rId10" imgW="1790640" imgH="393480" progId="Equation.3">
                    <p:embed/>
                    <p:pic>
                      <p:nvPicPr>
                        <p:cNvPr id="142346" name="Object 10">
                          <a:extLst>
                            <a:ext uri="{FF2B5EF4-FFF2-40B4-BE49-F238E27FC236}">
                              <a16:creationId xmlns:a16="http://schemas.microsoft.com/office/drawing/2014/main" id="{F2C4B783-E534-459E-B916-B0BC728BA5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08"/>
                          <a:ext cx="11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0" name="Rectangle 14">
              <a:extLst>
                <a:ext uri="{FF2B5EF4-FFF2-40B4-BE49-F238E27FC236}">
                  <a16:creationId xmlns:a16="http://schemas.microsoft.com/office/drawing/2014/main" id="{98BBFC01-AC12-44E6-8950-1EC5123A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2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已知随机变量 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 </a:t>
              </a:r>
              <a:r>
                <a:rPr lang="zh-CN" altLang="en-US" sz="2800" b="1"/>
                <a:t>的分布律为</a:t>
              </a:r>
            </a:p>
          </p:txBody>
        </p:sp>
      </p:grpSp>
      <p:sp>
        <p:nvSpPr>
          <p:cNvPr id="142351" name="Text Box 15">
            <a:extLst>
              <a:ext uri="{FF2B5EF4-FFF2-40B4-BE49-F238E27FC236}">
                <a16:creationId xmlns:a16="http://schemas.microsoft.com/office/drawing/2014/main" id="{684F02AD-5681-409D-BCAF-C238DEDD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2545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42352" name="Object 16">
            <a:extLst>
              <a:ext uri="{FF2B5EF4-FFF2-40B4-BE49-F238E27FC236}">
                <a16:creationId xmlns:a16="http://schemas.microsoft.com/office/drawing/2014/main" id="{8E01246C-1587-4E55-9201-D9100BA9C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3300" y="440690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317160" progId="Equation.3">
                  <p:embed/>
                </p:oleObj>
              </mc:Choice>
              <mc:Fallback>
                <p:oleObj name="Equation" r:id="rId12" imgW="647640" imgH="317160" progId="Equation.3">
                  <p:embed/>
                  <p:pic>
                    <p:nvPicPr>
                      <p:cNvPr id="142352" name="Object 16">
                        <a:extLst>
                          <a:ext uri="{FF2B5EF4-FFF2-40B4-BE49-F238E27FC236}">
                            <a16:creationId xmlns:a16="http://schemas.microsoft.com/office/drawing/2014/main" id="{8E01246C-1587-4E55-9201-D9100BA9C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40690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4" name="Object 18">
            <a:extLst>
              <a:ext uri="{FF2B5EF4-FFF2-40B4-BE49-F238E27FC236}">
                <a16:creationId xmlns:a16="http://schemas.microsoft.com/office/drawing/2014/main" id="{64E8660D-3381-4E6E-82FA-A03F4F5FF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95300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71720" imgH="469800" progId="Equation.3">
                  <p:embed/>
                </p:oleObj>
              </mc:Choice>
              <mc:Fallback>
                <p:oleObj name="Equation" r:id="rId14" imgW="3771720" imgH="469800" progId="Equation.3">
                  <p:embed/>
                  <p:pic>
                    <p:nvPicPr>
                      <p:cNvPr id="142354" name="Object 18">
                        <a:extLst>
                          <a:ext uri="{FF2B5EF4-FFF2-40B4-BE49-F238E27FC236}">
                            <a16:creationId xmlns:a16="http://schemas.microsoft.com/office/drawing/2014/main" id="{64E8660D-3381-4E6E-82FA-A03F4F5FF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>
            <a:extLst>
              <a:ext uri="{FF2B5EF4-FFF2-40B4-BE49-F238E27FC236}">
                <a16:creationId xmlns:a16="http://schemas.microsoft.com/office/drawing/2014/main" id="{24E8AB99-70F0-4823-8B4A-D01178F7F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26100"/>
          <a:ext cx="358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81280" imgH="469800" progId="Equation.3">
                  <p:embed/>
                </p:oleObj>
              </mc:Choice>
              <mc:Fallback>
                <p:oleObj name="Equation" r:id="rId16" imgW="3581280" imgH="469800" progId="Equation.3">
                  <p:embed/>
                  <p:pic>
                    <p:nvPicPr>
                      <p:cNvPr id="142355" name="Object 19">
                        <a:extLst>
                          <a:ext uri="{FF2B5EF4-FFF2-40B4-BE49-F238E27FC236}">
                            <a16:creationId xmlns:a16="http://schemas.microsoft.com/office/drawing/2014/main" id="{24E8AB99-70F0-4823-8B4A-D01178F7F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26100"/>
                        <a:ext cx="358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6" name="Object 20">
            <a:extLst>
              <a:ext uri="{FF2B5EF4-FFF2-40B4-BE49-F238E27FC236}">
                <a16:creationId xmlns:a16="http://schemas.microsoft.com/office/drawing/2014/main" id="{177F5B56-F051-4B17-A42A-05459BF3F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57785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5480" imgH="317160" progId="Equation.3">
                  <p:embed/>
                </p:oleObj>
              </mc:Choice>
              <mc:Fallback>
                <p:oleObj name="Equation" r:id="rId18" imgW="825480" imgH="317160" progId="Equation.3">
                  <p:embed/>
                  <p:pic>
                    <p:nvPicPr>
                      <p:cNvPr id="142356" name="Object 20">
                        <a:extLst>
                          <a:ext uri="{FF2B5EF4-FFF2-40B4-BE49-F238E27FC236}">
                            <a16:creationId xmlns:a16="http://schemas.microsoft.com/office/drawing/2014/main" id="{177F5B56-F051-4B17-A42A-05459BF3F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57785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8" name="Object 22">
            <a:extLst>
              <a:ext uri="{FF2B5EF4-FFF2-40B4-BE49-F238E27FC236}">
                <a16:creationId xmlns:a16="http://schemas.microsoft.com/office/drawing/2014/main" id="{EE326322-BFD8-41DD-A7AD-AA8C58972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4402138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400" imgH="317160" progId="Equation.3">
                  <p:embed/>
                </p:oleObj>
              </mc:Choice>
              <mc:Fallback>
                <p:oleObj name="Equation" r:id="rId20" imgW="266400" imgH="317160" progId="Equation.3">
                  <p:embed/>
                  <p:pic>
                    <p:nvPicPr>
                      <p:cNvPr id="142358" name="Object 22">
                        <a:extLst>
                          <a:ext uri="{FF2B5EF4-FFF2-40B4-BE49-F238E27FC236}">
                            <a16:creationId xmlns:a16="http://schemas.microsoft.com/office/drawing/2014/main" id="{EE326322-BFD8-41DD-A7AD-AA8C58972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402138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9" name="Object 23">
            <a:extLst>
              <a:ext uri="{FF2B5EF4-FFF2-40B4-BE49-F238E27FC236}">
                <a16:creationId xmlns:a16="http://schemas.microsoft.com/office/drawing/2014/main" id="{107A2B4E-D624-4963-BDC8-9592DA0DA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9438" y="5773738"/>
          <a:ext cx="45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57200" imgH="317160" progId="Equation.3">
                  <p:embed/>
                </p:oleObj>
              </mc:Choice>
              <mc:Fallback>
                <p:oleObj name="Equation" r:id="rId22" imgW="457200" imgH="317160" progId="Equation.3">
                  <p:embed/>
                  <p:pic>
                    <p:nvPicPr>
                      <p:cNvPr id="142359" name="Object 23">
                        <a:extLst>
                          <a:ext uri="{FF2B5EF4-FFF2-40B4-BE49-F238E27FC236}">
                            <a16:creationId xmlns:a16="http://schemas.microsoft.com/office/drawing/2014/main" id="{107A2B4E-D624-4963-BDC8-9592DA0DA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5773738"/>
                        <a:ext cx="457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2" name="Rectangle 26">
            <a:extLst>
              <a:ext uri="{FF2B5EF4-FFF2-40B4-BE49-F238E27FC236}">
                <a16:creationId xmlns:a16="http://schemas.microsoft.com/office/drawing/2014/main" id="{21DF034A-DB4F-46F5-A212-6409F0129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二、重要概率分布的方差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id="{A89ABCC5-F0CA-46EF-9688-A1A904D9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2.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二项分布    </a:t>
            </a:r>
          </a:p>
        </p:txBody>
      </p:sp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92C05965-8AC6-44C4-934C-0BEB98ADD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90800"/>
          <a:ext cx="6699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92760" imgH="977760" progId="Equation.3">
                  <p:embed/>
                </p:oleObj>
              </mc:Choice>
              <mc:Fallback>
                <p:oleObj name="Equation" r:id="rId2" imgW="6692760" imgH="977760" progId="Equation.3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92C05965-8AC6-44C4-934C-0BEB98ADD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6699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>
            <a:extLst>
              <a:ext uri="{FF2B5EF4-FFF2-40B4-BE49-F238E27FC236}">
                <a16:creationId xmlns:a16="http://schemas.microsoft.com/office/drawing/2014/main" id="{7EE56396-A516-4DB6-A07E-E260717AC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581400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393480" progId="Equation.3">
                  <p:embed/>
                </p:oleObj>
              </mc:Choice>
              <mc:Fallback>
                <p:oleObj name="Equation" r:id="rId4" imgW="1422360" imgH="393480" progId="Equation.3">
                  <p:embed/>
                  <p:pic>
                    <p:nvPicPr>
                      <p:cNvPr id="143365" name="Object 5">
                        <a:extLst>
                          <a:ext uri="{FF2B5EF4-FFF2-40B4-BE49-F238E27FC236}">
                            <a16:creationId xmlns:a16="http://schemas.microsoft.com/office/drawing/2014/main" id="{7EE56396-A516-4DB6-A07E-E260717AC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1422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Text Box 6">
            <a:extLst>
              <a:ext uri="{FF2B5EF4-FFF2-40B4-BE49-F238E27FC236}">
                <a16:creationId xmlns:a16="http://schemas.microsoft.com/office/drawing/2014/main" id="{B2E31939-3792-427A-A2B0-B73517E1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43367" name="Object 7">
            <a:extLst>
              <a:ext uri="{FF2B5EF4-FFF2-40B4-BE49-F238E27FC236}">
                <a16:creationId xmlns:a16="http://schemas.microsoft.com/office/drawing/2014/main" id="{9F8161A2-6594-476E-B4DA-085187665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86200"/>
          <a:ext cx="351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560" imgH="952200" progId="Equation.3">
                  <p:embed/>
                </p:oleObj>
              </mc:Choice>
              <mc:Fallback>
                <p:oleObj name="Equation" r:id="rId6" imgW="3517560" imgH="952200" progId="Equation.3">
                  <p:embed/>
                  <p:pic>
                    <p:nvPicPr>
                      <p:cNvPr id="143367" name="Object 7">
                        <a:extLst>
                          <a:ext uri="{FF2B5EF4-FFF2-40B4-BE49-F238E27FC236}">
                            <a16:creationId xmlns:a16="http://schemas.microsoft.com/office/drawing/2014/main" id="{9F8161A2-6594-476E-B4DA-085187665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351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>
            <a:extLst>
              <a:ext uri="{FF2B5EF4-FFF2-40B4-BE49-F238E27FC236}">
                <a16:creationId xmlns:a16="http://schemas.microsoft.com/office/drawing/2014/main" id="{AF42BC0F-5056-4D81-9D03-BEE2526E0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50546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760" imgH="977760" progId="Equation.3">
                  <p:embed/>
                </p:oleObj>
              </mc:Choice>
              <mc:Fallback>
                <p:oleObj name="Equation" r:id="rId8" imgW="3263760" imgH="977760" progId="Equation.3">
                  <p:embed/>
                  <p:pic>
                    <p:nvPicPr>
                      <p:cNvPr id="143368" name="Object 8">
                        <a:extLst>
                          <a:ext uri="{FF2B5EF4-FFF2-40B4-BE49-F238E27FC236}">
                            <a16:creationId xmlns:a16="http://schemas.microsoft.com/office/drawing/2014/main" id="{AF42BC0F-5056-4D81-9D03-BEE2526E0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054600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3" name="Text Box 13">
            <a:extLst>
              <a:ext uri="{FF2B5EF4-FFF2-40B4-BE49-F238E27FC236}">
                <a16:creationId xmlns:a16="http://schemas.microsoft.com/office/drawing/2014/main" id="{8CD444C0-6720-4790-8580-B4ED121E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84383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设随机变量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服从参数为 </a:t>
            </a:r>
            <a:r>
              <a:rPr lang="en-US" altLang="zh-CN" sz="2800" b="1" i="1"/>
              <a:t>n</a:t>
            </a:r>
            <a:r>
              <a:rPr lang="en-US" altLang="zh-CN" sz="2800" b="1"/>
              <a:t>, </a:t>
            </a:r>
            <a:r>
              <a:rPr lang="en-US" altLang="zh-CN" sz="2800" b="1" i="1"/>
              <a:t>p </a:t>
            </a:r>
            <a:r>
              <a:rPr lang="zh-CN" altLang="en-US" sz="2800" b="1"/>
              <a:t>二项分布</a:t>
            </a:r>
            <a:r>
              <a:rPr lang="en-US" altLang="zh-CN" sz="2800" b="1"/>
              <a:t>,</a:t>
            </a:r>
          </a:p>
          <a:p>
            <a:pPr>
              <a:spcBef>
                <a:spcPct val="10000"/>
              </a:spcBef>
            </a:pPr>
            <a:r>
              <a:rPr lang="zh-CN" altLang="en-US" sz="2800" b="1"/>
              <a:t>其分布律为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 autoUpdateAnimBg="0"/>
      <p:bldP spid="1433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050">
            <a:extLst>
              <a:ext uri="{FF2B5EF4-FFF2-40B4-BE49-F238E27FC236}">
                <a16:creationId xmlns:a16="http://schemas.microsoft.com/office/drawing/2014/main" id="{452D47F5-C5C4-4D8C-B5CF-0812E5F0B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914400"/>
          <a:ext cx="393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6960" imgH="952200" progId="Equation.3">
                  <p:embed/>
                </p:oleObj>
              </mc:Choice>
              <mc:Fallback>
                <p:oleObj name="Equation" r:id="rId2" imgW="3936960" imgH="952200" progId="Equation.3">
                  <p:embed/>
                  <p:pic>
                    <p:nvPicPr>
                      <p:cNvPr id="144386" name="Object 2050">
                        <a:extLst>
                          <a:ext uri="{FF2B5EF4-FFF2-40B4-BE49-F238E27FC236}">
                            <a16:creationId xmlns:a16="http://schemas.microsoft.com/office/drawing/2014/main" id="{452D47F5-C5C4-4D8C-B5CF-0812E5F0B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3937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2051">
            <a:extLst>
              <a:ext uri="{FF2B5EF4-FFF2-40B4-BE49-F238E27FC236}">
                <a16:creationId xmlns:a16="http://schemas.microsoft.com/office/drawing/2014/main" id="{D1B7940C-40E1-4DCC-98B9-190328C55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133600"/>
          <a:ext cx="7140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37360" imgH="952200" progId="Equation.3">
                  <p:embed/>
                </p:oleObj>
              </mc:Choice>
              <mc:Fallback>
                <p:oleObj name="Equation" r:id="rId4" imgW="7137360" imgH="952200" progId="Equation.3">
                  <p:embed/>
                  <p:pic>
                    <p:nvPicPr>
                      <p:cNvPr id="144387" name="Object 2051">
                        <a:extLst>
                          <a:ext uri="{FF2B5EF4-FFF2-40B4-BE49-F238E27FC236}">
                            <a16:creationId xmlns:a16="http://schemas.microsoft.com/office/drawing/2014/main" id="{D1B7940C-40E1-4DCC-98B9-190328C55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71405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2052">
            <a:extLst>
              <a:ext uri="{FF2B5EF4-FFF2-40B4-BE49-F238E27FC236}">
                <a16:creationId xmlns:a16="http://schemas.microsoft.com/office/drawing/2014/main" id="{EFF86706-89D6-4874-9ABF-EAE9F5B44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4729163"/>
          <a:ext cx="26114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469800" progId="Equation.3">
                  <p:embed/>
                </p:oleObj>
              </mc:Choice>
              <mc:Fallback>
                <p:oleObj name="Equation" r:id="rId6" imgW="2819160" imgH="469800" progId="Equation.3">
                  <p:embed/>
                  <p:pic>
                    <p:nvPicPr>
                      <p:cNvPr id="144388" name="Object 2052">
                        <a:extLst>
                          <a:ext uri="{FF2B5EF4-FFF2-40B4-BE49-F238E27FC236}">
                            <a16:creationId xmlns:a16="http://schemas.microsoft.com/office/drawing/2014/main" id="{EFF86706-89D6-4874-9ABF-EAE9F5B44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729163"/>
                        <a:ext cx="26114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2053">
            <a:extLst>
              <a:ext uri="{FF2B5EF4-FFF2-40B4-BE49-F238E27FC236}">
                <a16:creationId xmlns:a16="http://schemas.microsoft.com/office/drawing/2014/main" id="{86E478E2-8629-4AD3-B7D0-0D5C48E95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715000"/>
          <a:ext cx="787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317160" progId="Equation.3">
                  <p:embed/>
                </p:oleObj>
              </mc:Choice>
              <mc:Fallback>
                <p:oleObj name="Equation" r:id="rId8" imgW="787320" imgH="317160" progId="Equation.3">
                  <p:embed/>
                  <p:pic>
                    <p:nvPicPr>
                      <p:cNvPr id="144389" name="Object 2053">
                        <a:extLst>
                          <a:ext uri="{FF2B5EF4-FFF2-40B4-BE49-F238E27FC236}">
                            <a16:creationId xmlns:a16="http://schemas.microsoft.com/office/drawing/2014/main" id="{86E478E2-8629-4AD3-B7D0-0D5C48E95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5000"/>
                        <a:ext cx="787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2054">
            <a:extLst>
              <a:ext uri="{FF2B5EF4-FFF2-40B4-BE49-F238E27FC236}">
                <a16:creationId xmlns:a16="http://schemas.microsoft.com/office/drawing/2014/main" id="{58DBC220-0659-4C5C-BE2F-20082F609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52800"/>
          <a:ext cx="7521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18240" imgH="952200" progId="Equation.3">
                  <p:embed/>
                </p:oleObj>
              </mc:Choice>
              <mc:Fallback>
                <p:oleObj name="Equation" r:id="rId10" imgW="7518240" imgH="952200" progId="Equation.3">
                  <p:embed/>
                  <p:pic>
                    <p:nvPicPr>
                      <p:cNvPr id="144390" name="Object 2054">
                        <a:extLst>
                          <a:ext uri="{FF2B5EF4-FFF2-40B4-BE49-F238E27FC236}">
                            <a16:creationId xmlns:a16="http://schemas.microsoft.com/office/drawing/2014/main" id="{58DBC220-0659-4C5C-BE2F-20082F609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75215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2055">
            <a:extLst>
              <a:ext uri="{FF2B5EF4-FFF2-40B4-BE49-F238E27FC236}">
                <a16:creationId xmlns:a16="http://schemas.microsoft.com/office/drawing/2014/main" id="{45398D59-6A15-49E8-B6D2-F80AA9103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5700713"/>
          <a:ext cx="419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317160" progId="Equation.3">
                  <p:embed/>
                </p:oleObj>
              </mc:Choice>
              <mc:Fallback>
                <p:oleObj name="Equation" r:id="rId12" imgW="419040" imgH="317160" progId="Equation.3">
                  <p:embed/>
                  <p:pic>
                    <p:nvPicPr>
                      <p:cNvPr id="144391" name="Object 2055">
                        <a:extLst>
                          <a:ext uri="{FF2B5EF4-FFF2-40B4-BE49-F238E27FC236}">
                            <a16:creationId xmlns:a16="http://schemas.microsoft.com/office/drawing/2014/main" id="{45398D59-6A15-49E8-B6D2-F80AA9103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5700713"/>
                        <a:ext cx="419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1" name="Object 1027">
            <a:extLst>
              <a:ext uri="{FF2B5EF4-FFF2-40B4-BE49-F238E27FC236}">
                <a16:creationId xmlns:a16="http://schemas.microsoft.com/office/drawing/2014/main" id="{A051DCB8-0D04-453B-9969-7DFC45C13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952500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6960" imgH="469800" progId="Equation.3">
                  <p:embed/>
                </p:oleObj>
              </mc:Choice>
              <mc:Fallback>
                <p:oleObj name="Equation" r:id="rId2" imgW="3936960" imgH="469800" progId="Equation.3">
                  <p:embed/>
                  <p:pic>
                    <p:nvPicPr>
                      <p:cNvPr id="145411" name="Object 1027">
                        <a:extLst>
                          <a:ext uri="{FF2B5EF4-FFF2-40B4-BE49-F238E27FC236}">
                            <a16:creationId xmlns:a16="http://schemas.microsoft.com/office/drawing/2014/main" id="{A051DCB8-0D04-453B-9969-7DFC45C13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952500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1028">
            <a:extLst>
              <a:ext uri="{FF2B5EF4-FFF2-40B4-BE49-F238E27FC236}">
                <a16:creationId xmlns:a16="http://schemas.microsoft.com/office/drawing/2014/main" id="{CDC4C752-2EB8-497C-945F-53F2A5078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1866900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77880" imgH="393480" progId="Equation.3">
                  <p:embed/>
                </p:oleObj>
              </mc:Choice>
              <mc:Fallback>
                <p:oleObj name="Equation" r:id="rId4" imgW="3377880" imgH="393480" progId="Equation.3">
                  <p:embed/>
                  <p:pic>
                    <p:nvPicPr>
                      <p:cNvPr id="145412" name="Object 1028">
                        <a:extLst>
                          <a:ext uri="{FF2B5EF4-FFF2-40B4-BE49-F238E27FC236}">
                            <a16:creationId xmlns:a16="http://schemas.microsoft.com/office/drawing/2014/main" id="{CDC4C752-2EB8-497C-945F-53F2A5078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866900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1029">
            <a:extLst>
              <a:ext uri="{FF2B5EF4-FFF2-40B4-BE49-F238E27FC236}">
                <a16:creationId xmlns:a16="http://schemas.microsoft.com/office/drawing/2014/main" id="{A8C69FE6-D95B-4B1A-B0FB-25CD03FB8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2540000"/>
          <a:ext cx="496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65480" imgH="977760" progId="Equation.3">
                  <p:embed/>
                </p:oleObj>
              </mc:Choice>
              <mc:Fallback>
                <p:oleObj name="Equation" r:id="rId6" imgW="4965480" imgH="977760" progId="Equation.3">
                  <p:embed/>
                  <p:pic>
                    <p:nvPicPr>
                      <p:cNvPr id="145413" name="Object 1029">
                        <a:extLst>
                          <a:ext uri="{FF2B5EF4-FFF2-40B4-BE49-F238E27FC236}">
                            <a16:creationId xmlns:a16="http://schemas.microsoft.com/office/drawing/2014/main" id="{A8C69FE6-D95B-4B1A-B0FB-25CD03FB8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540000"/>
                        <a:ext cx="496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1030">
            <a:extLst>
              <a:ext uri="{FF2B5EF4-FFF2-40B4-BE49-F238E27FC236}">
                <a16:creationId xmlns:a16="http://schemas.microsoft.com/office/drawing/2014/main" id="{DA00D45A-4434-47A5-A459-DC283FCDC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3848100"/>
          <a:ext cx="471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11680" imgH="952200" progId="Equation.3">
                  <p:embed/>
                </p:oleObj>
              </mc:Choice>
              <mc:Fallback>
                <p:oleObj name="Equation" r:id="rId8" imgW="4711680" imgH="952200" progId="Equation.3">
                  <p:embed/>
                  <p:pic>
                    <p:nvPicPr>
                      <p:cNvPr id="145414" name="Object 1030">
                        <a:extLst>
                          <a:ext uri="{FF2B5EF4-FFF2-40B4-BE49-F238E27FC236}">
                            <a16:creationId xmlns:a16="http://schemas.microsoft.com/office/drawing/2014/main" id="{DA00D45A-4434-47A5-A459-DC283FCDC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848100"/>
                        <a:ext cx="471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>
            <a:extLst>
              <a:ext uri="{FF2B5EF4-FFF2-40B4-BE49-F238E27FC236}">
                <a16:creationId xmlns:a16="http://schemas.microsoft.com/office/drawing/2014/main" id="{F77BC2E3-848F-42E3-9C36-1350A1AEA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4840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469800" progId="Equation.3">
                  <p:embed/>
                </p:oleObj>
              </mc:Choice>
              <mc:Fallback>
                <p:oleObj name="Equation" r:id="rId2" imgW="4736880" imgH="469800" progId="Equation.3">
                  <p:embed/>
                  <p:pic>
                    <p:nvPicPr>
                      <p:cNvPr id="146434" name="Object 2">
                        <a:extLst>
                          <a:ext uri="{FF2B5EF4-FFF2-40B4-BE49-F238E27FC236}">
                            <a16:creationId xmlns:a16="http://schemas.microsoft.com/office/drawing/2014/main" id="{F77BC2E3-848F-42E3-9C36-1350A1AEA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4840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>
            <a:extLst>
              <a:ext uri="{FF2B5EF4-FFF2-40B4-BE49-F238E27FC236}">
                <a16:creationId xmlns:a16="http://schemas.microsoft.com/office/drawing/2014/main" id="{F4B98F22-4B80-400C-9482-3117C5E4E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30051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469800" progId="Equation.3">
                  <p:embed/>
                </p:oleObj>
              </mc:Choice>
              <mc:Fallback>
                <p:oleObj name="Equation" r:id="rId4" imgW="2666880" imgH="469800" progId="Equation.3">
                  <p:embed/>
                  <p:pic>
                    <p:nvPicPr>
                      <p:cNvPr id="146435" name="Object 3">
                        <a:extLst>
                          <a:ext uri="{FF2B5EF4-FFF2-40B4-BE49-F238E27FC236}">
                            <a16:creationId xmlns:a16="http://schemas.microsoft.com/office/drawing/2014/main" id="{F4B98F22-4B80-400C-9482-3117C5E4E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0051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>
            <a:extLst>
              <a:ext uri="{FF2B5EF4-FFF2-40B4-BE49-F238E27FC236}">
                <a16:creationId xmlns:a16="http://schemas.microsoft.com/office/drawing/2014/main" id="{E0163634-7DB6-416F-85DD-0CD6FB74F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469800" progId="Equation.3">
                  <p:embed/>
                </p:oleObj>
              </mc:Choice>
              <mc:Fallback>
                <p:oleObj name="Equation" r:id="rId6" imgW="3771720" imgH="469800" progId="Equation.3">
                  <p:embed/>
                  <p:pic>
                    <p:nvPicPr>
                      <p:cNvPr id="146436" name="Object 4">
                        <a:extLst>
                          <a:ext uri="{FF2B5EF4-FFF2-40B4-BE49-F238E27FC236}">
                            <a16:creationId xmlns:a16="http://schemas.microsoft.com/office/drawing/2014/main" id="{E0163634-7DB6-416F-85DD-0CD6FB74F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>
            <a:extLst>
              <a:ext uri="{FF2B5EF4-FFF2-40B4-BE49-F238E27FC236}">
                <a16:creationId xmlns:a16="http://schemas.microsoft.com/office/drawing/2014/main" id="{C51D936E-0D5F-4FCD-8FC5-6D51AC635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00600"/>
          <a:ext cx="3762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70200" imgH="469800" progId="Equation.3">
                  <p:embed/>
                </p:oleObj>
              </mc:Choice>
              <mc:Fallback>
                <p:oleObj name="Equation" r:id="rId8" imgW="3670200" imgH="469800" progId="Equation.3">
                  <p:embed/>
                  <p:pic>
                    <p:nvPicPr>
                      <p:cNvPr id="146437" name="Object 5">
                        <a:extLst>
                          <a:ext uri="{FF2B5EF4-FFF2-40B4-BE49-F238E27FC236}">
                            <a16:creationId xmlns:a16="http://schemas.microsoft.com/office/drawing/2014/main" id="{C51D936E-0D5F-4FCD-8FC5-6D51AC635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3762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>
            <a:extLst>
              <a:ext uri="{FF2B5EF4-FFF2-40B4-BE49-F238E27FC236}">
                <a16:creationId xmlns:a16="http://schemas.microsoft.com/office/drawing/2014/main" id="{39080457-36A6-48FC-903D-68714F08B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023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393480" progId="Equation.3">
                  <p:embed/>
                </p:oleObj>
              </mc:Choice>
              <mc:Fallback>
                <p:oleObj name="Equation" r:id="rId10" imgW="1765080" imgH="393480" progId="Equation.3">
                  <p:embed/>
                  <p:pic>
                    <p:nvPicPr>
                      <p:cNvPr id="146438" name="Object 6">
                        <a:extLst>
                          <a:ext uri="{FF2B5EF4-FFF2-40B4-BE49-F238E27FC236}">
                            <a16:creationId xmlns:a16="http://schemas.microsoft.com/office/drawing/2014/main" id="{39080457-36A6-48FC-903D-68714F08B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023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>
            <a:extLst>
              <a:ext uri="{FF2B5EF4-FFF2-40B4-BE49-F238E27FC236}">
                <a16:creationId xmlns:a16="http://schemas.microsoft.com/office/drawing/2014/main" id="{C729E0C5-7C24-4850-B205-76B513B86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2596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27800" imgH="1485720" progId="Equation.3">
                  <p:embed/>
                </p:oleObj>
              </mc:Choice>
              <mc:Fallback>
                <p:oleObj name="Equation" r:id="rId12" imgW="7327800" imgH="1485720" progId="Equation.3">
                  <p:embed/>
                  <p:pic>
                    <p:nvPicPr>
                      <p:cNvPr id="146439" name="Object 7">
                        <a:extLst>
                          <a:ext uri="{FF2B5EF4-FFF2-40B4-BE49-F238E27FC236}">
                            <a16:creationId xmlns:a16="http://schemas.microsoft.com/office/drawing/2014/main" id="{C729E0C5-7C24-4850-B205-76B513B86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5963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>
            <a:extLst>
              <a:ext uri="{FF2B5EF4-FFF2-40B4-BE49-F238E27FC236}">
                <a16:creationId xmlns:a16="http://schemas.microsoft.com/office/drawing/2014/main" id="{112C02DB-0AEE-43D9-ABE1-95FDEAC69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5711825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393480" progId="Equation.3">
                  <p:embed/>
                </p:oleObj>
              </mc:Choice>
              <mc:Fallback>
                <p:oleObj name="Equation" r:id="rId14" imgW="1384200" imgH="393480" progId="Equation.3">
                  <p:embed/>
                  <p:pic>
                    <p:nvPicPr>
                      <p:cNvPr id="146440" name="Object 8">
                        <a:extLst>
                          <a:ext uri="{FF2B5EF4-FFF2-40B4-BE49-F238E27FC236}">
                            <a16:creationId xmlns:a16="http://schemas.microsoft.com/office/drawing/2014/main" id="{112C02DB-0AEE-43D9-ABE1-95FDEAC69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5711825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id="{23DC3197-C4FD-401E-86C2-5CC26139A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3.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泊松分布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graphicFrame>
        <p:nvGraphicFramePr>
          <p:cNvPr id="147459" name="Object 3">
            <a:extLst>
              <a:ext uri="{FF2B5EF4-FFF2-40B4-BE49-F238E27FC236}">
                <a16:creationId xmlns:a16="http://schemas.microsoft.com/office/drawing/2014/main" id="{A3B148F6-2BB5-4292-90C6-B17D6CE1E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2362200"/>
          <a:ext cx="6148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46640" imgH="888840" progId="Equation.3">
                  <p:embed/>
                </p:oleObj>
              </mc:Choice>
              <mc:Fallback>
                <p:oleObj name="Equation" r:id="rId2" imgW="6146640" imgH="888840" progId="Equation.3">
                  <p:embed/>
                  <p:pic>
                    <p:nvPicPr>
                      <p:cNvPr id="147459" name="Object 3">
                        <a:extLst>
                          <a:ext uri="{FF2B5EF4-FFF2-40B4-BE49-F238E27FC236}">
                            <a16:creationId xmlns:a16="http://schemas.microsoft.com/office/drawing/2014/main" id="{A3B148F6-2BB5-4292-90C6-B17D6CE1E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362200"/>
                        <a:ext cx="6148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Rectangle 4">
            <a:extLst>
              <a:ext uri="{FF2B5EF4-FFF2-40B4-BE49-F238E27FC236}">
                <a16:creationId xmlns:a16="http://schemas.microsoft.com/office/drawing/2014/main" id="{DFB8B157-D4A1-4E1F-85FE-443DFE11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33EBEBEA-5EBA-4397-92C3-EEA1E7901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3886200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965160" progId="Equation.3">
                  <p:embed/>
                </p:oleObj>
              </mc:Choice>
              <mc:Fallback>
                <p:oleObj name="Equation" r:id="rId4" imgW="2971800" imgH="965160" progId="Equation.3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:a16="http://schemas.microsoft.com/office/drawing/2014/main" id="{33EBEBEA-5EBA-4397-92C3-EEA1E7901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886200"/>
                        <a:ext cx="297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08D87CA4-3878-4626-A2CB-17D43FC6E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3900" y="3886200"/>
          <a:ext cx="270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965160" progId="Equation.3">
                  <p:embed/>
                </p:oleObj>
              </mc:Choice>
              <mc:Fallback>
                <p:oleObj name="Equation" r:id="rId6" imgW="2705040" imgH="965160" progId="Equation.3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08D87CA4-3878-4626-A2CB-17D43FC6E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886200"/>
                        <a:ext cx="270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>
            <a:extLst>
              <a:ext uri="{FF2B5EF4-FFF2-40B4-BE49-F238E27FC236}">
                <a16:creationId xmlns:a16="http://schemas.microsoft.com/office/drawing/2014/main" id="{78B6163E-183D-4AAD-B453-369784346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5334000"/>
          <a:ext cx="14462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393480" progId="Equation.3">
                  <p:embed/>
                </p:oleObj>
              </mc:Choice>
              <mc:Fallback>
                <p:oleObj name="Equation" r:id="rId8" imgW="1511280" imgH="393480" progId="Equation.3">
                  <p:embed/>
                  <p:pic>
                    <p:nvPicPr>
                      <p:cNvPr id="147463" name="Object 7">
                        <a:extLst>
                          <a:ext uri="{FF2B5EF4-FFF2-40B4-BE49-F238E27FC236}">
                            <a16:creationId xmlns:a16="http://schemas.microsoft.com/office/drawing/2014/main" id="{78B6163E-183D-4AAD-B453-369784346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334000"/>
                        <a:ext cx="144621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>
            <a:extLst>
              <a:ext uri="{FF2B5EF4-FFF2-40B4-BE49-F238E27FC236}">
                <a16:creationId xmlns:a16="http://schemas.microsoft.com/office/drawing/2014/main" id="{A2543B99-B855-44F4-8108-6444BCAEB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3838" y="5410200"/>
          <a:ext cx="608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317160" progId="Equation.3">
                  <p:embed/>
                </p:oleObj>
              </mc:Choice>
              <mc:Fallback>
                <p:oleObj name="Equation" r:id="rId10" imgW="634680" imgH="317160" progId="Equation.3">
                  <p:embed/>
                  <p:pic>
                    <p:nvPicPr>
                      <p:cNvPr id="147464" name="Object 8">
                        <a:extLst>
                          <a:ext uri="{FF2B5EF4-FFF2-40B4-BE49-F238E27FC236}">
                            <a16:creationId xmlns:a16="http://schemas.microsoft.com/office/drawing/2014/main" id="{A2543B99-B855-44F4-8108-6444BCAEB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410200"/>
                        <a:ext cx="6080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Object 15">
            <a:extLst>
              <a:ext uri="{FF2B5EF4-FFF2-40B4-BE49-F238E27FC236}">
                <a16:creationId xmlns:a16="http://schemas.microsoft.com/office/drawing/2014/main" id="{8C3AB951-BF60-4131-A34E-8E300E497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1676400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87720" imgH="431640" progId="Equation.3">
                  <p:embed/>
                </p:oleObj>
              </mc:Choice>
              <mc:Fallback>
                <p:oleObj name="Equation" r:id="rId12" imgW="3987720" imgH="431640" progId="Equation.3">
                  <p:embed/>
                  <p:pic>
                    <p:nvPicPr>
                      <p:cNvPr id="147471" name="Object 15">
                        <a:extLst>
                          <a:ext uri="{FF2B5EF4-FFF2-40B4-BE49-F238E27FC236}">
                            <a16:creationId xmlns:a16="http://schemas.microsoft.com/office/drawing/2014/main" id="{8C3AB951-BF60-4131-A34E-8E300E497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676400"/>
                        <a:ext cx="398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>
            <a:extLst>
              <a:ext uri="{FF2B5EF4-FFF2-40B4-BE49-F238E27FC236}">
                <a16:creationId xmlns:a16="http://schemas.microsoft.com/office/drawing/2014/main" id="{8EA2CF0C-3B26-43D1-AC6A-69499356E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25" y="5410200"/>
          <a:ext cx="2555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317160" progId="Equation.3">
                  <p:embed/>
                </p:oleObj>
              </mc:Choice>
              <mc:Fallback>
                <p:oleObj name="Equation" r:id="rId14" imgW="266400" imgH="317160" progId="Equation.3">
                  <p:embed/>
                  <p:pic>
                    <p:nvPicPr>
                      <p:cNvPr id="147472" name="Object 16">
                        <a:extLst>
                          <a:ext uri="{FF2B5EF4-FFF2-40B4-BE49-F238E27FC236}">
                            <a16:creationId xmlns:a16="http://schemas.microsoft.com/office/drawing/2014/main" id="{8EA2CF0C-3B26-43D1-AC6A-69499356E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5410200"/>
                        <a:ext cx="2555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057D6A68-22F0-4078-B21B-FB246ED64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749300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6960" imgH="469800" progId="Equation.3">
                  <p:embed/>
                </p:oleObj>
              </mc:Choice>
              <mc:Fallback>
                <p:oleObj name="Equation" r:id="rId2" imgW="3936960" imgH="469800" progId="Equation.3">
                  <p:embed/>
                  <p:pic>
                    <p:nvPicPr>
                      <p:cNvPr id="148483" name="Object 3">
                        <a:extLst>
                          <a:ext uri="{FF2B5EF4-FFF2-40B4-BE49-F238E27FC236}">
                            <a16:creationId xmlns:a16="http://schemas.microsoft.com/office/drawing/2014/main" id="{057D6A68-22F0-4078-B21B-FB246ED64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49300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4FD2BAF1-ABAE-420C-AEAD-59E7576A5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676400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77880" imgH="393480" progId="Equation.3">
                  <p:embed/>
                </p:oleObj>
              </mc:Choice>
              <mc:Fallback>
                <p:oleObj name="Equation" r:id="rId4" imgW="3377880" imgH="393480" progId="Equation.3">
                  <p:embed/>
                  <p:pic>
                    <p:nvPicPr>
                      <p:cNvPr id="148484" name="Object 4">
                        <a:extLst>
                          <a:ext uri="{FF2B5EF4-FFF2-40B4-BE49-F238E27FC236}">
                            <a16:creationId xmlns:a16="http://schemas.microsoft.com/office/drawing/2014/main" id="{4FD2BAF1-ABAE-420C-AEAD-59E7576A5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42697F14-9ABD-4FB7-A1EB-317196A52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2362200"/>
          <a:ext cx="3543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120" imgH="965160" progId="Equation.3">
                  <p:embed/>
                </p:oleObj>
              </mc:Choice>
              <mc:Fallback>
                <p:oleObj name="Equation" r:id="rId6" imgW="3543120" imgH="965160" progId="Equation.3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42697F14-9ABD-4FB7-A1EB-317196A52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362200"/>
                        <a:ext cx="3543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61753C66-7CD1-49BA-91EB-1F3841D78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3505200"/>
          <a:ext cx="334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40080" imgH="965160" progId="Equation.3">
                  <p:embed/>
                </p:oleObj>
              </mc:Choice>
              <mc:Fallback>
                <p:oleObj name="Equation" r:id="rId8" imgW="3340080" imgH="965160" progId="Equation.3">
                  <p:embed/>
                  <p:pic>
                    <p:nvPicPr>
                      <p:cNvPr id="148486" name="Object 6">
                        <a:extLst>
                          <a:ext uri="{FF2B5EF4-FFF2-40B4-BE49-F238E27FC236}">
                            <a16:creationId xmlns:a16="http://schemas.microsoft.com/office/drawing/2014/main" id="{61753C66-7CD1-49BA-91EB-1F3841D78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505200"/>
                        <a:ext cx="3340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>
            <a:extLst>
              <a:ext uri="{FF2B5EF4-FFF2-40B4-BE49-F238E27FC236}">
                <a16:creationId xmlns:a16="http://schemas.microsoft.com/office/drawing/2014/main" id="{1A24DB59-8DDD-4D0A-B4B7-E6A6F7C0E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3727450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680" imgH="393480" progId="Equation.3">
                  <p:embed/>
                </p:oleObj>
              </mc:Choice>
              <mc:Fallback>
                <p:oleObj name="Equation" r:id="rId10" imgW="1993680" imgH="393480" progId="Equation.3">
                  <p:embed/>
                  <p:pic>
                    <p:nvPicPr>
                      <p:cNvPr id="148487" name="Object 7">
                        <a:extLst>
                          <a:ext uri="{FF2B5EF4-FFF2-40B4-BE49-F238E27FC236}">
                            <a16:creationId xmlns:a16="http://schemas.microsoft.com/office/drawing/2014/main" id="{1A24DB59-8DDD-4D0A-B4B7-E6A6F7C0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727450"/>
                        <a:ext cx="199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>
            <a:extLst>
              <a:ext uri="{FF2B5EF4-FFF2-40B4-BE49-F238E27FC236}">
                <a16:creationId xmlns:a16="http://schemas.microsoft.com/office/drawing/2014/main" id="{011C9DE1-98B8-4654-A8A7-BBA08C959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372745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20480" imgH="393480" progId="Equation.3">
                  <p:embed/>
                </p:oleObj>
              </mc:Choice>
              <mc:Fallback>
                <p:oleObj name="Equation" r:id="rId12" imgW="1320480" imgH="393480" progId="Equation.3">
                  <p:embed/>
                  <p:pic>
                    <p:nvPicPr>
                      <p:cNvPr id="148488" name="Object 8">
                        <a:extLst>
                          <a:ext uri="{FF2B5EF4-FFF2-40B4-BE49-F238E27FC236}">
                            <a16:creationId xmlns:a16="http://schemas.microsoft.com/office/drawing/2014/main" id="{011C9DE1-98B8-4654-A8A7-BBA08C959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727450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9" name="Text Box 9">
            <a:extLst>
              <a:ext uri="{FF2B5EF4-FFF2-40B4-BE49-F238E27FC236}">
                <a16:creationId xmlns:a16="http://schemas.microsoft.com/office/drawing/2014/main" id="{9007E83A-AEAF-4794-91FD-2C10A35C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307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所以</a:t>
            </a:r>
          </a:p>
        </p:txBody>
      </p:sp>
      <p:graphicFrame>
        <p:nvGraphicFramePr>
          <p:cNvPr id="148490" name="Object 10">
            <a:extLst>
              <a:ext uri="{FF2B5EF4-FFF2-40B4-BE49-F238E27FC236}">
                <a16:creationId xmlns:a16="http://schemas.microsoft.com/office/drawing/2014/main" id="{5D9F1874-44C9-4BD6-9826-023A7F2D7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480695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71720" imgH="469800" progId="Equation.3">
                  <p:embed/>
                </p:oleObj>
              </mc:Choice>
              <mc:Fallback>
                <p:oleObj name="Equation" r:id="rId14" imgW="3771720" imgH="469800" progId="Equation.3">
                  <p:embed/>
                  <p:pic>
                    <p:nvPicPr>
                      <p:cNvPr id="148490" name="Object 10">
                        <a:extLst>
                          <a:ext uri="{FF2B5EF4-FFF2-40B4-BE49-F238E27FC236}">
                            <a16:creationId xmlns:a16="http://schemas.microsoft.com/office/drawing/2014/main" id="{5D9F1874-44C9-4BD6-9826-023A7F2D7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80695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>
            <a:extLst>
              <a:ext uri="{FF2B5EF4-FFF2-40B4-BE49-F238E27FC236}">
                <a16:creationId xmlns:a16="http://schemas.microsoft.com/office/drawing/2014/main" id="{F9508FCA-E65B-4CFA-AC8F-1BD036CFD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9300" y="48006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79560" imgH="393480" progId="Equation.3">
                  <p:embed/>
                </p:oleObj>
              </mc:Choice>
              <mc:Fallback>
                <p:oleObj name="Equation" r:id="rId16" imgW="1879560" imgH="393480" progId="Equation.3">
                  <p:embed/>
                  <p:pic>
                    <p:nvPicPr>
                      <p:cNvPr id="148491" name="Object 11">
                        <a:extLst>
                          <a:ext uri="{FF2B5EF4-FFF2-40B4-BE49-F238E27FC236}">
                            <a16:creationId xmlns:a16="http://schemas.microsoft.com/office/drawing/2014/main" id="{F9508FCA-E65B-4CFA-AC8F-1BD036CFD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4800600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>
            <a:extLst>
              <a:ext uri="{FF2B5EF4-FFF2-40B4-BE49-F238E27FC236}">
                <a16:creationId xmlns:a16="http://schemas.microsoft.com/office/drawing/2014/main" id="{28323EC8-248B-4C9E-AE51-3AF3F3DBF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3200" y="4883150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11000" imgH="393480" progId="Equation.3">
                  <p:embed/>
                </p:oleObj>
              </mc:Choice>
              <mc:Fallback>
                <p:oleObj name="Equation" r:id="rId18" imgW="711000" imgH="393480" progId="Equation.3">
                  <p:embed/>
                  <p:pic>
                    <p:nvPicPr>
                      <p:cNvPr id="148492" name="Object 12">
                        <a:extLst>
                          <a:ext uri="{FF2B5EF4-FFF2-40B4-BE49-F238E27FC236}">
                            <a16:creationId xmlns:a16="http://schemas.microsoft.com/office/drawing/2014/main" id="{28323EC8-248B-4C9E-AE51-3AF3F3DBF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4883150"/>
                        <a:ext cx="71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8" name="Object 18">
            <a:extLst>
              <a:ext uri="{FF2B5EF4-FFF2-40B4-BE49-F238E27FC236}">
                <a16:creationId xmlns:a16="http://schemas.microsoft.com/office/drawing/2014/main" id="{01328ED0-F016-42AA-B8B6-F480235E1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516563"/>
          <a:ext cx="593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930640" imgH="444240" progId="Equation.3">
                  <p:embed/>
                </p:oleObj>
              </mc:Choice>
              <mc:Fallback>
                <p:oleObj name="Equation" r:id="rId20" imgW="5930640" imgH="444240" progId="Equation.3">
                  <p:embed/>
                  <p:pic>
                    <p:nvPicPr>
                      <p:cNvPr id="148498" name="Object 18">
                        <a:extLst>
                          <a:ext uri="{FF2B5EF4-FFF2-40B4-BE49-F238E27FC236}">
                            <a16:creationId xmlns:a16="http://schemas.microsoft.com/office/drawing/2014/main" id="{01328ED0-F016-42AA-B8B6-F480235E1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593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9" name="Object 19">
            <a:extLst>
              <a:ext uri="{FF2B5EF4-FFF2-40B4-BE49-F238E27FC236}">
                <a16:creationId xmlns:a16="http://schemas.microsoft.com/office/drawing/2014/main" id="{554A26D2-0729-40BB-A795-D2D115135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5300" y="4891088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317160" progId="Equation.3">
                  <p:embed/>
                </p:oleObj>
              </mc:Choice>
              <mc:Fallback>
                <p:oleObj name="Equation" r:id="rId22" imgW="266400" imgH="317160" progId="Equation.3">
                  <p:embed/>
                  <p:pic>
                    <p:nvPicPr>
                      <p:cNvPr id="148499" name="Object 19">
                        <a:extLst>
                          <a:ext uri="{FF2B5EF4-FFF2-40B4-BE49-F238E27FC236}">
                            <a16:creationId xmlns:a16="http://schemas.microsoft.com/office/drawing/2014/main" id="{554A26D2-0729-40BB-A795-D2D115135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4891088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>
            <a:extLst>
              <a:ext uri="{FF2B5EF4-FFF2-40B4-BE49-F238E27FC236}">
                <a16:creationId xmlns:a16="http://schemas.microsoft.com/office/drawing/2014/main" id="{EC07796C-DD2C-4F55-A5A7-132FF794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14400"/>
            <a:ext cx="2325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4.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均匀分布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F3D085D5-80FB-4795-BCBB-95A33C43C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164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49509" name="Object 5">
            <a:extLst>
              <a:ext uri="{FF2B5EF4-FFF2-40B4-BE49-F238E27FC236}">
                <a16:creationId xmlns:a16="http://schemas.microsoft.com/office/drawing/2014/main" id="{3BAFC41D-08D4-4CC0-AF05-4EAC3F6EF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4227513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698400" progId="Equation.3">
                  <p:embed/>
                </p:oleObj>
              </mc:Choice>
              <mc:Fallback>
                <p:oleObj name="Equation" r:id="rId2" imgW="3085920" imgH="698400" progId="Equation.3">
                  <p:embed/>
                  <p:pic>
                    <p:nvPicPr>
                      <p:cNvPr id="149509" name="Object 5">
                        <a:extLst>
                          <a:ext uri="{FF2B5EF4-FFF2-40B4-BE49-F238E27FC236}">
                            <a16:creationId xmlns:a16="http://schemas.microsoft.com/office/drawing/2014/main" id="{3BAFC41D-08D4-4CC0-AF05-4EAC3F6EF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227513"/>
                        <a:ext cx="3086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>
            <a:extLst>
              <a:ext uri="{FF2B5EF4-FFF2-40B4-BE49-F238E27FC236}">
                <a16:creationId xmlns:a16="http://schemas.microsoft.com/office/drawing/2014/main" id="{7EE2F44C-0DC0-41FA-86D4-EF7B5898A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164013"/>
          <a:ext cx="208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838080" progId="Equation.3">
                  <p:embed/>
                </p:oleObj>
              </mc:Choice>
              <mc:Fallback>
                <p:oleObj name="Equation" r:id="rId4" imgW="2082600" imgH="838080" progId="Equation.3">
                  <p:embed/>
                  <p:pic>
                    <p:nvPicPr>
                      <p:cNvPr id="149510" name="Object 6">
                        <a:extLst>
                          <a:ext uri="{FF2B5EF4-FFF2-40B4-BE49-F238E27FC236}">
                            <a16:creationId xmlns:a16="http://schemas.microsoft.com/office/drawing/2014/main" id="{7EE2F44C-0DC0-41FA-86D4-EF7B5898A6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64013"/>
                        <a:ext cx="208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>
            <a:extLst>
              <a:ext uri="{FF2B5EF4-FFF2-40B4-BE49-F238E27FC236}">
                <a16:creationId xmlns:a16="http://schemas.microsoft.com/office/drawing/2014/main" id="{71F2A949-87E1-4F90-85A9-82DD9A399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154613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825480" progId="Equation.3">
                  <p:embed/>
                </p:oleObj>
              </mc:Choice>
              <mc:Fallback>
                <p:oleObj name="Equation" r:id="rId6" imgW="1587240" imgH="825480" progId="Equation.3">
                  <p:embed/>
                  <p:pic>
                    <p:nvPicPr>
                      <p:cNvPr id="149511" name="Object 7">
                        <a:extLst>
                          <a:ext uri="{FF2B5EF4-FFF2-40B4-BE49-F238E27FC236}">
                            <a16:creationId xmlns:a16="http://schemas.microsoft.com/office/drawing/2014/main" id="{71F2A949-87E1-4F90-85A9-82DD9A399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54613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>
            <a:extLst>
              <a:ext uri="{FF2B5EF4-FFF2-40B4-BE49-F238E27FC236}">
                <a16:creationId xmlns:a16="http://schemas.microsoft.com/office/drawing/2014/main" id="{36C5855B-4EE4-41A8-85BC-ABA268AA7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87613"/>
          <a:ext cx="4064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3680" imgH="1409400" progId="Equation.3">
                  <p:embed/>
                </p:oleObj>
              </mc:Choice>
              <mc:Fallback>
                <p:oleObj name="Equation" r:id="rId8" imgW="4063680" imgH="1409400" progId="Equation.3">
                  <p:embed/>
                  <p:pic>
                    <p:nvPicPr>
                      <p:cNvPr id="149513" name="Object 9">
                        <a:extLst>
                          <a:ext uri="{FF2B5EF4-FFF2-40B4-BE49-F238E27FC236}">
                            <a16:creationId xmlns:a16="http://schemas.microsoft.com/office/drawing/2014/main" id="{36C5855B-4EE4-41A8-85BC-ABA268AA7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87613"/>
                        <a:ext cx="4064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>
            <a:extLst>
              <a:ext uri="{FF2B5EF4-FFF2-40B4-BE49-F238E27FC236}">
                <a16:creationId xmlns:a16="http://schemas.microsoft.com/office/drawing/2014/main" id="{33147CF3-5675-42FF-8D17-9F2EE751D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1801813"/>
          <a:ext cx="472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24280" imgH="444240" progId="Equation.3">
                  <p:embed/>
                </p:oleObj>
              </mc:Choice>
              <mc:Fallback>
                <p:oleObj name="Equation" r:id="rId10" imgW="4724280" imgH="444240" progId="Equation.3">
                  <p:embed/>
                  <p:pic>
                    <p:nvPicPr>
                      <p:cNvPr id="149518" name="Object 14">
                        <a:extLst>
                          <a:ext uri="{FF2B5EF4-FFF2-40B4-BE49-F238E27FC236}">
                            <a16:creationId xmlns:a16="http://schemas.microsoft.com/office/drawing/2014/main" id="{33147CF3-5675-42FF-8D17-9F2EE751D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801813"/>
                        <a:ext cx="472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>
            <a:extLst>
              <a:ext uri="{FF2B5EF4-FFF2-40B4-BE49-F238E27FC236}">
                <a16:creationId xmlns:a16="http://schemas.microsoft.com/office/drawing/2014/main" id="{68EAF611-F09B-4BAA-9061-287F30EAA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5154613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07880" imgH="825480" progId="Equation.3">
                  <p:embed/>
                </p:oleObj>
              </mc:Choice>
              <mc:Fallback>
                <p:oleObj name="Equation" r:id="rId12" imgW="1307880" imgH="825480" progId="Equation.3">
                  <p:embed/>
                  <p:pic>
                    <p:nvPicPr>
                      <p:cNvPr id="149519" name="Object 15">
                        <a:extLst>
                          <a:ext uri="{FF2B5EF4-FFF2-40B4-BE49-F238E27FC236}">
                            <a16:creationId xmlns:a16="http://schemas.microsoft.com/office/drawing/2014/main" id="{68EAF611-F09B-4BAA-9061-287F30EAA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154613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>
            <a:extLst>
              <a:ext uri="{FF2B5EF4-FFF2-40B4-BE49-F238E27FC236}">
                <a16:creationId xmlns:a16="http://schemas.microsoft.com/office/drawing/2014/main" id="{4BB3010B-D6F7-4D81-9F01-0393AD2A8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9800"/>
            <a:ext cx="4883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一、数学期望的概念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73AA0F37-64D3-42FE-BB78-D121C300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54338"/>
            <a:ext cx="4883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二、数学期望的性质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949EA491-44DC-4DE7-8106-AC926E68B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三、随机变量函数的数学期望</a:t>
            </a: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235EB669-ACE8-4F96-8FE2-5B7227A8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8945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四、小结</a:t>
            </a: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A32E6417-A195-408C-BE48-69ED84543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825500"/>
            <a:ext cx="8229600" cy="701675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数学期望</a:t>
            </a:r>
          </a:p>
        </p:txBody>
      </p:sp>
      <p:sp>
        <p:nvSpPr>
          <p:cNvPr id="123912" name="AutoShape 8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0176881-BE63-42E1-B771-BD09A2797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3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42DD69AA-E536-4661-AA03-33ECE9A4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19338"/>
            <a:ext cx="3733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4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387FF7C4-FE5E-4011-BF72-17D5BFC1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3371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5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D696E8C1-14F8-44F9-A6D7-4011734D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8936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6" name="Rectangle 12">
            <a:hlinkClick r:id="rId6" action="ppaction://hlinksldjump"/>
            <a:extLst>
              <a:ext uri="{FF2B5EF4-FFF2-40B4-BE49-F238E27FC236}">
                <a16:creationId xmlns:a16="http://schemas.microsoft.com/office/drawing/2014/main" id="{B7DDA50A-B217-4979-8186-4FC5B7E6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73600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5">
            <a:extLst>
              <a:ext uri="{FF2B5EF4-FFF2-40B4-BE49-F238E27FC236}">
                <a16:creationId xmlns:a16="http://schemas.microsoft.com/office/drawing/2014/main" id="{8C87A2B5-3B5E-47D9-B2CA-EF7AEA1C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66800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结论</a:t>
            </a:r>
            <a:r>
              <a:rPr lang="zh-CN" altLang="en-US" sz="2800" b="1">
                <a:solidFill>
                  <a:srgbClr val="3333FF"/>
                </a:solidFill>
              </a:rPr>
              <a:t>    </a:t>
            </a:r>
            <a:r>
              <a:rPr lang="zh-CN" altLang="en-US" sz="2800" b="1">
                <a:solidFill>
                  <a:srgbClr val="0000FF"/>
                </a:solidFill>
              </a:rPr>
              <a:t>均匀分布的数学期望位于区间的中点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50534" name="Object 6">
            <a:extLst>
              <a:ext uri="{FF2B5EF4-FFF2-40B4-BE49-F238E27FC236}">
                <a16:creationId xmlns:a16="http://schemas.microsoft.com/office/drawing/2014/main" id="{29EDECFF-DD2F-45F8-A7D3-D91E89B7C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98120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720" imgH="469800" progId="Equation.3">
                  <p:embed/>
                </p:oleObj>
              </mc:Choice>
              <mc:Fallback>
                <p:oleObj name="Equation" r:id="rId2" imgW="3771720" imgH="469800" progId="Equation.3">
                  <p:embed/>
                  <p:pic>
                    <p:nvPicPr>
                      <p:cNvPr id="150534" name="Object 6">
                        <a:extLst>
                          <a:ext uri="{FF2B5EF4-FFF2-40B4-BE49-F238E27FC236}">
                            <a16:creationId xmlns:a16="http://schemas.microsoft.com/office/drawing/2014/main" id="{29EDECFF-DD2F-45F8-A7D3-D91E89B7C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8120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>
            <a:extLst>
              <a:ext uri="{FF2B5EF4-FFF2-40B4-BE49-F238E27FC236}">
                <a16:creationId xmlns:a16="http://schemas.microsoft.com/office/drawing/2014/main" id="{503E6C06-A38D-4D5E-ADBA-9A591CCCE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819400"/>
          <a:ext cx="378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977760" progId="Equation.3">
                  <p:embed/>
                </p:oleObj>
              </mc:Choice>
              <mc:Fallback>
                <p:oleObj name="Equation" r:id="rId4" imgW="3784320" imgH="977760" progId="Equation.3">
                  <p:embed/>
                  <p:pic>
                    <p:nvPicPr>
                      <p:cNvPr id="150535" name="Object 7">
                        <a:extLst>
                          <a:ext uri="{FF2B5EF4-FFF2-40B4-BE49-F238E27FC236}">
                            <a16:creationId xmlns:a16="http://schemas.microsoft.com/office/drawing/2014/main" id="{503E6C06-A38D-4D5E-ADBA-9A591CCCE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378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>
            <a:extLst>
              <a:ext uri="{FF2B5EF4-FFF2-40B4-BE49-F238E27FC236}">
                <a16:creationId xmlns:a16="http://schemas.microsoft.com/office/drawing/2014/main" id="{C768D80B-680A-4F87-A81A-F67ECC556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191000"/>
          <a:ext cx="156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876240" progId="Equation.3">
                  <p:embed/>
                </p:oleObj>
              </mc:Choice>
              <mc:Fallback>
                <p:oleObj name="Equation" r:id="rId6" imgW="1562040" imgH="876240" progId="Equation.3">
                  <p:embed/>
                  <p:pic>
                    <p:nvPicPr>
                      <p:cNvPr id="150536" name="Object 8">
                        <a:extLst>
                          <a:ext uri="{FF2B5EF4-FFF2-40B4-BE49-F238E27FC236}">
                            <a16:creationId xmlns:a16="http://schemas.microsoft.com/office/drawing/2014/main" id="{C768D80B-680A-4F87-A81A-F67ECC556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1562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>
            <a:extLst>
              <a:ext uri="{FF2B5EF4-FFF2-40B4-BE49-F238E27FC236}">
                <a16:creationId xmlns:a16="http://schemas.microsoft.com/office/drawing/2014/main" id="{5DE22F53-7C3D-4C26-920C-EEE90C163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9463" y="4198938"/>
          <a:ext cx="1193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93760" imgH="888840" progId="Equation.3">
                  <p:embed/>
                </p:oleObj>
              </mc:Choice>
              <mc:Fallback>
                <p:oleObj name="公式" r:id="rId8" imgW="1193760" imgH="888840" progId="Equation.3">
                  <p:embed/>
                  <p:pic>
                    <p:nvPicPr>
                      <p:cNvPr id="150540" name="Object 12">
                        <a:extLst>
                          <a:ext uri="{FF2B5EF4-FFF2-40B4-BE49-F238E27FC236}">
                            <a16:creationId xmlns:a16="http://schemas.microsoft.com/office/drawing/2014/main" id="{5DE22F53-7C3D-4C26-920C-EEE90C163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198938"/>
                        <a:ext cx="1193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026">
            <a:extLst>
              <a:ext uri="{FF2B5EF4-FFF2-40B4-BE49-F238E27FC236}">
                <a16:creationId xmlns:a16="http://schemas.microsoft.com/office/drawing/2014/main" id="{E1579C8A-6F54-465F-8AFF-8ADEECAB0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20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5.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指数分布</a:t>
            </a:r>
            <a:r>
              <a:rPr lang="zh-CN" altLang="en-US" sz="2800" b="1"/>
              <a:t> </a:t>
            </a:r>
          </a:p>
        </p:txBody>
      </p:sp>
      <p:graphicFrame>
        <p:nvGraphicFramePr>
          <p:cNvPr id="160771" name="Object 1027">
            <a:extLst>
              <a:ext uri="{FF2B5EF4-FFF2-40B4-BE49-F238E27FC236}">
                <a16:creationId xmlns:a16="http://schemas.microsoft.com/office/drawing/2014/main" id="{4D6BE3CA-739C-40D3-B673-25EF52784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1524000"/>
          <a:ext cx="7150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49960" imgH="1942920" progId="Equation.3">
                  <p:embed/>
                </p:oleObj>
              </mc:Choice>
              <mc:Fallback>
                <p:oleObj name="Equation" r:id="rId2" imgW="7149960" imgH="1942920" progId="Equation.3">
                  <p:embed/>
                  <p:pic>
                    <p:nvPicPr>
                      <p:cNvPr id="160771" name="Object 1027">
                        <a:extLst>
                          <a:ext uri="{FF2B5EF4-FFF2-40B4-BE49-F238E27FC236}">
                            <a16:creationId xmlns:a16="http://schemas.microsoft.com/office/drawing/2014/main" id="{4D6BE3CA-739C-40D3-B673-25EF52784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524000"/>
                        <a:ext cx="7150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Rectangle 1033">
            <a:extLst>
              <a:ext uri="{FF2B5EF4-FFF2-40B4-BE49-F238E27FC236}">
                <a16:creationId xmlns:a16="http://schemas.microsoft.com/office/drawing/2014/main" id="{8C973DF4-BB2F-4950-9AE1-7D25C7DA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60778" name="Object 1034">
            <a:extLst>
              <a:ext uri="{FF2B5EF4-FFF2-40B4-BE49-F238E27FC236}">
                <a16:creationId xmlns:a16="http://schemas.microsoft.com/office/drawing/2014/main" id="{C4ACE8C7-B039-4D1B-91CD-633C3C514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3949700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698400" progId="Equation.3">
                  <p:embed/>
                </p:oleObj>
              </mc:Choice>
              <mc:Fallback>
                <p:oleObj name="Equation" r:id="rId4" imgW="3085920" imgH="698400" progId="Equation.3">
                  <p:embed/>
                  <p:pic>
                    <p:nvPicPr>
                      <p:cNvPr id="160778" name="Object 1034">
                        <a:extLst>
                          <a:ext uri="{FF2B5EF4-FFF2-40B4-BE49-F238E27FC236}">
                            <a16:creationId xmlns:a16="http://schemas.microsoft.com/office/drawing/2014/main" id="{C4ACE8C7-B039-4D1B-91CD-633C3C514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949700"/>
                        <a:ext cx="3086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9" name="Object 1035">
            <a:extLst>
              <a:ext uri="{FF2B5EF4-FFF2-40B4-BE49-F238E27FC236}">
                <a16:creationId xmlns:a16="http://schemas.microsoft.com/office/drawing/2014/main" id="{226EA1B0-A22D-4779-9D79-7516BCB74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3886200"/>
          <a:ext cx="2667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838080" progId="Equation.3">
                  <p:embed/>
                </p:oleObj>
              </mc:Choice>
              <mc:Fallback>
                <p:oleObj name="Equation" r:id="rId6" imgW="2666880" imgH="838080" progId="Equation.3">
                  <p:embed/>
                  <p:pic>
                    <p:nvPicPr>
                      <p:cNvPr id="160779" name="Object 1035">
                        <a:extLst>
                          <a:ext uri="{FF2B5EF4-FFF2-40B4-BE49-F238E27FC236}">
                            <a16:creationId xmlns:a16="http://schemas.microsoft.com/office/drawing/2014/main" id="{226EA1B0-A22D-4779-9D79-7516BCB74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886200"/>
                        <a:ext cx="2667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036">
            <a:extLst>
              <a:ext uri="{FF2B5EF4-FFF2-40B4-BE49-F238E27FC236}">
                <a16:creationId xmlns:a16="http://schemas.microsoft.com/office/drawing/2014/main" id="{0FF7A077-9AB2-4CD9-B471-760F7CE0F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213350"/>
          <a:ext cx="60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317160" progId="Equation.3">
                  <p:embed/>
                </p:oleObj>
              </mc:Choice>
              <mc:Fallback>
                <p:oleObj name="Equation" r:id="rId8" imgW="609480" imgH="317160" progId="Equation.3">
                  <p:embed/>
                  <p:pic>
                    <p:nvPicPr>
                      <p:cNvPr id="160780" name="Object 1036">
                        <a:extLst>
                          <a:ext uri="{FF2B5EF4-FFF2-40B4-BE49-F238E27FC236}">
                            <a16:creationId xmlns:a16="http://schemas.microsoft.com/office/drawing/2014/main" id="{0FF7A077-9AB2-4CD9-B471-760F7CE0F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13350"/>
                        <a:ext cx="609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2" name="Object 1038">
            <a:extLst>
              <a:ext uri="{FF2B5EF4-FFF2-40B4-BE49-F238E27FC236}">
                <a16:creationId xmlns:a16="http://schemas.microsoft.com/office/drawing/2014/main" id="{9ECD629D-E355-497E-8CBE-9BE3F8279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5029200"/>
          <a:ext cx="386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60640" imgH="698400" progId="Equation.3">
                  <p:embed/>
                </p:oleObj>
              </mc:Choice>
              <mc:Fallback>
                <p:oleObj name="Equation" r:id="rId10" imgW="3860640" imgH="698400" progId="Equation.3">
                  <p:embed/>
                  <p:pic>
                    <p:nvPicPr>
                      <p:cNvPr id="160782" name="Object 1038">
                        <a:extLst>
                          <a:ext uri="{FF2B5EF4-FFF2-40B4-BE49-F238E27FC236}">
                            <a16:creationId xmlns:a16="http://schemas.microsoft.com/office/drawing/2014/main" id="{9ECD629D-E355-497E-8CBE-9BE3F8279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029200"/>
                        <a:ext cx="3860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3" name="Object 1039">
            <a:extLst>
              <a:ext uri="{FF2B5EF4-FFF2-40B4-BE49-F238E27FC236}">
                <a16:creationId xmlns:a16="http://schemas.microsoft.com/office/drawing/2014/main" id="{8124C01A-46E8-4A3F-BA9B-D0AFAE208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4963" y="5211763"/>
          <a:ext cx="228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317160" progId="Equation.3">
                  <p:embed/>
                </p:oleObj>
              </mc:Choice>
              <mc:Fallback>
                <p:oleObj name="Equation" r:id="rId12" imgW="228600" imgH="317160" progId="Equation.3">
                  <p:embed/>
                  <p:pic>
                    <p:nvPicPr>
                      <p:cNvPr id="160783" name="Object 1039">
                        <a:extLst>
                          <a:ext uri="{FF2B5EF4-FFF2-40B4-BE49-F238E27FC236}">
                            <a16:creationId xmlns:a16="http://schemas.microsoft.com/office/drawing/2014/main" id="{8124C01A-46E8-4A3F-BA9B-D0AFAE208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5211763"/>
                        <a:ext cx="2286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7" name="Object 5">
            <a:extLst>
              <a:ext uri="{FF2B5EF4-FFF2-40B4-BE49-F238E27FC236}">
                <a16:creationId xmlns:a16="http://schemas.microsoft.com/office/drawing/2014/main" id="{D518F70A-560E-45FD-A632-101B92EAB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14935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720" imgH="469800" progId="Equation.3">
                  <p:embed/>
                </p:oleObj>
              </mc:Choice>
              <mc:Fallback>
                <p:oleObj name="Equation" r:id="rId2" imgW="3771720" imgH="469800" progId="Equation.3">
                  <p:embed/>
                  <p:pic>
                    <p:nvPicPr>
                      <p:cNvPr id="151557" name="Object 5">
                        <a:extLst>
                          <a:ext uri="{FF2B5EF4-FFF2-40B4-BE49-F238E27FC236}">
                            <a16:creationId xmlns:a16="http://schemas.microsoft.com/office/drawing/2014/main" id="{D518F70A-560E-45FD-A632-101B92EAB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14935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>
            <a:extLst>
              <a:ext uri="{FF2B5EF4-FFF2-40B4-BE49-F238E27FC236}">
                <a16:creationId xmlns:a16="http://schemas.microsoft.com/office/drawing/2014/main" id="{84CAA159-8F95-4FB7-ADF0-8BCE14AAA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8600" y="1905000"/>
          <a:ext cx="3479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760" imgH="838080" progId="Equation.3">
                  <p:embed/>
                </p:oleObj>
              </mc:Choice>
              <mc:Fallback>
                <p:oleObj name="Equation" r:id="rId4" imgW="3479760" imgH="838080" progId="Equation.3">
                  <p:embed/>
                  <p:pic>
                    <p:nvPicPr>
                      <p:cNvPr id="151558" name="Object 6">
                        <a:extLst>
                          <a:ext uri="{FF2B5EF4-FFF2-40B4-BE49-F238E27FC236}">
                            <a16:creationId xmlns:a16="http://schemas.microsoft.com/office/drawing/2014/main" id="{84CAA159-8F95-4FB7-ADF0-8BCE14AAA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905000"/>
                        <a:ext cx="3479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>
            <a:extLst>
              <a:ext uri="{FF2B5EF4-FFF2-40B4-BE49-F238E27FC236}">
                <a16:creationId xmlns:a16="http://schemas.microsoft.com/office/drawing/2014/main" id="{7B616389-4DF8-426A-804D-AC77C9479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3124200"/>
          <a:ext cx="1397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368280" progId="Equation.3">
                  <p:embed/>
                </p:oleObj>
              </mc:Choice>
              <mc:Fallback>
                <p:oleObj name="Equation" r:id="rId6" imgW="1396800" imgH="368280" progId="Equation.3">
                  <p:embed/>
                  <p:pic>
                    <p:nvPicPr>
                      <p:cNvPr id="151559" name="Object 7">
                        <a:extLst>
                          <a:ext uri="{FF2B5EF4-FFF2-40B4-BE49-F238E27FC236}">
                            <a16:creationId xmlns:a16="http://schemas.microsoft.com/office/drawing/2014/main" id="{7B616389-4DF8-426A-804D-AC77C9479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3124200"/>
                        <a:ext cx="13970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>
            <a:extLst>
              <a:ext uri="{FF2B5EF4-FFF2-40B4-BE49-F238E27FC236}">
                <a16:creationId xmlns:a16="http://schemas.microsoft.com/office/drawing/2014/main" id="{6F077F39-B65B-478C-95E3-33C22B15A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403225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393480" progId="Equation.3">
                  <p:embed/>
                </p:oleObj>
              </mc:Choice>
              <mc:Fallback>
                <p:oleObj name="Equation" r:id="rId8" imgW="761760" imgH="393480" progId="Equation.3">
                  <p:embed/>
                  <p:pic>
                    <p:nvPicPr>
                      <p:cNvPr id="151560" name="Object 8">
                        <a:extLst>
                          <a:ext uri="{FF2B5EF4-FFF2-40B4-BE49-F238E27FC236}">
                            <a16:creationId xmlns:a16="http://schemas.microsoft.com/office/drawing/2014/main" id="{6F077F39-B65B-478C-95E3-33C22B15A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03225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6" name="Object 14">
            <a:extLst>
              <a:ext uri="{FF2B5EF4-FFF2-40B4-BE49-F238E27FC236}">
                <a16:creationId xmlns:a16="http://schemas.microsoft.com/office/drawing/2014/main" id="{2853E9FF-7A4A-49F8-963A-C64FE86EF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76800"/>
          <a:ext cx="600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06960" imgH="469800" progId="Equation.3">
                  <p:embed/>
                </p:oleObj>
              </mc:Choice>
              <mc:Fallback>
                <p:oleObj name="Equation" r:id="rId10" imgW="6006960" imgH="469800" progId="Equation.3">
                  <p:embed/>
                  <p:pic>
                    <p:nvPicPr>
                      <p:cNvPr id="151566" name="Object 14">
                        <a:extLst>
                          <a:ext uri="{FF2B5EF4-FFF2-40B4-BE49-F238E27FC236}">
                            <a16:creationId xmlns:a16="http://schemas.microsoft.com/office/drawing/2014/main" id="{2853E9FF-7A4A-49F8-963A-C64FE86EF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600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7" name="Object 15">
            <a:extLst>
              <a:ext uri="{FF2B5EF4-FFF2-40B4-BE49-F238E27FC236}">
                <a16:creationId xmlns:a16="http://schemas.microsoft.com/office/drawing/2014/main" id="{80AB2315-F923-43F5-9396-2638651F9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4037013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393480" progId="Equation.3">
                  <p:embed/>
                </p:oleObj>
              </mc:Choice>
              <mc:Fallback>
                <p:oleObj name="Equation" r:id="rId12" imgW="355320" imgH="393480" progId="Equation.3">
                  <p:embed/>
                  <p:pic>
                    <p:nvPicPr>
                      <p:cNvPr id="151567" name="Object 15">
                        <a:extLst>
                          <a:ext uri="{FF2B5EF4-FFF2-40B4-BE49-F238E27FC236}">
                            <a16:creationId xmlns:a16="http://schemas.microsoft.com/office/drawing/2014/main" id="{80AB2315-F923-43F5-9396-2638651F9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4037013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>
            <a:extLst>
              <a:ext uri="{FF2B5EF4-FFF2-40B4-BE49-F238E27FC236}">
                <a16:creationId xmlns:a16="http://schemas.microsoft.com/office/drawing/2014/main" id="{4BDF0782-F009-4F44-B627-B7ED9F2A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12788"/>
            <a:ext cx="2325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3333FF"/>
                </a:solidFill>
                <a:ea typeface="黑体" panose="02010609060101010101" pitchFamily="49" charset="-122"/>
              </a:rPr>
              <a:t>6.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正态分布</a:t>
            </a:r>
          </a:p>
        </p:txBody>
      </p:sp>
      <p:graphicFrame>
        <p:nvGraphicFramePr>
          <p:cNvPr id="152579" name="Object 3">
            <a:extLst>
              <a:ext uri="{FF2B5EF4-FFF2-40B4-BE49-F238E27FC236}">
                <a16:creationId xmlns:a16="http://schemas.microsoft.com/office/drawing/2014/main" id="{5D652F33-3366-437D-95BC-332CCC96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506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67000" imgH="469800" progId="Equation.3">
                  <p:embed/>
                </p:oleObj>
              </mc:Choice>
              <mc:Fallback>
                <p:oleObj name="Equation" r:id="rId2" imgW="5067000" imgH="469800" progId="Equation.3">
                  <p:embed/>
                  <p:pic>
                    <p:nvPicPr>
                      <p:cNvPr id="152579" name="Object 3">
                        <a:extLst>
                          <a:ext uri="{FF2B5EF4-FFF2-40B4-BE49-F238E27FC236}">
                            <a16:creationId xmlns:a16="http://schemas.microsoft.com/office/drawing/2014/main" id="{5D652F33-3366-437D-95BC-332CCC96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506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0" name="Text Box 4">
            <a:extLst>
              <a:ext uri="{FF2B5EF4-FFF2-40B4-BE49-F238E27FC236}">
                <a16:creationId xmlns:a16="http://schemas.microsoft.com/office/drawing/2014/main" id="{1945DE57-F689-410F-8756-C1C3471D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432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则有</a:t>
            </a:r>
          </a:p>
        </p:txBody>
      </p:sp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C8004083-7FBF-44D0-89B5-274DDB9A8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429000"/>
          <a:ext cx="3086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698400" progId="Equation.3">
                  <p:embed/>
                </p:oleObj>
              </mc:Choice>
              <mc:Fallback>
                <p:oleObj name="Equation" r:id="rId4" imgW="3085920" imgH="698400" progId="Equation.3">
                  <p:embed/>
                  <p:pic>
                    <p:nvPicPr>
                      <p:cNvPr id="152581" name="Object 5">
                        <a:extLst>
                          <a:ext uri="{FF2B5EF4-FFF2-40B4-BE49-F238E27FC236}">
                            <a16:creationId xmlns:a16="http://schemas.microsoft.com/office/drawing/2014/main" id="{C8004083-7FBF-44D0-89B5-274DDB9A8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3086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0ED3686D-86FB-4418-8125-2F2AD4CAC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4191000"/>
          <a:ext cx="3695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400" imgH="1002960" progId="Equation.3">
                  <p:embed/>
                </p:oleObj>
              </mc:Choice>
              <mc:Fallback>
                <p:oleObj name="Equation" r:id="rId6" imgW="3695400" imgH="1002960" progId="Equation.3">
                  <p:embed/>
                  <p:pic>
                    <p:nvPicPr>
                      <p:cNvPr id="152582" name="Object 6">
                        <a:extLst>
                          <a:ext uri="{FF2B5EF4-FFF2-40B4-BE49-F238E27FC236}">
                            <a16:creationId xmlns:a16="http://schemas.microsoft.com/office/drawing/2014/main" id="{0ED3686D-86FB-4418-8125-2F2AD4CAC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191000"/>
                        <a:ext cx="3695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FD7FC938-903F-45DD-9A82-565A0C01A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362575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838080" progId="Equation.3">
                  <p:embed/>
                </p:oleObj>
              </mc:Choice>
              <mc:Fallback>
                <p:oleObj name="Equation" r:id="rId8" imgW="1790640" imgH="838080" progId="Equation.3">
                  <p:embed/>
                  <p:pic>
                    <p:nvPicPr>
                      <p:cNvPr id="152584" name="Object 8">
                        <a:extLst>
                          <a:ext uri="{FF2B5EF4-FFF2-40B4-BE49-F238E27FC236}">
                            <a16:creationId xmlns:a16="http://schemas.microsoft.com/office/drawing/2014/main" id="{FD7FC938-903F-45DD-9A82-565A0C01A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62575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AEE2F2BC-9AD3-48AF-98C0-5C1135B52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638800"/>
          <a:ext cx="210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160" imgH="355320" progId="Equation.3">
                  <p:embed/>
                </p:oleObj>
              </mc:Choice>
              <mc:Fallback>
                <p:oleObj name="Equation" r:id="rId10" imgW="2108160" imgH="355320" progId="Equation.3">
                  <p:embed/>
                  <p:pic>
                    <p:nvPicPr>
                      <p:cNvPr id="152585" name="Object 9">
                        <a:extLst>
                          <a:ext uri="{FF2B5EF4-FFF2-40B4-BE49-F238E27FC236}">
                            <a16:creationId xmlns:a16="http://schemas.microsoft.com/office/drawing/2014/main" id="{AEE2F2BC-9AD3-48AF-98C0-5C1135B52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638800"/>
                        <a:ext cx="210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10">
            <a:extLst>
              <a:ext uri="{FF2B5EF4-FFF2-40B4-BE49-F238E27FC236}">
                <a16:creationId xmlns:a16="http://schemas.microsoft.com/office/drawing/2014/main" id="{551244B6-1ACA-4551-ACED-E996F9826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2209800"/>
          <a:ext cx="688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83200" imgH="1002960" progId="Equation.3">
                  <p:embed/>
                </p:oleObj>
              </mc:Choice>
              <mc:Fallback>
                <p:oleObj name="Equation" r:id="rId12" imgW="6883200" imgH="1002960" progId="Equation.3">
                  <p:embed/>
                  <p:pic>
                    <p:nvPicPr>
                      <p:cNvPr id="152586" name="Object 10">
                        <a:extLst>
                          <a:ext uri="{FF2B5EF4-FFF2-40B4-BE49-F238E27FC236}">
                            <a16:creationId xmlns:a16="http://schemas.microsoft.com/office/drawing/2014/main" id="{551244B6-1ACA-4551-ACED-E996F9826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209800"/>
                        <a:ext cx="6883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>
            <a:extLst>
              <a:ext uri="{FF2B5EF4-FFF2-40B4-BE49-F238E27FC236}">
                <a16:creationId xmlns:a16="http://schemas.microsoft.com/office/drawing/2014/main" id="{ADD7D60F-D8A4-4684-A29C-56A5098D6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108575"/>
          <a:ext cx="6461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304560" progId="Equation.3">
                  <p:embed/>
                </p:oleObj>
              </mc:Choice>
              <mc:Fallback>
                <p:oleObj name="Equation" r:id="rId2" imgW="647640" imgH="304560" progId="Equation.3">
                  <p:embed/>
                  <p:pic>
                    <p:nvPicPr>
                      <p:cNvPr id="153602" name="Object 2">
                        <a:extLst>
                          <a:ext uri="{FF2B5EF4-FFF2-40B4-BE49-F238E27FC236}">
                            <a16:creationId xmlns:a16="http://schemas.microsoft.com/office/drawing/2014/main" id="{ADD7D60F-D8A4-4684-A29C-56A5098D6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8575"/>
                        <a:ext cx="6461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>
            <a:extLst>
              <a:ext uri="{FF2B5EF4-FFF2-40B4-BE49-F238E27FC236}">
                <a16:creationId xmlns:a16="http://schemas.microsoft.com/office/drawing/2014/main" id="{0407333C-05D5-4CF2-AD7F-54F1C8801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3660775"/>
          <a:ext cx="532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1160" imgH="977760" progId="Equation.3">
                  <p:embed/>
                </p:oleObj>
              </mc:Choice>
              <mc:Fallback>
                <p:oleObj name="Equation" r:id="rId4" imgW="5321160" imgH="977760" progId="Equation.3">
                  <p:embed/>
                  <p:pic>
                    <p:nvPicPr>
                      <p:cNvPr id="153603" name="Object 3">
                        <a:extLst>
                          <a:ext uri="{FF2B5EF4-FFF2-40B4-BE49-F238E27FC236}">
                            <a16:creationId xmlns:a16="http://schemas.microsoft.com/office/drawing/2014/main" id="{0407333C-05D5-4CF2-AD7F-54F1C8801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660775"/>
                        <a:ext cx="532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>
            <a:extLst>
              <a:ext uri="{FF2B5EF4-FFF2-40B4-BE49-F238E27FC236}">
                <a16:creationId xmlns:a16="http://schemas.microsoft.com/office/drawing/2014/main" id="{66D6D57A-9E08-4206-A6F0-87ED118E1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1069975"/>
          <a:ext cx="54340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89440" imgH="1002960" progId="Equation.3">
                  <p:embed/>
                </p:oleObj>
              </mc:Choice>
              <mc:Fallback>
                <p:oleObj name="Equation" r:id="rId6" imgW="5689440" imgH="1002960" progId="Equation.3">
                  <p:embed/>
                  <p:pic>
                    <p:nvPicPr>
                      <p:cNvPr id="153604" name="Object 4">
                        <a:extLst>
                          <a:ext uri="{FF2B5EF4-FFF2-40B4-BE49-F238E27FC236}">
                            <a16:creationId xmlns:a16="http://schemas.microsoft.com/office/drawing/2014/main" id="{66D6D57A-9E08-4206-A6F0-87ED118E1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069975"/>
                        <a:ext cx="54340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>
            <a:extLst>
              <a:ext uri="{FF2B5EF4-FFF2-40B4-BE49-F238E27FC236}">
                <a16:creationId xmlns:a16="http://schemas.microsoft.com/office/drawing/2014/main" id="{55D6DCAF-65CB-4A3E-BD81-2BB2BE434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5375"/>
          <a:ext cx="3228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5720" imgH="977760" progId="Equation.3">
                  <p:embed/>
                </p:oleObj>
              </mc:Choice>
              <mc:Fallback>
                <p:oleObj name="Equation" r:id="rId8" imgW="3555720" imgH="977760" progId="Equation.3">
                  <p:embed/>
                  <p:pic>
                    <p:nvPicPr>
                      <p:cNvPr id="153605" name="Object 5">
                        <a:extLst>
                          <a:ext uri="{FF2B5EF4-FFF2-40B4-BE49-F238E27FC236}">
                            <a16:creationId xmlns:a16="http://schemas.microsoft.com/office/drawing/2014/main" id="{55D6DCAF-65CB-4A3E-BD81-2BB2BE434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5375"/>
                        <a:ext cx="3228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96475084-13A3-442A-8D98-D6382B269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5108575"/>
          <a:ext cx="2667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304560" progId="Equation.3">
                  <p:embed/>
                </p:oleObj>
              </mc:Choice>
              <mc:Fallback>
                <p:oleObj name="Equation" r:id="rId10" imgW="266400" imgH="304560" progId="Equation.3">
                  <p:embed/>
                  <p:pic>
                    <p:nvPicPr>
                      <p:cNvPr id="153607" name="Object 7">
                        <a:extLst>
                          <a:ext uri="{FF2B5EF4-FFF2-40B4-BE49-F238E27FC236}">
                            <a16:creationId xmlns:a16="http://schemas.microsoft.com/office/drawing/2014/main" id="{96475084-13A3-442A-8D98-D6382B269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5108575"/>
                        <a:ext cx="2667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66450C15-F634-4ECD-8408-11D3DF426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1600200"/>
          <a:ext cx="466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560" imgH="1002960" progId="Equation.3">
                  <p:embed/>
                </p:oleObj>
              </mc:Choice>
              <mc:Fallback>
                <p:oleObj name="Equation" r:id="rId2" imgW="4660560" imgH="1002960" progId="Equation.3">
                  <p:embed/>
                  <p:pic>
                    <p:nvPicPr>
                      <p:cNvPr id="154626" name="Object 2">
                        <a:extLst>
                          <a:ext uri="{FF2B5EF4-FFF2-40B4-BE49-F238E27FC236}">
                            <a16:creationId xmlns:a16="http://schemas.microsoft.com/office/drawing/2014/main" id="{66450C15-F634-4ECD-8408-11D3DF426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600200"/>
                        <a:ext cx="4660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>
            <a:extLst>
              <a:ext uri="{FF2B5EF4-FFF2-40B4-BE49-F238E27FC236}">
                <a16:creationId xmlns:a16="http://schemas.microsoft.com/office/drawing/2014/main" id="{EC46EE28-DAF7-4F79-BD8B-36928CC97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749300"/>
          <a:ext cx="415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600" imgH="698400" progId="Equation.3">
                  <p:embed/>
                </p:oleObj>
              </mc:Choice>
              <mc:Fallback>
                <p:oleObj name="Equation" r:id="rId4" imgW="4152600" imgH="698400" progId="Equation.3">
                  <p:embed/>
                  <p:pic>
                    <p:nvPicPr>
                      <p:cNvPr id="154627" name="Object 3">
                        <a:extLst>
                          <a:ext uri="{FF2B5EF4-FFF2-40B4-BE49-F238E27FC236}">
                            <a16:creationId xmlns:a16="http://schemas.microsoft.com/office/drawing/2014/main" id="{EC46EE28-DAF7-4F79-BD8B-36928CC97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749300"/>
                        <a:ext cx="4152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>
            <a:extLst>
              <a:ext uri="{FF2B5EF4-FFF2-40B4-BE49-F238E27FC236}">
                <a16:creationId xmlns:a16="http://schemas.microsoft.com/office/drawing/2014/main" id="{C5BF930E-D362-44CF-A504-FF50A93D1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2743200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838080" progId="Equation.3">
                  <p:embed/>
                </p:oleObj>
              </mc:Choice>
              <mc:Fallback>
                <p:oleObj name="Equation" r:id="rId6" imgW="2374560" imgH="838080" progId="Equation.3">
                  <p:embed/>
                  <p:pic>
                    <p:nvPicPr>
                      <p:cNvPr id="154628" name="Object 4">
                        <a:extLst>
                          <a:ext uri="{FF2B5EF4-FFF2-40B4-BE49-F238E27FC236}">
                            <a16:creationId xmlns:a16="http://schemas.microsoft.com/office/drawing/2014/main" id="{C5BF930E-D362-44CF-A504-FF50A93D1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743200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id="{05CF6027-2316-4866-8336-B00A577D8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3581400"/>
          <a:ext cx="365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977760" progId="Equation.3">
                  <p:embed/>
                </p:oleObj>
              </mc:Choice>
              <mc:Fallback>
                <p:oleObj name="Equation" r:id="rId8" imgW="3657600" imgH="977760" progId="Equation.3">
                  <p:embed/>
                  <p:pic>
                    <p:nvPicPr>
                      <p:cNvPr id="154629" name="Object 5">
                        <a:extLst>
                          <a:ext uri="{FF2B5EF4-FFF2-40B4-BE49-F238E27FC236}">
                            <a16:creationId xmlns:a16="http://schemas.microsoft.com/office/drawing/2014/main" id="{05CF6027-2316-4866-8336-B00A577D8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581400"/>
                        <a:ext cx="365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>
            <a:extLst>
              <a:ext uri="{FF2B5EF4-FFF2-40B4-BE49-F238E27FC236}">
                <a16:creationId xmlns:a16="http://schemas.microsoft.com/office/drawing/2014/main" id="{5D52B43A-063C-4391-A64A-CD633693F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3650" y="4762500"/>
          <a:ext cx="4445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4920" imgH="1333440" progId="Equation.3">
                  <p:embed/>
                </p:oleObj>
              </mc:Choice>
              <mc:Fallback>
                <p:oleObj name="Equation" r:id="rId10" imgW="4444920" imgH="1333440" progId="Equation.3">
                  <p:embed/>
                  <p:pic>
                    <p:nvPicPr>
                      <p:cNvPr id="154630" name="Object 6">
                        <a:extLst>
                          <a:ext uri="{FF2B5EF4-FFF2-40B4-BE49-F238E27FC236}">
                            <a16:creationId xmlns:a16="http://schemas.microsoft.com/office/drawing/2014/main" id="{5D52B43A-063C-4391-A64A-CD633693F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762500"/>
                        <a:ext cx="4445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Object 1027">
            <a:extLst>
              <a:ext uri="{FF2B5EF4-FFF2-40B4-BE49-F238E27FC236}">
                <a16:creationId xmlns:a16="http://schemas.microsoft.com/office/drawing/2014/main" id="{212537F8-523E-4165-8A8A-D2D23116D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219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901440" progId="Equation.3">
                  <p:embed/>
                </p:oleObj>
              </mc:Choice>
              <mc:Fallback>
                <p:oleObj name="Equation" r:id="rId2" imgW="2197080" imgH="901440" progId="Equation.3">
                  <p:embed/>
                  <p:pic>
                    <p:nvPicPr>
                      <p:cNvPr id="155651" name="Object 1027">
                        <a:extLst>
                          <a:ext uri="{FF2B5EF4-FFF2-40B4-BE49-F238E27FC236}">
                            <a16:creationId xmlns:a16="http://schemas.microsoft.com/office/drawing/2014/main" id="{212537F8-523E-4165-8A8A-D2D23116D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197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1028">
            <a:extLst>
              <a:ext uri="{FF2B5EF4-FFF2-40B4-BE49-F238E27FC236}">
                <a16:creationId xmlns:a16="http://schemas.microsoft.com/office/drawing/2014/main" id="{D87CCE4C-CA4A-4D9F-AF24-FE1225345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143000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393480" progId="Equation.3">
                  <p:embed/>
                </p:oleObj>
              </mc:Choice>
              <mc:Fallback>
                <p:oleObj name="Equation" r:id="rId4" imgW="774360" imgH="393480" progId="Equation.3">
                  <p:embed/>
                  <p:pic>
                    <p:nvPicPr>
                      <p:cNvPr id="155652" name="Object 1028">
                        <a:extLst>
                          <a:ext uri="{FF2B5EF4-FFF2-40B4-BE49-F238E27FC236}">
                            <a16:creationId xmlns:a16="http://schemas.microsoft.com/office/drawing/2014/main" id="{D87CCE4C-CA4A-4D9F-AF24-FE1225345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43000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7" name="Object 1043">
            <a:extLst>
              <a:ext uri="{FF2B5EF4-FFF2-40B4-BE49-F238E27FC236}">
                <a16:creationId xmlns:a16="http://schemas.microsoft.com/office/drawing/2014/main" id="{2304D9B8-2716-4705-8681-38F13B27C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09800"/>
          <a:ext cx="751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18240" imgH="469800" progId="Equation.3">
                  <p:embed/>
                </p:oleObj>
              </mc:Choice>
              <mc:Fallback>
                <p:oleObj name="Equation" r:id="rId6" imgW="7518240" imgH="469800" progId="Equation.3">
                  <p:embed/>
                  <p:pic>
                    <p:nvPicPr>
                      <p:cNvPr id="155667" name="Object 1043">
                        <a:extLst>
                          <a:ext uri="{FF2B5EF4-FFF2-40B4-BE49-F238E27FC236}">
                            <a16:creationId xmlns:a16="http://schemas.microsoft.com/office/drawing/2014/main" id="{2304D9B8-2716-4705-8681-38F13B27C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51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8" name="Object 1044">
            <a:extLst>
              <a:ext uri="{FF2B5EF4-FFF2-40B4-BE49-F238E27FC236}">
                <a16:creationId xmlns:a16="http://schemas.microsoft.com/office/drawing/2014/main" id="{A41CDC71-47AC-4BA0-B79D-C881CF307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11430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393480" progId="Equation.3">
                  <p:embed/>
                </p:oleObj>
              </mc:Choice>
              <mc:Fallback>
                <p:oleObj name="Equation" r:id="rId8" imgW="368280" imgH="393480" progId="Equation.3">
                  <p:embed/>
                  <p:pic>
                    <p:nvPicPr>
                      <p:cNvPr id="155668" name="Object 1044">
                        <a:extLst>
                          <a:ext uri="{FF2B5EF4-FFF2-40B4-BE49-F238E27FC236}">
                            <a16:creationId xmlns:a16="http://schemas.microsoft.com/office/drawing/2014/main" id="{A41CDC71-47AC-4BA0-B79D-C881CF307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143000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69" name="Picture 1045">
            <a:extLst>
              <a:ext uri="{FF2B5EF4-FFF2-40B4-BE49-F238E27FC236}">
                <a16:creationId xmlns:a16="http://schemas.microsoft.com/office/drawing/2014/main" id="{6D82F1ED-37CF-4DFF-8984-35015843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36850"/>
            <a:ext cx="74168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86" name="Object 14">
            <a:extLst>
              <a:ext uri="{FF2B5EF4-FFF2-40B4-BE49-F238E27FC236}">
                <a16:creationId xmlns:a16="http://schemas.microsoft.com/office/drawing/2014/main" id="{A84BCD51-7733-4CA4-8133-66B8F1447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1863" y="19812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393480" progId="Equation.3">
                  <p:embed/>
                </p:oleObj>
              </mc:Choice>
              <mc:Fallback>
                <p:oleObj name="Equation" r:id="rId2" imgW="1307880" imgH="393480" progId="Equation.3">
                  <p:embed/>
                  <p:pic>
                    <p:nvPicPr>
                      <p:cNvPr id="156686" name="Object 14">
                        <a:extLst>
                          <a:ext uri="{FF2B5EF4-FFF2-40B4-BE49-F238E27FC236}">
                            <a16:creationId xmlns:a16="http://schemas.microsoft.com/office/drawing/2014/main" id="{A84BCD51-7733-4CA4-8133-66B8F1447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1981200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17" name="Group 45">
            <a:extLst>
              <a:ext uri="{FF2B5EF4-FFF2-40B4-BE49-F238E27FC236}">
                <a16:creationId xmlns:a16="http://schemas.microsoft.com/office/drawing/2014/main" id="{0CA557DD-25A3-4019-A96F-43B8DAF41D11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1981200"/>
            <a:ext cx="2451100" cy="393700"/>
            <a:chOff x="3675" y="1248"/>
            <a:chExt cx="1544" cy="248"/>
          </a:xfrm>
        </p:grpSpPr>
        <p:graphicFrame>
          <p:nvGraphicFramePr>
            <p:cNvPr id="156687" name="Object 15">
              <a:extLst>
                <a:ext uri="{FF2B5EF4-FFF2-40B4-BE49-F238E27FC236}">
                  <a16:creationId xmlns:a16="http://schemas.microsoft.com/office/drawing/2014/main" id="{09637251-DD6B-419F-8ADB-D35CCEFA73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5" y="129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317160" progId="Equation.3">
                    <p:embed/>
                  </p:oleObj>
                </mc:Choice>
                <mc:Fallback>
                  <p:oleObj name="Equation" r:id="rId4" imgW="266400" imgH="317160" progId="Equation.3">
                    <p:embed/>
                    <p:pic>
                      <p:nvPicPr>
                        <p:cNvPr id="156687" name="Object 15">
                          <a:extLst>
                            <a:ext uri="{FF2B5EF4-FFF2-40B4-BE49-F238E27FC236}">
                              <a16:creationId xmlns:a16="http://schemas.microsoft.com/office/drawing/2014/main" id="{09637251-DD6B-419F-8ADB-D35CCEFA73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129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8" name="Object 16">
              <a:extLst>
                <a:ext uri="{FF2B5EF4-FFF2-40B4-BE49-F238E27FC236}">
                  <a16:creationId xmlns:a16="http://schemas.microsoft.com/office/drawing/2014/main" id="{54A7DA2D-2714-4FCA-8DD3-3D9D29DE6F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3" y="1248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31560" imgH="393480" progId="Equation.3">
                    <p:embed/>
                  </p:oleObj>
                </mc:Choice>
                <mc:Fallback>
                  <p:oleObj name="Equation" r:id="rId6" imgW="1231560" imgH="393480" progId="Equation.3">
                    <p:embed/>
                    <p:pic>
                      <p:nvPicPr>
                        <p:cNvPr id="156688" name="Object 16">
                          <a:extLst>
                            <a:ext uri="{FF2B5EF4-FFF2-40B4-BE49-F238E27FC236}">
                              <a16:creationId xmlns:a16="http://schemas.microsoft.com/office/drawing/2014/main" id="{54A7DA2D-2714-4FCA-8DD3-3D9D29DE6F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248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691" name="Object 19">
            <a:extLst>
              <a:ext uri="{FF2B5EF4-FFF2-40B4-BE49-F238E27FC236}">
                <a16:creationId xmlns:a16="http://schemas.microsoft.com/office/drawing/2014/main" id="{E21B73B8-5FFC-4823-A67F-1CC8988DD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1863" y="2438400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927000" progId="Equation.3">
                  <p:embed/>
                </p:oleObj>
              </mc:Choice>
              <mc:Fallback>
                <p:oleObj name="Equation" r:id="rId8" imgW="1307880" imgH="927000" progId="Equation.3">
                  <p:embed/>
                  <p:pic>
                    <p:nvPicPr>
                      <p:cNvPr id="156691" name="Object 19">
                        <a:extLst>
                          <a:ext uri="{FF2B5EF4-FFF2-40B4-BE49-F238E27FC236}">
                            <a16:creationId xmlns:a16="http://schemas.microsoft.com/office/drawing/2014/main" id="{E21B73B8-5FFC-4823-A67F-1CC8988DD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2438400"/>
                        <a:ext cx="130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18" name="Group 46">
            <a:extLst>
              <a:ext uri="{FF2B5EF4-FFF2-40B4-BE49-F238E27FC236}">
                <a16:creationId xmlns:a16="http://schemas.microsoft.com/office/drawing/2014/main" id="{552D5663-7E7C-464E-BAA3-9E353F9DBE28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2743200"/>
            <a:ext cx="2679700" cy="393700"/>
            <a:chOff x="3627" y="1728"/>
            <a:chExt cx="1688" cy="248"/>
          </a:xfrm>
        </p:grpSpPr>
        <p:graphicFrame>
          <p:nvGraphicFramePr>
            <p:cNvPr id="156692" name="Object 20">
              <a:extLst>
                <a:ext uri="{FF2B5EF4-FFF2-40B4-BE49-F238E27FC236}">
                  <a16:creationId xmlns:a16="http://schemas.microsoft.com/office/drawing/2014/main" id="{69BD76B8-7BB0-4A50-929A-E9D87A5A07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7" y="1776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317160" progId="Equation.3">
                    <p:embed/>
                  </p:oleObj>
                </mc:Choice>
                <mc:Fallback>
                  <p:oleObj name="Equation" r:id="rId10" imgW="419040" imgH="317160" progId="Equation.3">
                    <p:embed/>
                    <p:pic>
                      <p:nvPicPr>
                        <p:cNvPr id="156692" name="Object 20">
                          <a:extLst>
                            <a:ext uri="{FF2B5EF4-FFF2-40B4-BE49-F238E27FC236}">
                              <a16:creationId xmlns:a16="http://schemas.microsoft.com/office/drawing/2014/main" id="{69BD76B8-7BB0-4A50-929A-E9D87A5A07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1776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3" name="Object 21">
              <a:extLst>
                <a:ext uri="{FF2B5EF4-FFF2-40B4-BE49-F238E27FC236}">
                  <a16:creationId xmlns:a16="http://schemas.microsoft.com/office/drawing/2014/main" id="{D5926ECA-A3DC-4C8A-B037-7AAE2930E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3" y="1728"/>
            <a:ext cx="8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84200" imgH="393480" progId="Equation.3">
                    <p:embed/>
                  </p:oleObj>
                </mc:Choice>
                <mc:Fallback>
                  <p:oleObj name="Equation" r:id="rId12" imgW="1384200" imgH="393480" progId="Equation.3">
                    <p:embed/>
                    <p:pic>
                      <p:nvPicPr>
                        <p:cNvPr id="156693" name="Object 21">
                          <a:extLst>
                            <a:ext uri="{FF2B5EF4-FFF2-40B4-BE49-F238E27FC236}">
                              <a16:creationId xmlns:a16="http://schemas.microsoft.com/office/drawing/2014/main" id="{D5926ECA-A3DC-4C8A-B037-7AAE2930EF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728"/>
                          <a:ext cx="8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696" name="Object 24">
            <a:extLst>
              <a:ext uri="{FF2B5EF4-FFF2-40B4-BE49-F238E27FC236}">
                <a16:creationId xmlns:a16="http://schemas.microsoft.com/office/drawing/2014/main" id="{C75AF81C-0097-4B6E-8496-A484E1022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0313" y="350520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99920" imgH="317160" progId="Equation.3">
                  <p:embed/>
                </p:oleObj>
              </mc:Choice>
              <mc:Fallback>
                <p:oleObj name="Equation" r:id="rId14" imgW="799920" imgH="317160" progId="Equation.3">
                  <p:embed/>
                  <p:pic>
                    <p:nvPicPr>
                      <p:cNvPr id="156696" name="Object 24">
                        <a:extLst>
                          <a:ext uri="{FF2B5EF4-FFF2-40B4-BE49-F238E27FC236}">
                            <a16:creationId xmlns:a16="http://schemas.microsoft.com/office/drawing/2014/main" id="{C75AF81C-0097-4B6E-8496-A484E1022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3505200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19" name="Group 47">
            <a:extLst>
              <a:ext uri="{FF2B5EF4-FFF2-40B4-BE49-F238E27FC236}">
                <a16:creationId xmlns:a16="http://schemas.microsoft.com/office/drawing/2014/main" id="{A0AF00FC-516A-4860-A798-3EFAC82E613B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3505200"/>
            <a:ext cx="2019300" cy="317500"/>
            <a:chOff x="3715" y="2208"/>
            <a:chExt cx="1272" cy="200"/>
          </a:xfrm>
        </p:grpSpPr>
        <p:graphicFrame>
          <p:nvGraphicFramePr>
            <p:cNvPr id="156697" name="Object 25">
              <a:extLst>
                <a:ext uri="{FF2B5EF4-FFF2-40B4-BE49-F238E27FC236}">
                  <a16:creationId xmlns:a16="http://schemas.microsoft.com/office/drawing/2014/main" id="{7DD6A9B5-CE7B-4D99-BF25-E9AA77FA0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220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00" imgH="317160" progId="Equation.3">
                    <p:embed/>
                  </p:oleObj>
                </mc:Choice>
                <mc:Fallback>
                  <p:oleObj name="Equation" r:id="rId16" imgW="266400" imgH="317160" progId="Equation.3">
                    <p:embed/>
                    <p:pic>
                      <p:nvPicPr>
                        <p:cNvPr id="156697" name="Object 25">
                          <a:extLst>
                            <a:ext uri="{FF2B5EF4-FFF2-40B4-BE49-F238E27FC236}">
                              <a16:creationId xmlns:a16="http://schemas.microsoft.com/office/drawing/2014/main" id="{7DD6A9B5-CE7B-4D99-BF25-E9AA77FA00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220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8" name="Object 26">
              <a:extLst>
                <a:ext uri="{FF2B5EF4-FFF2-40B4-BE49-F238E27FC236}">
                  <a16:creationId xmlns:a16="http://schemas.microsoft.com/office/drawing/2014/main" id="{F898AC40-C9BB-408A-B799-4AB9EDF552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9" y="220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400" imgH="317160" progId="Equation.3">
                    <p:embed/>
                  </p:oleObj>
                </mc:Choice>
                <mc:Fallback>
                  <p:oleObj name="Equation" r:id="rId18" imgW="266400" imgH="317160" progId="Equation.3">
                    <p:embed/>
                    <p:pic>
                      <p:nvPicPr>
                        <p:cNvPr id="156698" name="Object 26">
                          <a:extLst>
                            <a:ext uri="{FF2B5EF4-FFF2-40B4-BE49-F238E27FC236}">
                              <a16:creationId xmlns:a16="http://schemas.microsoft.com/office/drawing/2014/main" id="{F898AC40-C9BB-408A-B799-4AB9EDF552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9" y="220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01" name="Object 29">
            <a:extLst>
              <a:ext uri="{FF2B5EF4-FFF2-40B4-BE49-F238E27FC236}">
                <a16:creationId xmlns:a16="http://schemas.microsoft.com/office/drawing/2014/main" id="{5542FA1D-CFA6-4A1B-9285-33CA8822A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663" y="40386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1760" imgH="317160" progId="Equation.3">
                  <p:embed/>
                </p:oleObj>
              </mc:Choice>
              <mc:Fallback>
                <p:oleObj name="Equation" r:id="rId20" imgW="761760" imgH="317160" progId="Equation.3">
                  <p:embed/>
                  <p:pic>
                    <p:nvPicPr>
                      <p:cNvPr id="156701" name="Object 29">
                        <a:extLst>
                          <a:ext uri="{FF2B5EF4-FFF2-40B4-BE49-F238E27FC236}">
                            <a16:creationId xmlns:a16="http://schemas.microsoft.com/office/drawing/2014/main" id="{5542FA1D-CFA6-4A1B-9285-33CA8822A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40386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24" name="Group 52">
            <a:extLst>
              <a:ext uri="{FF2B5EF4-FFF2-40B4-BE49-F238E27FC236}">
                <a16:creationId xmlns:a16="http://schemas.microsoft.com/office/drawing/2014/main" id="{0952B444-0CBB-4B05-8749-1B8EF04CECB2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962400"/>
            <a:ext cx="3143250" cy="441325"/>
            <a:chOff x="3368" y="2496"/>
            <a:chExt cx="1980" cy="278"/>
          </a:xfrm>
        </p:grpSpPr>
        <p:graphicFrame>
          <p:nvGraphicFramePr>
            <p:cNvPr id="156702" name="Object 30">
              <a:extLst>
                <a:ext uri="{FF2B5EF4-FFF2-40B4-BE49-F238E27FC236}">
                  <a16:creationId xmlns:a16="http://schemas.microsoft.com/office/drawing/2014/main" id="{38BC82CE-C662-4197-A077-DABB74F2A1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8" y="2510"/>
            <a:ext cx="8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20480" imgH="419040" progId="Equation.3">
                    <p:embed/>
                  </p:oleObj>
                </mc:Choice>
                <mc:Fallback>
                  <p:oleObj name="Equation" r:id="rId22" imgW="1320480" imgH="419040" progId="Equation.3">
                    <p:embed/>
                    <p:pic>
                      <p:nvPicPr>
                        <p:cNvPr id="156702" name="Object 30">
                          <a:extLst>
                            <a:ext uri="{FF2B5EF4-FFF2-40B4-BE49-F238E27FC236}">
                              <a16:creationId xmlns:a16="http://schemas.microsoft.com/office/drawing/2014/main" id="{38BC82CE-C662-4197-A077-DABB74F2A1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510"/>
                          <a:ext cx="8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3" name="Object 31">
              <a:extLst>
                <a:ext uri="{FF2B5EF4-FFF2-40B4-BE49-F238E27FC236}">
                  <a16:creationId xmlns:a16="http://schemas.microsoft.com/office/drawing/2014/main" id="{473E5FA7-6314-4A02-ABE4-42025AA4C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6" y="2496"/>
            <a:ext cx="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11280" imgH="431640" progId="Equation.3">
                    <p:embed/>
                  </p:oleObj>
                </mc:Choice>
                <mc:Fallback>
                  <p:oleObj name="Equation" r:id="rId24" imgW="1511280" imgH="431640" progId="Equation.3">
                    <p:embed/>
                    <p:pic>
                      <p:nvPicPr>
                        <p:cNvPr id="156703" name="Object 31">
                          <a:extLst>
                            <a:ext uri="{FF2B5EF4-FFF2-40B4-BE49-F238E27FC236}">
                              <a16:creationId xmlns:a16="http://schemas.microsoft.com/office/drawing/2014/main" id="{473E5FA7-6314-4A02-ABE4-42025AA4C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496"/>
                          <a:ext cx="9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06" name="Object 34">
            <a:extLst>
              <a:ext uri="{FF2B5EF4-FFF2-40B4-BE49-F238E27FC236}">
                <a16:creationId xmlns:a16="http://schemas.microsoft.com/office/drawing/2014/main" id="{B56CADBC-EF13-40CB-98F9-47478FB06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3163" y="4695825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74360" imgH="317160" progId="Equation.3">
                  <p:embed/>
                </p:oleObj>
              </mc:Choice>
              <mc:Fallback>
                <p:oleObj name="Equation" r:id="rId26" imgW="774360" imgH="317160" progId="Equation.3">
                  <p:embed/>
                  <p:pic>
                    <p:nvPicPr>
                      <p:cNvPr id="156706" name="Object 34">
                        <a:extLst>
                          <a:ext uri="{FF2B5EF4-FFF2-40B4-BE49-F238E27FC236}">
                            <a16:creationId xmlns:a16="http://schemas.microsoft.com/office/drawing/2014/main" id="{B56CADBC-EF13-40CB-98F9-47478FB06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4695825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22" name="Group 50">
            <a:extLst>
              <a:ext uri="{FF2B5EF4-FFF2-40B4-BE49-F238E27FC236}">
                <a16:creationId xmlns:a16="http://schemas.microsoft.com/office/drawing/2014/main" id="{979FBA5A-76E4-4613-966A-78F6FA1A431A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4632325"/>
            <a:ext cx="1968500" cy="393700"/>
            <a:chOff x="3723" y="2918"/>
            <a:chExt cx="1240" cy="248"/>
          </a:xfrm>
        </p:grpSpPr>
        <p:graphicFrame>
          <p:nvGraphicFramePr>
            <p:cNvPr id="156707" name="Object 35">
              <a:extLst>
                <a:ext uri="{FF2B5EF4-FFF2-40B4-BE49-F238E27FC236}">
                  <a16:creationId xmlns:a16="http://schemas.microsoft.com/office/drawing/2014/main" id="{48730E8C-090F-41AF-965C-FDD6E19DB0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3" y="2951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8600" imgH="317160" progId="Equation.3">
                    <p:embed/>
                  </p:oleObj>
                </mc:Choice>
                <mc:Fallback>
                  <p:oleObj name="Equation" r:id="rId28" imgW="228600" imgH="317160" progId="Equation.3">
                    <p:embed/>
                    <p:pic>
                      <p:nvPicPr>
                        <p:cNvPr id="156707" name="Object 35">
                          <a:extLst>
                            <a:ext uri="{FF2B5EF4-FFF2-40B4-BE49-F238E27FC236}">
                              <a16:creationId xmlns:a16="http://schemas.microsoft.com/office/drawing/2014/main" id="{48730E8C-090F-41AF-965C-FDD6E19DB0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2951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8" name="Object 36">
              <a:extLst>
                <a:ext uri="{FF2B5EF4-FFF2-40B4-BE49-F238E27FC236}">
                  <a16:creationId xmlns:a16="http://schemas.microsoft.com/office/drawing/2014/main" id="{83CD9F78-740F-402A-B2F8-6E31FDB44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9" y="2918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55320" imgH="393480" progId="Equation.3">
                    <p:embed/>
                  </p:oleObj>
                </mc:Choice>
                <mc:Fallback>
                  <p:oleObj name="Equation" r:id="rId30" imgW="355320" imgH="393480" progId="Equation.3">
                    <p:embed/>
                    <p:pic>
                      <p:nvPicPr>
                        <p:cNvPr id="156708" name="Object 36">
                          <a:extLst>
                            <a:ext uri="{FF2B5EF4-FFF2-40B4-BE49-F238E27FC236}">
                              <a16:creationId xmlns:a16="http://schemas.microsoft.com/office/drawing/2014/main" id="{83CD9F78-740F-402A-B2F8-6E31FDB448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" y="2918"/>
                          <a:ext cx="22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16" name="Group 44">
            <a:extLst>
              <a:ext uri="{FF2B5EF4-FFF2-40B4-BE49-F238E27FC236}">
                <a16:creationId xmlns:a16="http://schemas.microsoft.com/office/drawing/2014/main" id="{021E5456-0832-4A63-A15C-69860D61FE2D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1143000"/>
            <a:ext cx="7543800" cy="4572000"/>
            <a:chOff x="603" y="720"/>
            <a:chExt cx="4752" cy="2880"/>
          </a:xfrm>
        </p:grpSpPr>
        <p:sp>
          <p:nvSpPr>
            <p:cNvPr id="156681" name="Text Box 9">
              <a:extLst>
                <a:ext uri="{FF2B5EF4-FFF2-40B4-BE49-F238E27FC236}">
                  <a16:creationId xmlns:a16="http://schemas.microsoft.com/office/drawing/2014/main" id="{DDBE11A3-0C20-41FC-8CE0-B95367F6D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76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49" charset="-122"/>
                </a:rPr>
                <a:t>分　　布</a:t>
              </a:r>
            </a:p>
          </p:txBody>
        </p:sp>
        <p:sp>
          <p:nvSpPr>
            <p:cNvPr id="156682" name="Text Box 10">
              <a:extLst>
                <a:ext uri="{FF2B5EF4-FFF2-40B4-BE49-F238E27FC236}">
                  <a16:creationId xmlns:a16="http://schemas.microsoft.com/office/drawing/2014/main" id="{0608BE1F-588C-4116-8A4B-C18CFD21B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7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参数</a:t>
              </a:r>
            </a:p>
          </p:txBody>
        </p:sp>
        <p:sp>
          <p:nvSpPr>
            <p:cNvPr id="156683" name="Rectangle 11">
              <a:extLst>
                <a:ext uri="{FF2B5EF4-FFF2-40B4-BE49-F238E27FC236}">
                  <a16:creationId xmlns:a16="http://schemas.microsoft.com/office/drawing/2014/main" id="{DC72A1EB-0216-4B41-B58E-7C2ED5CBD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76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数学期望</a:t>
              </a:r>
            </a:p>
          </p:txBody>
        </p:sp>
        <p:sp>
          <p:nvSpPr>
            <p:cNvPr id="156684" name="Rectangle 12">
              <a:extLst>
                <a:ext uri="{FF2B5EF4-FFF2-40B4-BE49-F238E27FC236}">
                  <a16:creationId xmlns:a16="http://schemas.microsoft.com/office/drawing/2014/main" id="{B6C96A23-26DC-4C56-AECC-4ADF4E20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7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方差</a:t>
              </a:r>
            </a:p>
          </p:txBody>
        </p:sp>
        <p:sp>
          <p:nvSpPr>
            <p:cNvPr id="156685" name="Rectangle 13">
              <a:extLst>
                <a:ext uri="{FF2B5EF4-FFF2-40B4-BE49-F238E27FC236}">
                  <a16:creationId xmlns:a16="http://schemas.microsoft.com/office/drawing/2014/main" id="{7B610EAC-6C16-46A7-B025-3D95A318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20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两点分布</a:t>
              </a:r>
            </a:p>
          </p:txBody>
        </p:sp>
        <p:sp>
          <p:nvSpPr>
            <p:cNvPr id="156689" name="Rectangle 17">
              <a:extLst>
                <a:ext uri="{FF2B5EF4-FFF2-40B4-BE49-F238E27FC236}">
                  <a16:creationId xmlns:a16="http://schemas.microsoft.com/office/drawing/2014/main" id="{E7A796BD-E8CB-4A9C-939A-81E9AE61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632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二项分布</a:t>
              </a:r>
            </a:p>
          </p:txBody>
        </p:sp>
        <p:sp>
          <p:nvSpPr>
            <p:cNvPr id="156695" name="Rectangle 23">
              <a:extLst>
                <a:ext uri="{FF2B5EF4-FFF2-40B4-BE49-F238E27FC236}">
                  <a16:creationId xmlns:a16="http://schemas.microsoft.com/office/drawing/2014/main" id="{CBDC7DED-4FE6-45FC-9D69-F4539CD8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112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156700" name="Rectangle 28">
              <a:extLst>
                <a:ext uri="{FF2B5EF4-FFF2-40B4-BE49-F238E27FC236}">
                  <a16:creationId xmlns:a16="http://schemas.microsoft.com/office/drawing/2014/main" id="{8E2171F9-9D2B-455E-89CE-B5CB4CAC6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49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均匀分布</a:t>
              </a:r>
            </a:p>
          </p:txBody>
        </p:sp>
        <p:sp>
          <p:nvSpPr>
            <p:cNvPr id="156705" name="Rectangle 33">
              <a:extLst>
                <a:ext uri="{FF2B5EF4-FFF2-40B4-BE49-F238E27FC236}">
                  <a16:creationId xmlns:a16="http://schemas.microsoft.com/office/drawing/2014/main" id="{EB19A803-5825-4077-8B1E-E2B6F832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88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指数分布</a:t>
              </a:r>
            </a:p>
          </p:txBody>
        </p:sp>
        <p:grpSp>
          <p:nvGrpSpPr>
            <p:cNvPr id="156715" name="Group 43">
              <a:extLst>
                <a:ext uri="{FF2B5EF4-FFF2-40B4-BE49-F238E27FC236}">
                  <a16:creationId xmlns:a16="http://schemas.microsoft.com/office/drawing/2014/main" id="{96C580E5-432B-4D91-9665-986538CAE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720"/>
              <a:ext cx="4752" cy="2880"/>
              <a:chOff x="603" y="720"/>
              <a:chExt cx="4752" cy="2880"/>
            </a:xfrm>
          </p:grpSpPr>
          <p:sp>
            <p:nvSpPr>
              <p:cNvPr id="156677" name="Line 5">
                <a:extLst>
                  <a:ext uri="{FF2B5EF4-FFF2-40B4-BE49-F238E27FC236}">
                    <a16:creationId xmlns:a16="http://schemas.microsoft.com/office/drawing/2014/main" id="{458A3804-B3AA-42D2-B279-5D994DD1E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1200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76" name="Rectangle 4">
                <a:extLst>
                  <a:ext uri="{FF2B5EF4-FFF2-40B4-BE49-F238E27FC236}">
                    <a16:creationId xmlns:a16="http://schemas.microsoft.com/office/drawing/2014/main" id="{8F903492-8574-4282-82A7-07D1EE14D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" y="720"/>
                <a:ext cx="4752" cy="2880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56678" name="Line 6">
                <a:extLst>
                  <a:ext uri="{FF2B5EF4-FFF2-40B4-BE49-F238E27FC236}">
                    <a16:creationId xmlns:a16="http://schemas.microsoft.com/office/drawing/2014/main" id="{9A2C9659-5726-4827-BFB8-6DB01310D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9" y="720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79" name="Line 7">
                <a:extLst>
                  <a:ext uri="{FF2B5EF4-FFF2-40B4-BE49-F238E27FC236}">
                    <a16:creationId xmlns:a16="http://schemas.microsoft.com/office/drawing/2014/main" id="{440F29BD-B50C-4E02-B641-01E72C8C4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720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0" name="Line 8">
                <a:extLst>
                  <a:ext uri="{FF2B5EF4-FFF2-40B4-BE49-F238E27FC236}">
                    <a16:creationId xmlns:a16="http://schemas.microsoft.com/office/drawing/2014/main" id="{C71BFBCC-42F2-42E7-BB69-947B5A223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7" y="720"/>
                <a:ext cx="0" cy="288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90" name="Line 18">
                <a:extLst>
                  <a:ext uri="{FF2B5EF4-FFF2-40B4-BE49-F238E27FC236}">
                    <a16:creationId xmlns:a16="http://schemas.microsoft.com/office/drawing/2014/main" id="{619C84D6-76EE-4A67-98EE-1BC9E6ACE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1536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94" name="Line 22">
                <a:extLst>
                  <a:ext uri="{FF2B5EF4-FFF2-40B4-BE49-F238E27FC236}">
                    <a16:creationId xmlns:a16="http://schemas.microsoft.com/office/drawing/2014/main" id="{99AAD843-8FB7-4DB0-AED0-FD01E1971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112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99" name="Line 27">
                <a:extLst>
                  <a:ext uri="{FF2B5EF4-FFF2-40B4-BE49-F238E27FC236}">
                    <a16:creationId xmlns:a16="http://schemas.microsoft.com/office/drawing/2014/main" id="{15F8A4EE-BC7C-4483-853A-7B04F8425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448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04" name="Line 32">
                <a:extLst>
                  <a:ext uri="{FF2B5EF4-FFF2-40B4-BE49-F238E27FC236}">
                    <a16:creationId xmlns:a16="http://schemas.microsoft.com/office/drawing/2014/main" id="{F00D7D41-94DF-4061-9CB3-48E3D4333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832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709" name="Line 37">
                <a:extLst>
                  <a:ext uri="{FF2B5EF4-FFF2-40B4-BE49-F238E27FC236}">
                    <a16:creationId xmlns:a16="http://schemas.microsoft.com/office/drawing/2014/main" id="{C24A61E8-0475-4886-B94E-C1AA25F3C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3216"/>
                <a:ext cx="475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6710" name="Rectangle 38">
              <a:extLst>
                <a:ext uri="{FF2B5EF4-FFF2-40B4-BE49-F238E27FC236}">
                  <a16:creationId xmlns:a16="http://schemas.microsoft.com/office/drawing/2014/main" id="{6298C141-A25B-4D5A-B6AE-1BA257A69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3264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正态分布</a:t>
              </a:r>
            </a:p>
          </p:txBody>
        </p:sp>
      </p:grpSp>
      <p:graphicFrame>
        <p:nvGraphicFramePr>
          <p:cNvPr id="156711" name="Object 39">
            <a:extLst>
              <a:ext uri="{FF2B5EF4-FFF2-40B4-BE49-F238E27FC236}">
                <a16:creationId xmlns:a16="http://schemas.microsoft.com/office/drawing/2014/main" id="{EBB01116-1B34-4AF6-8963-E8265FCF4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563" y="52578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43000" imgH="393480" progId="Equation.3">
                  <p:embed/>
                </p:oleObj>
              </mc:Choice>
              <mc:Fallback>
                <p:oleObj name="Equation" r:id="rId32" imgW="1143000" imgH="393480" progId="Equation.3">
                  <p:embed/>
                  <p:pic>
                    <p:nvPicPr>
                      <p:cNvPr id="156711" name="Object 39">
                        <a:extLst>
                          <a:ext uri="{FF2B5EF4-FFF2-40B4-BE49-F238E27FC236}">
                            <a16:creationId xmlns:a16="http://schemas.microsoft.com/office/drawing/2014/main" id="{EBB01116-1B34-4AF6-8963-E8265FCF4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52578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23" name="Group 51">
            <a:extLst>
              <a:ext uri="{FF2B5EF4-FFF2-40B4-BE49-F238E27FC236}">
                <a16:creationId xmlns:a16="http://schemas.microsoft.com/office/drawing/2014/main" id="{ED879FA4-4966-4A62-B118-D2031ACD3EA7}"/>
              </a:ext>
            </a:extLst>
          </p:cNvPr>
          <p:cNvGrpSpPr>
            <a:grpSpLocks/>
          </p:cNvGrpSpPr>
          <p:nvPr/>
        </p:nvGrpSpPr>
        <p:grpSpPr bwMode="auto">
          <a:xfrm>
            <a:off x="5897563" y="5251450"/>
            <a:ext cx="2000250" cy="393700"/>
            <a:chOff x="3715" y="3308"/>
            <a:chExt cx="1260" cy="248"/>
          </a:xfrm>
        </p:grpSpPr>
        <p:graphicFrame>
          <p:nvGraphicFramePr>
            <p:cNvPr id="156712" name="Object 40">
              <a:extLst>
                <a:ext uri="{FF2B5EF4-FFF2-40B4-BE49-F238E27FC236}">
                  <a16:creationId xmlns:a16="http://schemas.microsoft.com/office/drawing/2014/main" id="{107BA4FB-5563-46B5-9875-F03F15051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5" y="335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66400" imgH="304560" progId="Equation.3">
                    <p:embed/>
                  </p:oleObj>
                </mc:Choice>
                <mc:Fallback>
                  <p:oleObj name="Equation" r:id="rId34" imgW="266400" imgH="304560" progId="Equation.3">
                    <p:embed/>
                    <p:pic>
                      <p:nvPicPr>
                        <p:cNvPr id="156712" name="Object 40">
                          <a:extLst>
                            <a:ext uri="{FF2B5EF4-FFF2-40B4-BE49-F238E27FC236}">
                              <a16:creationId xmlns:a16="http://schemas.microsoft.com/office/drawing/2014/main" id="{107BA4FB-5563-46B5-9875-F03F150511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5" y="335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3" name="Object 41">
              <a:extLst>
                <a:ext uri="{FF2B5EF4-FFF2-40B4-BE49-F238E27FC236}">
                  <a16:creationId xmlns:a16="http://schemas.microsoft.com/office/drawing/2014/main" id="{B691F3F0-F8CF-4EF3-9D64-95BF995346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3" y="3308"/>
            <a:ext cx="2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68280" imgH="393480" progId="Equation.3">
                    <p:embed/>
                  </p:oleObj>
                </mc:Choice>
                <mc:Fallback>
                  <p:oleObj name="Equation" r:id="rId36" imgW="368280" imgH="393480" progId="Equation.3">
                    <p:embed/>
                    <p:pic>
                      <p:nvPicPr>
                        <p:cNvPr id="156713" name="Object 41">
                          <a:extLst>
                            <a:ext uri="{FF2B5EF4-FFF2-40B4-BE49-F238E27FC236}">
                              <a16:creationId xmlns:a16="http://schemas.microsoft.com/office/drawing/2014/main" id="{B691F3F0-F8CF-4EF3-9D64-95BF995346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3308"/>
                          <a:ext cx="2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E62867EF-F3AC-4EB0-8B15-18906054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33FF"/>
                </a:solidFill>
                <a:ea typeface="黑体" panose="02010609060101010101" pitchFamily="49" charset="-122"/>
              </a:rPr>
              <a:t>契比雪夫不等式</a:t>
            </a:r>
            <a:endParaRPr lang="zh-CN" altLang="en-US" sz="2800" b="1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6C5F0545-ABC3-4C0D-AEE6-0A1745AA1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175110" name="Object 6">
            <a:extLst>
              <a:ext uri="{FF2B5EF4-FFF2-40B4-BE49-F238E27FC236}">
                <a16:creationId xmlns:a16="http://schemas.microsoft.com/office/drawing/2014/main" id="{E28D9D7D-B6EA-4E98-9EBB-036D20E32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14488"/>
          <a:ext cx="71374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37360" imgH="2527200" progId="Equation.3">
                  <p:embed/>
                </p:oleObj>
              </mc:Choice>
              <mc:Fallback>
                <p:oleObj name="Equation" r:id="rId2" imgW="7137360" imgH="2527200" progId="Equation.3">
                  <p:embed/>
                  <p:pic>
                    <p:nvPicPr>
                      <p:cNvPr id="175110" name="Object 6">
                        <a:extLst>
                          <a:ext uri="{FF2B5EF4-FFF2-40B4-BE49-F238E27FC236}">
                            <a16:creationId xmlns:a16="http://schemas.microsoft.com/office/drawing/2014/main" id="{E28D9D7D-B6EA-4E98-9EBB-036D20E32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14488"/>
                        <a:ext cx="7137400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1" name="Rectangle 7">
            <a:extLst>
              <a:ext uri="{FF2B5EF4-FFF2-40B4-BE49-F238E27FC236}">
                <a16:creationId xmlns:a16="http://schemas.microsoft.com/office/drawing/2014/main" id="{E13A2769-7731-4F42-859C-15994D8B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91088"/>
            <a:ext cx="527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取连续型随机变量的情况来证明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75112" name="Object 8">
            <a:extLst>
              <a:ext uri="{FF2B5EF4-FFF2-40B4-BE49-F238E27FC236}">
                <a16:creationId xmlns:a16="http://schemas.microsoft.com/office/drawing/2014/main" id="{3A6FBFE1-CE7C-45D5-94C6-47E15E2E8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651500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22760" imgH="444240" progId="Equation.3">
                  <p:embed/>
                </p:oleObj>
              </mc:Choice>
              <mc:Fallback>
                <p:oleObj name="Equation" r:id="rId4" imgW="4622760" imgH="444240" progId="Equation.3">
                  <p:embed/>
                  <p:pic>
                    <p:nvPicPr>
                      <p:cNvPr id="175112" name="Object 8">
                        <a:extLst>
                          <a:ext uri="{FF2B5EF4-FFF2-40B4-BE49-F238E27FC236}">
                            <a16:creationId xmlns:a16="http://schemas.microsoft.com/office/drawing/2014/main" id="{3A6FBFE1-CE7C-45D5-94C6-47E15E2E8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51500"/>
                        <a:ext cx="462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1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>
            <a:extLst>
              <a:ext uri="{FF2B5EF4-FFF2-40B4-BE49-F238E27FC236}">
                <a16:creationId xmlns:a16="http://schemas.microsoft.com/office/drawing/2014/main" id="{7A6E2098-825F-41A7-BC23-4AF376305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038600"/>
          <a:ext cx="328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88960" imgH="888840" progId="Equation.3">
                  <p:embed/>
                </p:oleObj>
              </mc:Choice>
              <mc:Fallback>
                <p:oleObj name="Equation" r:id="rId2" imgW="3288960" imgH="888840" progId="Equation.3">
                  <p:embed/>
                  <p:pic>
                    <p:nvPicPr>
                      <p:cNvPr id="176130" name="Object 2">
                        <a:extLst>
                          <a:ext uri="{FF2B5EF4-FFF2-40B4-BE49-F238E27FC236}">
                            <a16:creationId xmlns:a16="http://schemas.microsoft.com/office/drawing/2014/main" id="{7A6E2098-825F-41A7-BC23-4AF376305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328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>
            <a:extLst>
              <a:ext uri="{FF2B5EF4-FFF2-40B4-BE49-F238E27FC236}">
                <a16:creationId xmlns:a16="http://schemas.microsoft.com/office/drawing/2014/main" id="{19B69AAF-999F-4FB1-A80B-A9A254438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971800"/>
          <a:ext cx="3573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280" imgH="838080" progId="Equation.3">
                  <p:embed/>
                </p:oleObj>
              </mc:Choice>
              <mc:Fallback>
                <p:oleObj name="Equation" r:id="rId4" imgW="3581280" imgH="838080" progId="Equation.3">
                  <p:embed/>
                  <p:pic>
                    <p:nvPicPr>
                      <p:cNvPr id="176131" name="Object 3">
                        <a:extLst>
                          <a:ext uri="{FF2B5EF4-FFF2-40B4-BE49-F238E27FC236}">
                            <a16:creationId xmlns:a16="http://schemas.microsoft.com/office/drawing/2014/main" id="{19B69AAF-999F-4FB1-A80B-A9A254438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3573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>
            <a:extLst>
              <a:ext uri="{FF2B5EF4-FFF2-40B4-BE49-F238E27FC236}">
                <a16:creationId xmlns:a16="http://schemas.microsoft.com/office/drawing/2014/main" id="{8DF691F7-8926-40C0-B3C8-BF7E93CC2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971800"/>
          <a:ext cx="1139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838080" progId="Equation.3">
                  <p:embed/>
                </p:oleObj>
              </mc:Choice>
              <mc:Fallback>
                <p:oleObj name="Equation" r:id="rId6" imgW="1143000" imgH="838080" progId="Equation.3">
                  <p:embed/>
                  <p:pic>
                    <p:nvPicPr>
                      <p:cNvPr id="176132" name="Object 4">
                        <a:extLst>
                          <a:ext uri="{FF2B5EF4-FFF2-40B4-BE49-F238E27FC236}">
                            <a16:creationId xmlns:a16="http://schemas.microsoft.com/office/drawing/2014/main" id="{8DF691F7-8926-40C0-B3C8-BF7E93CC2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1139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>
            <a:extLst>
              <a:ext uri="{FF2B5EF4-FFF2-40B4-BE49-F238E27FC236}">
                <a16:creationId xmlns:a16="http://schemas.microsoft.com/office/drawing/2014/main" id="{A0084B4E-5662-4F31-8D4A-1A8BB430D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828800"/>
          <a:ext cx="346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66800" imgH="927000" progId="Equation.3">
                  <p:embed/>
                </p:oleObj>
              </mc:Choice>
              <mc:Fallback>
                <p:oleObj name="Equation" r:id="rId8" imgW="3466800" imgH="927000" progId="Equation.3">
                  <p:embed/>
                  <p:pic>
                    <p:nvPicPr>
                      <p:cNvPr id="176133" name="Object 5">
                        <a:extLst>
                          <a:ext uri="{FF2B5EF4-FFF2-40B4-BE49-F238E27FC236}">
                            <a16:creationId xmlns:a16="http://schemas.microsoft.com/office/drawing/2014/main" id="{A0084B4E-5662-4F31-8D4A-1A8BB430D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346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>
            <a:extLst>
              <a:ext uri="{FF2B5EF4-FFF2-40B4-BE49-F238E27FC236}">
                <a16:creationId xmlns:a16="http://schemas.microsoft.com/office/drawing/2014/main" id="{EEB15018-50C9-44D5-9AB1-DEB5F4923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78400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06560" imgH="888840" progId="Equation.3">
                  <p:embed/>
                </p:oleObj>
              </mc:Choice>
              <mc:Fallback>
                <p:oleObj name="Equation" r:id="rId10" imgW="2806560" imgH="888840" progId="Equation.3">
                  <p:embed/>
                  <p:pic>
                    <p:nvPicPr>
                      <p:cNvPr id="176134" name="Object 6">
                        <a:extLst>
                          <a:ext uri="{FF2B5EF4-FFF2-40B4-BE49-F238E27FC236}">
                            <a16:creationId xmlns:a16="http://schemas.microsoft.com/office/drawing/2014/main" id="{EEB15018-50C9-44D5-9AB1-DEB5F4923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78400"/>
                        <a:ext cx="280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5" name="Object 7">
            <a:extLst>
              <a:ext uri="{FF2B5EF4-FFF2-40B4-BE49-F238E27FC236}">
                <a16:creationId xmlns:a16="http://schemas.microsoft.com/office/drawing/2014/main" id="{B5549574-C9A0-4BB3-992D-CDD0671DB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1600" y="4978400"/>
          <a:ext cx="387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73240" imgH="888840" progId="Equation.3">
                  <p:embed/>
                </p:oleObj>
              </mc:Choice>
              <mc:Fallback>
                <p:oleObj name="Equation" r:id="rId12" imgW="3873240" imgH="888840" progId="Equation.3">
                  <p:embed/>
                  <p:pic>
                    <p:nvPicPr>
                      <p:cNvPr id="176135" name="Object 7">
                        <a:extLst>
                          <a:ext uri="{FF2B5EF4-FFF2-40B4-BE49-F238E27FC236}">
                            <a16:creationId xmlns:a16="http://schemas.microsoft.com/office/drawing/2014/main" id="{B5549574-C9A0-4BB3-992D-CDD0671DB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978400"/>
                        <a:ext cx="3873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Text Box 8">
            <a:extLst>
              <a:ext uri="{FF2B5EF4-FFF2-40B4-BE49-F238E27FC236}">
                <a16:creationId xmlns:a16="http://schemas.microsoft.com/office/drawing/2014/main" id="{177E6D1F-5565-4ED5-ADC1-18CCB96C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得</a:t>
            </a:r>
          </a:p>
        </p:txBody>
      </p:sp>
      <p:graphicFrame>
        <p:nvGraphicFramePr>
          <p:cNvPr id="176137" name="Object 9">
            <a:extLst>
              <a:ext uri="{FF2B5EF4-FFF2-40B4-BE49-F238E27FC236}">
                <a16:creationId xmlns:a16="http://schemas.microsoft.com/office/drawing/2014/main" id="{AC8A183C-93F6-40EB-B365-4341128B4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2057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57400" imgH="444240" progId="Equation.3">
                  <p:embed/>
                </p:oleObj>
              </mc:Choice>
              <mc:Fallback>
                <p:oleObj name="Equation" r:id="rId14" imgW="2057400" imgH="444240" progId="Equation.3">
                  <p:embed/>
                  <p:pic>
                    <p:nvPicPr>
                      <p:cNvPr id="176137" name="Object 9">
                        <a:extLst>
                          <a:ext uri="{FF2B5EF4-FFF2-40B4-BE49-F238E27FC236}">
                            <a16:creationId xmlns:a16="http://schemas.microsoft.com/office/drawing/2014/main" id="{AC8A183C-93F6-40EB-B365-4341128B4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2057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0">
            <a:extLst>
              <a:ext uri="{FF2B5EF4-FFF2-40B4-BE49-F238E27FC236}">
                <a16:creationId xmlns:a16="http://schemas.microsoft.com/office/drawing/2014/main" id="{ECF26881-998F-4C28-A872-B2055F2C5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914400"/>
          <a:ext cx="2451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50880" imgH="685800" progId="Equation.3">
                  <p:embed/>
                </p:oleObj>
              </mc:Choice>
              <mc:Fallback>
                <p:oleObj name="Equation" r:id="rId16" imgW="2450880" imgH="685800" progId="Equation.3">
                  <p:embed/>
                  <p:pic>
                    <p:nvPicPr>
                      <p:cNvPr id="176138" name="Object 10">
                        <a:extLst>
                          <a:ext uri="{FF2B5EF4-FFF2-40B4-BE49-F238E27FC236}">
                            <a16:creationId xmlns:a16="http://schemas.microsoft.com/office/drawing/2014/main" id="{ECF26881-998F-4C28-A872-B2055F2C5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14400"/>
                        <a:ext cx="2451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Rectangle 13">
            <a:extLst>
              <a:ext uri="{FF2B5EF4-FFF2-40B4-BE49-F238E27FC236}">
                <a16:creationId xmlns:a16="http://schemas.microsoft.com/office/drawing/2014/main" id="{A78A39DE-EA92-4400-85DF-071555B4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离散型随机变量的数学期望</a:t>
            </a:r>
          </a:p>
        </p:txBody>
      </p:sp>
      <p:graphicFrame>
        <p:nvGraphicFramePr>
          <p:cNvPr id="66589" name="Object 29">
            <a:extLst>
              <a:ext uri="{FF2B5EF4-FFF2-40B4-BE49-F238E27FC236}">
                <a16:creationId xmlns:a16="http://schemas.microsoft.com/office/drawing/2014/main" id="{B483E112-A869-49D4-B44C-2CB08B5C6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380880" progId="Equation.3">
                  <p:embed/>
                </p:oleObj>
              </mc:Choice>
              <mc:Fallback>
                <p:oleObj name="Equation" r:id="rId3" imgW="736560" imgH="380880" progId="Equation.3">
                  <p:embed/>
                  <p:pic>
                    <p:nvPicPr>
                      <p:cNvPr id="66589" name="Object 29">
                        <a:extLst>
                          <a:ext uri="{FF2B5EF4-FFF2-40B4-BE49-F238E27FC236}">
                            <a16:creationId xmlns:a16="http://schemas.microsoft.com/office/drawing/2014/main" id="{B483E112-A869-49D4-B44C-2CB08B5C6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30">
            <a:extLst>
              <a:ext uri="{FF2B5EF4-FFF2-40B4-BE49-F238E27FC236}">
                <a16:creationId xmlns:a16="http://schemas.microsoft.com/office/drawing/2014/main" id="{4B0BE1BB-559F-475F-9360-846286EEA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1600200"/>
          <a:ext cx="6807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06880" imgH="3657600" progId="Equation.3">
                  <p:embed/>
                </p:oleObj>
              </mc:Choice>
              <mc:Fallback>
                <p:oleObj name="Equation" r:id="rId5" imgW="6806880" imgH="3657600" progId="Equation.3">
                  <p:embed/>
                  <p:pic>
                    <p:nvPicPr>
                      <p:cNvPr id="66590" name="Object 30">
                        <a:extLst>
                          <a:ext uri="{FF2B5EF4-FFF2-40B4-BE49-F238E27FC236}">
                            <a16:creationId xmlns:a16="http://schemas.microsoft.com/office/drawing/2014/main" id="{4B0BE1BB-559F-475F-9360-846286EEA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600200"/>
                        <a:ext cx="6807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FDF2FBF0-4123-428C-B9F6-B471F650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4000" b="1">
              <a:ea typeface="黑体" panose="02010609060101010101" pitchFamily="49" charset="-122"/>
            </a:endParaRPr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20D2AE14-5EC7-448D-A1E6-8B558B26A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四、小结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4D9CDE26-FA45-4ED2-831D-53631E5F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768985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/>
              <a:t>1. </a:t>
            </a:r>
            <a:r>
              <a:rPr lang="zh-CN" altLang="en-US" sz="2800" b="1">
                <a:latin typeface="宋体" panose="02010600030101010101" pitchFamily="2" charset="-122"/>
              </a:rPr>
              <a:t>方差是一个常用来体现随机变量 </a:t>
            </a:r>
            <a:r>
              <a:rPr lang="en-US" altLang="zh-CN" sz="2800" b="1" i="1"/>
              <a:t>X  </a:t>
            </a:r>
            <a:r>
              <a:rPr lang="zh-CN" altLang="en-US" sz="2800" b="1">
                <a:latin typeface="宋体" panose="02010600030101010101" pitchFamily="2" charset="-122"/>
              </a:rPr>
              <a:t>取值分散程度的量</a:t>
            </a:r>
            <a:r>
              <a:rPr lang="en-US" altLang="zh-CN" sz="2800" b="1"/>
              <a:t>.  </a:t>
            </a:r>
            <a:r>
              <a:rPr lang="zh-CN" altLang="en-US" sz="2800" b="1">
                <a:latin typeface="宋体" panose="02010600030101010101" pitchFamily="2" charset="-122"/>
              </a:rPr>
              <a:t>如果 </a:t>
            </a:r>
            <a:r>
              <a:rPr lang="en-US" altLang="zh-CN" sz="2800" b="1" i="1"/>
              <a:t>D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 </a:t>
            </a:r>
            <a:r>
              <a:rPr lang="zh-CN" altLang="en-US" sz="2800" b="1">
                <a:latin typeface="宋体" panose="02010600030101010101" pitchFamily="2" charset="-122"/>
              </a:rPr>
              <a:t>值大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表示 </a:t>
            </a:r>
            <a:r>
              <a:rPr lang="en-US" altLang="zh-CN" sz="2800" b="1" i="1"/>
              <a:t>X  </a:t>
            </a:r>
            <a:r>
              <a:rPr lang="zh-CN" altLang="en-US" sz="2800" b="1">
                <a:latin typeface="宋体" panose="02010600030101010101" pitchFamily="2" charset="-122"/>
              </a:rPr>
              <a:t>取值分散程度大</a:t>
            </a:r>
            <a:r>
              <a:rPr lang="en-US" altLang="zh-CN" sz="2800" b="1"/>
              <a:t>,  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>
                <a:latin typeface="宋体" panose="02010600030101010101" pitchFamily="2" charset="-122"/>
              </a:rPr>
              <a:t>的代表性差</a:t>
            </a:r>
            <a:r>
              <a:rPr lang="en-US" altLang="zh-CN" sz="2800" b="1"/>
              <a:t>; </a:t>
            </a:r>
            <a:r>
              <a:rPr lang="zh-CN" altLang="en-US" sz="2800" b="1">
                <a:latin typeface="宋体" panose="02010600030101010101" pitchFamily="2" charset="-122"/>
              </a:rPr>
              <a:t>而如果 </a:t>
            </a:r>
            <a:r>
              <a:rPr lang="en-US" altLang="zh-CN" sz="2800" b="1" i="1"/>
              <a:t>D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>
                <a:latin typeface="宋体" panose="02010600030101010101" pitchFamily="2" charset="-122"/>
              </a:rPr>
              <a:t>值小</a:t>
            </a:r>
            <a:r>
              <a:rPr lang="en-US" altLang="zh-CN" sz="2800" b="1"/>
              <a:t>,  </a:t>
            </a:r>
            <a:r>
              <a:rPr lang="zh-CN" altLang="en-US" sz="2800" b="1">
                <a:latin typeface="宋体" panose="02010600030101010101" pitchFamily="2" charset="-122"/>
              </a:rPr>
              <a:t>则表示 </a:t>
            </a:r>
            <a:r>
              <a:rPr lang="en-US" altLang="zh-CN" sz="2800" b="1" i="1"/>
              <a:t>X  </a:t>
            </a:r>
            <a:r>
              <a:rPr lang="zh-CN" altLang="en-US" sz="2800" b="1">
                <a:latin typeface="宋体" panose="02010600030101010101" pitchFamily="2" charset="-122"/>
              </a:rPr>
              <a:t>的取值比较集中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以 </a:t>
            </a:r>
            <a:r>
              <a:rPr lang="en-US" altLang="zh-CN" sz="2800" b="1" i="1"/>
              <a:t>E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 </a:t>
            </a:r>
            <a:r>
              <a:rPr lang="zh-CN" altLang="en-US" sz="2800" b="1">
                <a:latin typeface="宋体" panose="02010600030101010101" pitchFamily="2" charset="-122"/>
              </a:rPr>
              <a:t>作为随机变量的代表性好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80231" name="Object 7">
            <a:extLst>
              <a:ext uri="{FF2B5EF4-FFF2-40B4-BE49-F238E27FC236}">
                <a16:creationId xmlns:a16="http://schemas.microsoft.com/office/drawing/2014/main" id="{E24636AE-7AA5-4C6C-A017-3918A6911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4368800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469800" progId="Equation.3">
                  <p:embed/>
                </p:oleObj>
              </mc:Choice>
              <mc:Fallback>
                <p:oleObj name="Equation" r:id="rId2" imgW="3898800" imgH="469800" progId="Equation.3">
                  <p:embed/>
                  <p:pic>
                    <p:nvPicPr>
                      <p:cNvPr id="180231" name="Object 7">
                        <a:extLst>
                          <a:ext uri="{FF2B5EF4-FFF2-40B4-BE49-F238E27FC236}">
                            <a16:creationId xmlns:a16="http://schemas.microsoft.com/office/drawing/2014/main" id="{E24636AE-7AA5-4C6C-A017-3918A6911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368800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Rectangle 8">
            <a:extLst>
              <a:ext uri="{FF2B5EF4-FFF2-40B4-BE49-F238E27FC236}">
                <a16:creationId xmlns:a16="http://schemas.microsoft.com/office/drawing/2014/main" id="{74D2018C-B628-4334-8588-14838FDB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004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2. </a:t>
            </a:r>
            <a:r>
              <a:rPr lang="zh-CN" altLang="en-US" sz="2800" b="1">
                <a:latin typeface="宋体" panose="02010600030101010101" pitchFamily="2" charset="-122"/>
              </a:rPr>
              <a:t>方差的计算公式</a:t>
            </a:r>
          </a:p>
        </p:txBody>
      </p:sp>
      <p:graphicFrame>
        <p:nvGraphicFramePr>
          <p:cNvPr id="180233" name="Object 9">
            <a:extLst>
              <a:ext uri="{FF2B5EF4-FFF2-40B4-BE49-F238E27FC236}">
                <a16:creationId xmlns:a16="http://schemas.microsoft.com/office/drawing/2014/main" id="{1464706C-864F-4FDB-8126-E9129A668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476885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51080" imgH="952200" progId="Equation.3">
                  <p:embed/>
                </p:oleObj>
              </mc:Choice>
              <mc:Fallback>
                <p:oleObj name="Equation" r:id="rId4" imgW="4051080" imgH="952200" progId="Equation.3">
                  <p:embed/>
                  <p:pic>
                    <p:nvPicPr>
                      <p:cNvPr id="180233" name="Object 9">
                        <a:extLst>
                          <a:ext uri="{FF2B5EF4-FFF2-40B4-BE49-F238E27FC236}">
                            <a16:creationId xmlns:a16="http://schemas.microsoft.com/office/drawing/2014/main" id="{1464706C-864F-4FDB-8126-E9129A668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6885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>
            <a:extLst>
              <a:ext uri="{FF2B5EF4-FFF2-40B4-BE49-F238E27FC236}">
                <a16:creationId xmlns:a16="http://schemas.microsoft.com/office/drawing/2014/main" id="{9B452CE5-63C1-450B-906A-A4BB96E38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1850" y="5702300"/>
          <a:ext cx="477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75040" imgH="698400" progId="Equation.3">
                  <p:embed/>
                </p:oleObj>
              </mc:Choice>
              <mc:Fallback>
                <p:oleObj name="Equation" r:id="rId6" imgW="4775040" imgH="698400" progId="Equation.3">
                  <p:embed/>
                  <p:pic>
                    <p:nvPicPr>
                      <p:cNvPr id="180234" name="Object 10">
                        <a:extLst>
                          <a:ext uri="{FF2B5EF4-FFF2-40B4-BE49-F238E27FC236}">
                            <a16:creationId xmlns:a16="http://schemas.microsoft.com/office/drawing/2014/main" id="{9B452CE5-63C1-450B-906A-A4BB96E38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702300"/>
                        <a:ext cx="477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autoUpdateAnimBg="0"/>
      <p:bldP spid="18023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1029">
            <a:extLst>
              <a:ext uri="{FF2B5EF4-FFF2-40B4-BE49-F238E27FC236}">
                <a16:creationId xmlns:a16="http://schemas.microsoft.com/office/drawing/2014/main" id="{A3FC2D19-DF3B-4B8E-ABE0-0CBA5E5F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52488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3. </a:t>
            </a:r>
            <a:r>
              <a:rPr lang="zh-CN" altLang="en-US" sz="2800" b="1">
                <a:latin typeface="宋体" panose="02010600030101010101" pitchFamily="2" charset="-122"/>
              </a:rPr>
              <a:t>方差的性质</a:t>
            </a:r>
          </a:p>
        </p:txBody>
      </p:sp>
      <p:graphicFrame>
        <p:nvGraphicFramePr>
          <p:cNvPr id="182279" name="Object 1031">
            <a:extLst>
              <a:ext uri="{FF2B5EF4-FFF2-40B4-BE49-F238E27FC236}">
                <a16:creationId xmlns:a16="http://schemas.microsoft.com/office/drawing/2014/main" id="{93D54331-7BE9-4DD4-8A6B-F22E5820C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1587500"/>
          <a:ext cx="43180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7840" imgH="1638000" progId="Equation.3">
                  <p:embed/>
                </p:oleObj>
              </mc:Choice>
              <mc:Fallback>
                <p:oleObj name="Equation" r:id="rId2" imgW="4317840" imgH="1638000" progId="Equation.3">
                  <p:embed/>
                  <p:pic>
                    <p:nvPicPr>
                      <p:cNvPr id="182279" name="Object 1031">
                        <a:extLst>
                          <a:ext uri="{FF2B5EF4-FFF2-40B4-BE49-F238E27FC236}">
                            <a16:creationId xmlns:a16="http://schemas.microsoft.com/office/drawing/2014/main" id="{93D54331-7BE9-4DD4-8A6B-F22E5820C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587500"/>
                        <a:ext cx="43180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1032">
            <a:extLst>
              <a:ext uri="{FF2B5EF4-FFF2-40B4-BE49-F238E27FC236}">
                <a16:creationId xmlns:a16="http://schemas.microsoft.com/office/drawing/2014/main" id="{8B524DD3-726B-4FA1-8873-15F778014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0513" y="4402138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888840" progId="Equation.3">
                  <p:embed/>
                </p:oleObj>
              </mc:Choice>
              <mc:Fallback>
                <p:oleObj name="Equation" r:id="rId4" imgW="2806560" imgH="888840" progId="Equation.3">
                  <p:embed/>
                  <p:pic>
                    <p:nvPicPr>
                      <p:cNvPr id="182280" name="Object 1032">
                        <a:extLst>
                          <a:ext uri="{FF2B5EF4-FFF2-40B4-BE49-F238E27FC236}">
                            <a16:creationId xmlns:a16="http://schemas.microsoft.com/office/drawing/2014/main" id="{8B524DD3-726B-4FA1-8873-15F778014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402138"/>
                        <a:ext cx="280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1033">
            <a:extLst>
              <a:ext uri="{FF2B5EF4-FFF2-40B4-BE49-F238E27FC236}">
                <a16:creationId xmlns:a16="http://schemas.microsoft.com/office/drawing/2014/main" id="{753A5507-FEB7-47E0-BDCF-506FE6530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3413" y="4411663"/>
          <a:ext cx="387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73240" imgH="888840" progId="Equation.3">
                  <p:embed/>
                </p:oleObj>
              </mc:Choice>
              <mc:Fallback>
                <p:oleObj name="Equation" r:id="rId6" imgW="3873240" imgH="888840" progId="Equation.3">
                  <p:embed/>
                  <p:pic>
                    <p:nvPicPr>
                      <p:cNvPr id="182281" name="Object 1033">
                        <a:extLst>
                          <a:ext uri="{FF2B5EF4-FFF2-40B4-BE49-F238E27FC236}">
                            <a16:creationId xmlns:a16="http://schemas.microsoft.com/office/drawing/2014/main" id="{753A5507-FEB7-47E0-BDCF-506FE6530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4411663"/>
                        <a:ext cx="3873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2" name="Rectangle 1034">
            <a:extLst>
              <a:ext uri="{FF2B5EF4-FFF2-40B4-BE49-F238E27FC236}">
                <a16:creationId xmlns:a16="http://schemas.microsoft.com/office/drawing/2014/main" id="{6F4349F9-FBE2-480D-A30A-D2290DB6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52825"/>
            <a:ext cx="304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4. </a:t>
            </a:r>
            <a:r>
              <a:rPr lang="zh-CN" altLang="en-US" sz="2800" b="1">
                <a:latin typeface="宋体" panose="02010600030101010101" pitchFamily="2" charset="-122"/>
              </a:rPr>
              <a:t>契比雪夫不等式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550BE-3B38-D0B2-A44D-82782E24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50" dirty="0"/>
              <a:t>（勒贝格</a:t>
            </a:r>
            <a:r>
              <a:rPr lang="zh-CN" altLang="en-US" sz="4050"/>
              <a:t>积分基础）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462912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>
            <a:extLst>
              <a:ext uri="{FF2B5EF4-FFF2-40B4-BE49-F238E27FC236}">
                <a16:creationId xmlns:a16="http://schemas.microsoft.com/office/drawing/2014/main" id="{8D3857FD-4651-4D5E-A8EE-257AF4DC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1145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一、协方差与相关系数的概念及性质</a:t>
            </a: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E6ABD1A4-CDA5-49E5-98CA-FE256DC7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87738"/>
            <a:ext cx="533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相关系数的意义</a:t>
            </a: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61077C90-83E8-483B-8166-10EA20B1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7363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三、小结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9A050062-A48D-4573-96C6-C5F669B76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12838"/>
            <a:ext cx="8229600" cy="701675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协方差及相关系数</a:t>
            </a:r>
          </a:p>
        </p:txBody>
      </p:sp>
      <p:sp>
        <p:nvSpPr>
          <p:cNvPr id="128007" name="AutoShape 7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BD17E2BC-A7CF-424A-A5B0-4013C3116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C0F97F4B-A2B7-4B93-B316-6AF9E76F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78138"/>
            <a:ext cx="670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9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C2F43066-0BE6-4565-B8C6-2B65C7F9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21088"/>
            <a:ext cx="373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0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979C34E2-D821-437F-B6B5-EA3E4794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05313"/>
            <a:ext cx="1676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4" name="Text Box 20">
            <a:extLst>
              <a:ext uri="{FF2B5EF4-FFF2-40B4-BE49-F238E27FC236}">
                <a16:creationId xmlns:a16="http://schemas.microsoft.com/office/drawing/2014/main" id="{7038F25F-4AE4-4A92-A0E9-44124E4A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341438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问题的提出         </a:t>
            </a:r>
          </a:p>
        </p:txBody>
      </p:sp>
      <p:graphicFrame>
        <p:nvGraphicFramePr>
          <p:cNvPr id="98325" name="Object 21">
            <a:extLst>
              <a:ext uri="{FF2B5EF4-FFF2-40B4-BE49-F238E27FC236}">
                <a16:creationId xmlns:a16="http://schemas.microsoft.com/office/drawing/2014/main" id="{2098CE50-C407-44E0-9066-36F4E2F6E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2060575"/>
          <a:ext cx="533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33760" imgH="444240" progId="Equation.3">
                  <p:embed/>
                </p:oleObj>
              </mc:Choice>
              <mc:Fallback>
                <p:oleObj name="公式" r:id="rId2" imgW="5333760" imgH="444240" progId="Equation.3">
                  <p:embed/>
                  <p:pic>
                    <p:nvPicPr>
                      <p:cNvPr id="98325" name="Object 21">
                        <a:extLst>
                          <a:ext uri="{FF2B5EF4-FFF2-40B4-BE49-F238E27FC236}">
                            <a16:creationId xmlns:a16="http://schemas.microsoft.com/office/drawing/2014/main" id="{2098CE50-C407-44E0-9066-36F4E2F6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060575"/>
                        <a:ext cx="533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>
            <a:extLst>
              <a:ext uri="{FF2B5EF4-FFF2-40B4-BE49-F238E27FC236}">
                <a16:creationId xmlns:a16="http://schemas.microsoft.com/office/drawing/2014/main" id="{3FD8000B-51B5-4213-BD6A-D82483617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2747963"/>
          <a:ext cx="396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62160" imgH="393480" progId="Equation.3">
                  <p:embed/>
                </p:oleObj>
              </mc:Choice>
              <mc:Fallback>
                <p:oleObj name="公式" r:id="rId4" imgW="3962160" imgH="393480" progId="Equation.3">
                  <p:embed/>
                  <p:pic>
                    <p:nvPicPr>
                      <p:cNvPr id="98326" name="Object 22">
                        <a:extLst>
                          <a:ext uri="{FF2B5EF4-FFF2-40B4-BE49-F238E27FC236}">
                            <a16:creationId xmlns:a16="http://schemas.microsoft.com/office/drawing/2014/main" id="{3FD8000B-51B5-4213-BD6A-D82483617F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747963"/>
                        <a:ext cx="396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>
            <a:extLst>
              <a:ext uri="{FF2B5EF4-FFF2-40B4-BE49-F238E27FC236}">
                <a16:creationId xmlns:a16="http://schemas.microsoft.com/office/drawing/2014/main" id="{CBF63B55-F4C8-4D93-AD1C-A3263B53C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3271838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38400" imgH="444240" progId="Equation.3">
                  <p:embed/>
                </p:oleObj>
              </mc:Choice>
              <mc:Fallback>
                <p:oleObj name="Equation" r:id="rId6" imgW="4838400" imgH="444240" progId="Equation.3">
                  <p:embed/>
                  <p:pic>
                    <p:nvPicPr>
                      <p:cNvPr id="98327" name="Object 23">
                        <a:extLst>
                          <a:ext uri="{FF2B5EF4-FFF2-40B4-BE49-F238E27FC236}">
                            <a16:creationId xmlns:a16="http://schemas.microsoft.com/office/drawing/2014/main" id="{CBF63B55-F4C8-4D93-AD1C-A3263B53C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271838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>
            <a:extLst>
              <a:ext uri="{FF2B5EF4-FFF2-40B4-BE49-F238E27FC236}">
                <a16:creationId xmlns:a16="http://schemas.microsoft.com/office/drawing/2014/main" id="{2F68DFAC-B7DE-4E37-8CB7-1554B8373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82306"/>
              </p:ext>
            </p:extLst>
          </p:nvPr>
        </p:nvGraphicFramePr>
        <p:xfrm>
          <a:off x="1066800" y="3741738"/>
          <a:ext cx="553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37160" imgH="469800" progId="Equation.3">
                  <p:embed/>
                </p:oleObj>
              </mc:Choice>
              <mc:Fallback>
                <p:oleObj name="Equation" r:id="rId8" imgW="5537160" imgH="469800" progId="Equation.3">
                  <p:embed/>
                  <p:pic>
                    <p:nvPicPr>
                      <p:cNvPr id="98330" name="Object 26">
                        <a:extLst>
                          <a:ext uri="{FF2B5EF4-FFF2-40B4-BE49-F238E27FC236}">
                            <a16:creationId xmlns:a16="http://schemas.microsoft.com/office/drawing/2014/main" id="{2F68DFAC-B7DE-4E37-8CB7-1554B8373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41738"/>
                        <a:ext cx="553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>
            <a:extLst>
              <a:ext uri="{FF2B5EF4-FFF2-40B4-BE49-F238E27FC236}">
                <a16:creationId xmlns:a16="http://schemas.microsoft.com/office/drawing/2014/main" id="{B79353EB-A1DE-48CD-A7B6-F33F627D8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12719"/>
              </p:ext>
            </p:extLst>
          </p:nvPr>
        </p:nvGraphicFramePr>
        <p:xfrm>
          <a:off x="1778000" y="4389438"/>
          <a:ext cx="681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19840" imgH="393480" progId="Equation.3">
                  <p:embed/>
                </p:oleObj>
              </mc:Choice>
              <mc:Fallback>
                <p:oleObj name="Equation" r:id="rId10" imgW="6819840" imgH="393480" progId="Equation.3">
                  <p:embed/>
                  <p:pic>
                    <p:nvPicPr>
                      <p:cNvPr id="98331" name="Object 27">
                        <a:extLst>
                          <a:ext uri="{FF2B5EF4-FFF2-40B4-BE49-F238E27FC236}">
                            <a16:creationId xmlns:a16="http://schemas.microsoft.com/office/drawing/2014/main" id="{B79353EB-A1DE-48CD-A7B6-F33F627D8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389438"/>
                        <a:ext cx="681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6" name="Rectangle 32">
            <a:extLst>
              <a:ext uri="{FF2B5EF4-FFF2-40B4-BE49-F238E27FC236}">
                <a16:creationId xmlns:a16="http://schemas.microsoft.com/office/drawing/2014/main" id="{107AFB29-32C3-475B-85E5-CB7085B1B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54050"/>
            <a:ext cx="76200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latin typeface="黑体" panose="02010609060101010101" pitchFamily="49" charset="-122"/>
              </a:rPr>
              <a:t>一、协方差与相关系数的概念及性质  </a:t>
            </a:r>
          </a:p>
        </p:txBody>
      </p:sp>
      <p:grpSp>
        <p:nvGrpSpPr>
          <p:cNvPr id="98338" name="Group 34">
            <a:extLst>
              <a:ext uri="{FF2B5EF4-FFF2-40B4-BE49-F238E27FC236}">
                <a16:creationId xmlns:a16="http://schemas.microsoft.com/office/drawing/2014/main" id="{3EE0E888-30A1-4107-8915-D3144B376843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4318001"/>
            <a:ext cx="3889375" cy="1022350"/>
            <a:chOff x="2789" y="3113"/>
            <a:chExt cx="2450" cy="644"/>
          </a:xfrm>
        </p:grpSpPr>
        <p:sp>
          <p:nvSpPr>
            <p:cNvPr id="98333" name="Rectangle 29">
              <a:extLst>
                <a:ext uri="{FF2B5EF4-FFF2-40B4-BE49-F238E27FC236}">
                  <a16:creationId xmlns:a16="http://schemas.microsoft.com/office/drawing/2014/main" id="{3BDFBA2D-96F9-433D-8BA0-7D8A7CFE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30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协方差</a:t>
              </a:r>
            </a:p>
          </p:txBody>
        </p:sp>
        <p:sp>
          <p:nvSpPr>
            <p:cNvPr id="98337" name="Rectangle 33">
              <a:extLst>
                <a:ext uri="{FF2B5EF4-FFF2-40B4-BE49-F238E27FC236}">
                  <a16:creationId xmlns:a16="http://schemas.microsoft.com/office/drawing/2014/main" id="{522436E7-7ED0-47A3-AE2C-9F2B9E403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113"/>
              <a:ext cx="2450" cy="317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C87FBD17-AD06-497E-ADCA-C0A26516D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1693863"/>
          <a:ext cx="73914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91160" imgH="1523880" progId="Equation.3">
                  <p:embed/>
                </p:oleObj>
              </mc:Choice>
              <mc:Fallback>
                <p:oleObj name="公式" r:id="rId2" imgW="7391160" imgH="1523880" progId="Equation.3">
                  <p:embed/>
                  <p:pic>
                    <p:nvPicPr>
                      <p:cNvPr id="131076" name="Object 4">
                        <a:extLst>
                          <a:ext uri="{FF2B5EF4-FFF2-40B4-BE49-F238E27FC236}">
                            <a16:creationId xmlns:a16="http://schemas.microsoft.com/office/drawing/2014/main" id="{C87FBD17-AD06-497E-ADCA-C0A26516D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693863"/>
                        <a:ext cx="7391400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3" name="Text Box 21">
            <a:extLst>
              <a:ext uri="{FF2B5EF4-FFF2-40B4-BE49-F238E27FC236}">
                <a16:creationId xmlns:a16="http://schemas.microsoft.com/office/drawing/2014/main" id="{62A75A37-A351-45A6-8E60-1743B987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714375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  <p:graphicFrame>
        <p:nvGraphicFramePr>
          <p:cNvPr id="131094" name="Object 22">
            <a:extLst>
              <a:ext uri="{FF2B5EF4-FFF2-40B4-BE49-F238E27FC236}">
                <a16:creationId xmlns:a16="http://schemas.microsoft.com/office/drawing/2014/main" id="{0D0DDC6D-6245-471C-91BD-55DF87014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98863"/>
          <a:ext cx="5537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537160" imgH="1485720" progId="Equation.3">
                  <p:embed/>
                </p:oleObj>
              </mc:Choice>
              <mc:Fallback>
                <p:oleObj name="公式" r:id="rId4" imgW="5537160" imgH="1485720" progId="Equation.3">
                  <p:embed/>
                  <p:pic>
                    <p:nvPicPr>
                      <p:cNvPr id="131094" name="Object 22">
                        <a:extLst>
                          <a:ext uri="{FF2B5EF4-FFF2-40B4-BE49-F238E27FC236}">
                            <a16:creationId xmlns:a16="http://schemas.microsoft.com/office/drawing/2014/main" id="{0D0DDC6D-6245-471C-91BD-55DF87014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98863"/>
                        <a:ext cx="5537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1F8153D7-C06F-42EA-B001-B376B68BC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4013"/>
          <a:ext cx="62880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86320" imgH="393480" progId="Equation.3">
                  <p:embed/>
                </p:oleObj>
              </mc:Choice>
              <mc:Fallback>
                <p:oleObj name="Equation" r:id="rId2" imgW="6286320" imgH="393480" progId="Equation.3">
                  <p:embed/>
                  <p:pic>
                    <p:nvPicPr>
                      <p:cNvPr id="132098" name="Object 2">
                        <a:extLst>
                          <a:ext uri="{FF2B5EF4-FFF2-40B4-BE49-F238E27FC236}">
                            <a16:creationId xmlns:a16="http://schemas.microsoft.com/office/drawing/2014/main" id="{1F8153D7-C06F-42EA-B001-B376B68BC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4013"/>
                        <a:ext cx="62880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844C71E8-623B-415F-8BF9-8F9D19717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395663"/>
          <a:ext cx="417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8160" imgH="393480" progId="Equation.3">
                  <p:embed/>
                </p:oleObj>
              </mc:Choice>
              <mc:Fallback>
                <p:oleObj name="Equation" r:id="rId4" imgW="4178160" imgH="393480" progId="Equation.3">
                  <p:embed/>
                  <p:pic>
                    <p:nvPicPr>
                      <p:cNvPr id="132099" name="Object 3">
                        <a:extLst>
                          <a:ext uri="{FF2B5EF4-FFF2-40B4-BE49-F238E27FC236}">
                            <a16:creationId xmlns:a16="http://schemas.microsoft.com/office/drawing/2014/main" id="{844C71E8-623B-415F-8BF9-8F9D19717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95663"/>
                        <a:ext cx="417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78FAE7E2-EE3D-455C-B80D-CFD89A422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32225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17160" progId="Equation.3">
                  <p:embed/>
                </p:oleObj>
              </mc:Choice>
              <mc:Fallback>
                <p:oleObj name="Equation" r:id="rId6" imgW="583920" imgH="317160" progId="Equation.3">
                  <p:embed/>
                  <p:pic>
                    <p:nvPicPr>
                      <p:cNvPr id="132100" name="Object 4">
                        <a:extLst>
                          <a:ext uri="{FF2B5EF4-FFF2-40B4-BE49-F238E27FC236}">
                            <a16:creationId xmlns:a16="http://schemas.microsoft.com/office/drawing/2014/main" id="{78FAE7E2-EE3D-455C-B80D-CFD89A422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32225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65B30145-98CC-49D1-850C-78EEC6889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08463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91040" imgH="444240" progId="Equation.3">
                  <p:embed/>
                </p:oleObj>
              </mc:Choice>
              <mc:Fallback>
                <p:oleObj name="Equation" r:id="rId8" imgW="4991040" imgH="444240" progId="Equation.3">
                  <p:embed/>
                  <p:pic>
                    <p:nvPicPr>
                      <p:cNvPr id="132101" name="Object 5">
                        <a:extLst>
                          <a:ext uri="{FF2B5EF4-FFF2-40B4-BE49-F238E27FC236}">
                            <a16:creationId xmlns:a16="http://schemas.microsoft.com/office/drawing/2014/main" id="{65B30145-98CC-49D1-850C-78EEC6889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08463"/>
                        <a:ext cx="499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52BD16E8-B5D0-41E1-A1CA-B64319EE2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4733925"/>
          <a:ext cx="6756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756120" imgH="927000" progId="Equation.3">
                  <p:embed/>
                </p:oleObj>
              </mc:Choice>
              <mc:Fallback>
                <p:oleObj name="公式" r:id="rId10" imgW="6756120" imgH="927000" progId="Equation.3">
                  <p:embed/>
                  <p:pic>
                    <p:nvPicPr>
                      <p:cNvPr id="132102" name="Object 6">
                        <a:extLst>
                          <a:ext uri="{FF2B5EF4-FFF2-40B4-BE49-F238E27FC236}">
                            <a16:creationId xmlns:a16="http://schemas.microsoft.com/office/drawing/2014/main" id="{52BD16E8-B5D0-41E1-A1CA-B64319EE2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733925"/>
                        <a:ext cx="6756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>
            <a:extLst>
              <a:ext uri="{FF2B5EF4-FFF2-40B4-BE49-F238E27FC236}">
                <a16:creationId xmlns:a16="http://schemas.microsoft.com/office/drawing/2014/main" id="{DD52D63A-2263-481B-9220-60663EE8B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0" y="5699125"/>
          <a:ext cx="237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560" imgH="393480" progId="Equation.3">
                  <p:embed/>
                </p:oleObj>
              </mc:Choice>
              <mc:Fallback>
                <p:oleObj name="Equation" r:id="rId12" imgW="2374560" imgH="393480" progId="Equation.3">
                  <p:embed/>
                  <p:pic>
                    <p:nvPicPr>
                      <p:cNvPr id="132103" name="Object 7">
                        <a:extLst>
                          <a:ext uri="{FF2B5EF4-FFF2-40B4-BE49-F238E27FC236}">
                            <a16:creationId xmlns:a16="http://schemas.microsoft.com/office/drawing/2014/main" id="{DD52D63A-2263-481B-9220-60663EE8B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5699125"/>
                        <a:ext cx="237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>
            <a:extLst>
              <a:ext uri="{FF2B5EF4-FFF2-40B4-BE49-F238E27FC236}">
                <a16:creationId xmlns:a16="http://schemas.microsoft.com/office/drawing/2014/main" id="{05CD85AC-C7B3-4FBE-A118-8BB27C25D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336800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91040" imgH="444240" progId="Equation.3">
                  <p:embed/>
                </p:oleObj>
              </mc:Choice>
              <mc:Fallback>
                <p:oleObj name="Equation" r:id="rId14" imgW="4991040" imgH="444240" progId="Equation.3">
                  <p:embed/>
                  <p:pic>
                    <p:nvPicPr>
                      <p:cNvPr id="132108" name="Object 12">
                        <a:extLst>
                          <a:ext uri="{FF2B5EF4-FFF2-40B4-BE49-F238E27FC236}">
                            <a16:creationId xmlns:a16="http://schemas.microsoft.com/office/drawing/2014/main" id="{05CD85AC-C7B3-4FBE-A118-8BB27C25D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36800"/>
                        <a:ext cx="499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>
            <a:extLst>
              <a:ext uri="{FF2B5EF4-FFF2-40B4-BE49-F238E27FC236}">
                <a16:creationId xmlns:a16="http://schemas.microsoft.com/office/drawing/2014/main" id="{E0D52E97-8017-4A67-A620-A9087F8D3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5699125"/>
          <a:ext cx="438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81200" imgH="393480" progId="Equation.3">
                  <p:embed/>
                </p:oleObj>
              </mc:Choice>
              <mc:Fallback>
                <p:oleObj name="Equation" r:id="rId16" imgW="4381200" imgH="393480" progId="Equation.3">
                  <p:embed/>
                  <p:pic>
                    <p:nvPicPr>
                      <p:cNvPr id="132109" name="Object 13">
                        <a:extLst>
                          <a:ext uri="{FF2B5EF4-FFF2-40B4-BE49-F238E27FC236}">
                            <a16:creationId xmlns:a16="http://schemas.microsoft.com/office/drawing/2014/main" id="{E0D52E97-8017-4A67-A620-A9087F8D3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699125"/>
                        <a:ext cx="438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0" name="Text Box 14">
            <a:extLst>
              <a:ext uri="{FF2B5EF4-FFF2-40B4-BE49-F238E27FC236}">
                <a16:creationId xmlns:a16="http://schemas.microsoft.com/office/drawing/2014/main" id="{CCB9E3A6-BD3B-487A-9B89-15DD8A486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652463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   </a:t>
            </a:r>
          </a:p>
        </p:txBody>
      </p:sp>
      <p:graphicFrame>
        <p:nvGraphicFramePr>
          <p:cNvPr id="132111" name="Object 15">
            <a:extLst>
              <a:ext uri="{FF2B5EF4-FFF2-40B4-BE49-F238E27FC236}">
                <a16:creationId xmlns:a16="http://schemas.microsoft.com/office/drawing/2014/main" id="{0FE1E70F-8DD2-4868-8CB7-4BA6E4040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1336675"/>
          <a:ext cx="759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594560" imgH="939600" progId="Equation.3">
                  <p:embed/>
                </p:oleObj>
              </mc:Choice>
              <mc:Fallback>
                <p:oleObj name="Equation" r:id="rId18" imgW="7594560" imgH="939600" progId="Equation.3">
                  <p:embed/>
                  <p:pic>
                    <p:nvPicPr>
                      <p:cNvPr id="132111" name="Object 15">
                        <a:extLst>
                          <a:ext uri="{FF2B5EF4-FFF2-40B4-BE49-F238E27FC236}">
                            <a16:creationId xmlns:a16="http://schemas.microsoft.com/office/drawing/2014/main" id="{0FE1E70F-8DD2-4868-8CB7-4BA6E4040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336675"/>
                        <a:ext cx="759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3399700-B02F-4E92-8473-74C6C5F3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708025"/>
            <a:ext cx="385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协方差的计算公式</a:t>
            </a:r>
          </a:p>
        </p:txBody>
      </p:sp>
      <p:graphicFrame>
        <p:nvGraphicFramePr>
          <p:cNvPr id="167939" name="Object 3">
            <a:extLst>
              <a:ext uri="{FF2B5EF4-FFF2-40B4-BE49-F238E27FC236}">
                <a16:creationId xmlns:a16="http://schemas.microsoft.com/office/drawing/2014/main" id="{1C937604-109D-411A-BECF-0A02D2657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470025"/>
          <a:ext cx="557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74960" imgH="393480" progId="Equation.3">
                  <p:embed/>
                </p:oleObj>
              </mc:Choice>
              <mc:Fallback>
                <p:oleObj name="Equation" r:id="rId2" imgW="5574960" imgH="393480" progId="Equation.3">
                  <p:embed/>
                  <p:pic>
                    <p:nvPicPr>
                      <p:cNvPr id="167939" name="Object 3">
                        <a:extLst>
                          <a:ext uri="{FF2B5EF4-FFF2-40B4-BE49-F238E27FC236}">
                            <a16:creationId xmlns:a16="http://schemas.microsoft.com/office/drawing/2014/main" id="{1C937604-109D-411A-BECF-0A02D2657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70025"/>
                        <a:ext cx="557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916634E0-BFB3-4711-AE62-01720E8E3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73288"/>
          <a:ext cx="64658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64160" imgH="393480" progId="Equation.3">
                  <p:embed/>
                </p:oleObj>
              </mc:Choice>
              <mc:Fallback>
                <p:oleObj name="Equation" r:id="rId4" imgW="6464160" imgH="393480" progId="Equation.3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id="{916634E0-BFB3-4711-AE62-01720E8E3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73288"/>
                        <a:ext cx="64658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Text Box 5">
            <a:extLst>
              <a:ext uri="{FF2B5EF4-FFF2-40B4-BE49-F238E27FC236}">
                <a16:creationId xmlns:a16="http://schemas.microsoft.com/office/drawing/2014/main" id="{2B75A35D-880F-4EDE-A824-1EF0B1E23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098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D367BE0F-7D7E-411A-B30B-E5FE5DDBC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009900"/>
          <a:ext cx="6889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24480" imgH="393480" progId="Equation.3">
                  <p:embed/>
                </p:oleObj>
              </mc:Choice>
              <mc:Fallback>
                <p:oleObj name="公式" r:id="rId6" imgW="6324480" imgH="393480" progId="Equation.3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:a16="http://schemas.microsoft.com/office/drawing/2014/main" id="{D367BE0F-7D7E-411A-B30B-E5FE5DDBC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009900"/>
                        <a:ext cx="68897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9F6D0FDD-2E04-4179-95DD-781D75672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3795713"/>
          <a:ext cx="561498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13120" imgH="355320" progId="Equation.3">
                  <p:embed/>
                </p:oleObj>
              </mc:Choice>
              <mc:Fallback>
                <p:oleObj name="Equation" r:id="rId8" imgW="5613120" imgH="355320" progId="Equation.3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9F6D0FDD-2E04-4179-95DD-781D75672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795713"/>
                        <a:ext cx="561498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>
            <a:extLst>
              <a:ext uri="{FF2B5EF4-FFF2-40B4-BE49-F238E27FC236}">
                <a16:creationId xmlns:a16="http://schemas.microsoft.com/office/drawing/2014/main" id="{1C05A4CB-2420-46FC-BFBC-5ADF115BE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5341938"/>
          <a:ext cx="3441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41600" imgH="393480" progId="Equation.3">
                  <p:embed/>
                </p:oleObj>
              </mc:Choice>
              <mc:Fallback>
                <p:oleObj name="Equation" r:id="rId10" imgW="3441600" imgH="393480" progId="Equation.3">
                  <p:embed/>
                  <p:pic>
                    <p:nvPicPr>
                      <p:cNvPr id="167945" name="Object 9">
                        <a:extLst>
                          <a:ext uri="{FF2B5EF4-FFF2-40B4-BE49-F238E27FC236}">
                            <a16:creationId xmlns:a16="http://schemas.microsoft.com/office/drawing/2014/main" id="{1C05A4CB-2420-46FC-BFBC-5ADF115BE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341938"/>
                        <a:ext cx="3441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>
            <a:extLst>
              <a:ext uri="{FF2B5EF4-FFF2-40B4-BE49-F238E27FC236}">
                <a16:creationId xmlns:a16="http://schemas.microsoft.com/office/drawing/2014/main" id="{B3921611-1B22-43A1-B6F7-4363F905B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508500"/>
          <a:ext cx="55133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11600" imgH="393480" progId="Equation.3">
                  <p:embed/>
                </p:oleObj>
              </mc:Choice>
              <mc:Fallback>
                <p:oleObj name="Equation" r:id="rId12" imgW="5511600" imgH="393480" progId="Equation.3">
                  <p:embed/>
                  <p:pic>
                    <p:nvPicPr>
                      <p:cNvPr id="167946" name="Object 10">
                        <a:extLst>
                          <a:ext uri="{FF2B5EF4-FFF2-40B4-BE49-F238E27FC236}">
                            <a16:creationId xmlns:a16="http://schemas.microsoft.com/office/drawing/2014/main" id="{B3921611-1B22-43A1-B6F7-4363F905B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508500"/>
                        <a:ext cx="55133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8" name="Object 10">
            <a:extLst>
              <a:ext uri="{FF2B5EF4-FFF2-40B4-BE49-F238E27FC236}">
                <a16:creationId xmlns:a16="http://schemas.microsoft.com/office/drawing/2014/main" id="{B3F09274-7937-407D-BDB6-79F3260AE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71538"/>
          <a:ext cx="623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35560" imgH="469800" progId="Equation.3">
                  <p:embed/>
                </p:oleObj>
              </mc:Choice>
              <mc:Fallback>
                <p:oleObj name="公式" r:id="rId2" imgW="6235560" imgH="469800" progId="Equation.3">
                  <p:embed/>
                  <p:pic>
                    <p:nvPicPr>
                      <p:cNvPr id="99338" name="Object 10">
                        <a:extLst>
                          <a:ext uri="{FF2B5EF4-FFF2-40B4-BE49-F238E27FC236}">
                            <a16:creationId xmlns:a16="http://schemas.microsoft.com/office/drawing/2014/main" id="{B3F09274-7937-407D-BDB6-79F3260AE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71538"/>
                        <a:ext cx="623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5">
            <a:extLst>
              <a:ext uri="{FF2B5EF4-FFF2-40B4-BE49-F238E27FC236}">
                <a16:creationId xmlns:a16="http://schemas.microsoft.com/office/drawing/2014/main" id="{1C6D7791-8531-4472-A70B-09F359DB8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1773238"/>
          <a:ext cx="445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57520" imgH="431640" progId="Equation.3">
                  <p:embed/>
                </p:oleObj>
              </mc:Choice>
              <mc:Fallback>
                <p:oleObj name="Equation" r:id="rId4" imgW="4457520" imgH="431640" progId="Equation.3">
                  <p:embed/>
                  <p:pic>
                    <p:nvPicPr>
                      <p:cNvPr id="99343" name="Object 15">
                        <a:extLst>
                          <a:ext uri="{FF2B5EF4-FFF2-40B4-BE49-F238E27FC236}">
                            <a16:creationId xmlns:a16="http://schemas.microsoft.com/office/drawing/2014/main" id="{1C6D7791-8531-4472-A70B-09F359DB8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1773238"/>
                        <a:ext cx="445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8">
            <a:extLst>
              <a:ext uri="{FF2B5EF4-FFF2-40B4-BE49-F238E27FC236}">
                <a16:creationId xmlns:a16="http://schemas.microsoft.com/office/drawing/2014/main" id="{ACEA2BF1-D173-46B1-A0DB-E3ADF3EDB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3395663"/>
          <a:ext cx="439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94160" imgH="393480" progId="Equation.3">
                  <p:embed/>
                </p:oleObj>
              </mc:Choice>
              <mc:Fallback>
                <p:oleObj name="Equation" r:id="rId6" imgW="4394160" imgH="393480" progId="Equation.3">
                  <p:embed/>
                  <p:pic>
                    <p:nvPicPr>
                      <p:cNvPr id="99346" name="Object 18">
                        <a:extLst>
                          <a:ext uri="{FF2B5EF4-FFF2-40B4-BE49-F238E27FC236}">
                            <a16:creationId xmlns:a16="http://schemas.microsoft.com/office/drawing/2014/main" id="{ACEA2BF1-D173-46B1-A0DB-E3ADF3EDB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395663"/>
                        <a:ext cx="439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EED98897-C57B-4717-B94B-ED1F85E23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0" y="2671763"/>
          <a:ext cx="537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71920" imgH="469800" progId="Equation.3">
                  <p:embed/>
                </p:oleObj>
              </mc:Choice>
              <mc:Fallback>
                <p:oleObj name="Equation" r:id="rId8" imgW="5371920" imgH="469800" progId="Equation.3">
                  <p:embed/>
                  <p:pic>
                    <p:nvPicPr>
                      <p:cNvPr id="99348" name="Object 20">
                        <a:extLst>
                          <a:ext uri="{FF2B5EF4-FFF2-40B4-BE49-F238E27FC236}">
                            <a16:creationId xmlns:a16="http://schemas.microsoft.com/office/drawing/2014/main" id="{EED98897-C57B-4717-B94B-ED1F85E23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671763"/>
                        <a:ext cx="537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7F012FA8-6DC5-457B-B016-C8F7B1B64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7663" y="4221163"/>
          <a:ext cx="4457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57520" imgH="393480" progId="Equation.3">
                  <p:embed/>
                </p:oleObj>
              </mc:Choice>
              <mc:Fallback>
                <p:oleObj name="Equation" r:id="rId10" imgW="4457520" imgH="393480" progId="Equation.3">
                  <p:embed/>
                  <p:pic>
                    <p:nvPicPr>
                      <p:cNvPr id="99349" name="Object 21">
                        <a:extLst>
                          <a:ext uri="{FF2B5EF4-FFF2-40B4-BE49-F238E27FC236}">
                            <a16:creationId xmlns:a16="http://schemas.microsoft.com/office/drawing/2014/main" id="{7F012FA8-6DC5-457B-B016-C8F7B1B64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221163"/>
                        <a:ext cx="4457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4B1B0946-0595-4763-9434-334232C0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19138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性质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</p:txBody>
      </p:sp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6366A45E-55E7-4E7B-8526-A08661997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752600"/>
          <a:ext cx="4076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640" imgH="393480" progId="Equation.3">
                  <p:embed/>
                </p:oleObj>
              </mc:Choice>
              <mc:Fallback>
                <p:oleObj name="Equation" r:id="rId2" imgW="4076640" imgH="393480" progId="Equation.3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6366A45E-55E7-4E7B-8526-A08661997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4076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C0D3A408-A1C8-4844-8E8C-C16E00359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705100"/>
          <a:ext cx="739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91160" imgH="444240" progId="Equation.3">
                  <p:embed/>
                </p:oleObj>
              </mc:Choice>
              <mc:Fallback>
                <p:oleObj name="Equation" r:id="rId4" imgW="7391160" imgH="444240" progId="Equation.3">
                  <p:embed/>
                  <p:pic>
                    <p:nvPicPr>
                      <p:cNvPr id="130052" name="Object 4">
                        <a:extLst>
                          <a:ext uri="{FF2B5EF4-FFF2-40B4-BE49-F238E27FC236}">
                            <a16:creationId xmlns:a16="http://schemas.microsoft.com/office/drawing/2014/main" id="{C0D3A408-A1C8-4844-8E8C-C16E00359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05100"/>
                        <a:ext cx="739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E93644E1-6785-4E50-9F86-BEE680F3B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33800"/>
          <a:ext cx="70881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86600" imgH="419040" progId="Equation.3">
                  <p:embed/>
                </p:oleObj>
              </mc:Choice>
              <mc:Fallback>
                <p:oleObj name="Equation" r:id="rId6" imgW="7086600" imgH="419040" progId="Equation.3">
                  <p:embed/>
                  <p:pic>
                    <p:nvPicPr>
                      <p:cNvPr id="130056" name="Object 8">
                        <a:extLst>
                          <a:ext uri="{FF2B5EF4-FFF2-40B4-BE49-F238E27FC236}">
                            <a16:creationId xmlns:a16="http://schemas.microsoft.com/office/drawing/2014/main" id="{E93644E1-6785-4E50-9F86-BEE680F3B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70881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id="{7AB8A3D2-8231-4BB3-AB1C-B8CF4D4F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38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关于定义的几点说明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9B3F88FF-0268-4C7B-8451-A26E99F9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6363"/>
            <a:ext cx="7204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(3)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随机变量的数学期望与一般变量的算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术平均值不同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E0BDE26F-8677-4539-9277-71D1097A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620000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(1)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是一个实数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而非变量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它是一种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权平均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与一般的平均值不同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它从本质上体现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了随机变量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取可能值的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真正的平均值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也称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6CE28764-537A-4673-AEF9-AE8D27FCF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7296150" cy="220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(2)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级数的绝对收敛性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保证了级数的和不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随级数各项次序的改变而改变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之所以这样要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求是因为数学期望是反映随机变量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取可能值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的平均值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它不应随可能值的排列次序而改变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4" grpId="0" autoUpdateAnimBg="0"/>
      <p:bldP spid="14541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>
            <a:extLst>
              <a:ext uri="{FF2B5EF4-FFF2-40B4-BE49-F238E27FC236}">
                <a16:creationId xmlns:a16="http://schemas.microsoft.com/office/drawing/2014/main" id="{AFDBFCD8-E89C-489D-8F39-F71C542EC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776288"/>
          <a:ext cx="775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59440" imgH="977760" progId="Equation.3">
                  <p:embed/>
                </p:oleObj>
              </mc:Choice>
              <mc:Fallback>
                <p:oleObj name="公式" r:id="rId2" imgW="7759440" imgH="977760" progId="Equation.3">
                  <p:embed/>
                  <p:pic>
                    <p:nvPicPr>
                      <p:cNvPr id="129026" name="Object 2">
                        <a:extLst>
                          <a:ext uri="{FF2B5EF4-FFF2-40B4-BE49-F238E27FC236}">
                            <a16:creationId xmlns:a16="http://schemas.microsoft.com/office/drawing/2014/main" id="{AFDBFCD8-E89C-489D-8F39-F71C542EC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776288"/>
                        <a:ext cx="775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7" name="Text Box 3">
            <a:extLst>
              <a:ext uri="{FF2B5EF4-FFF2-40B4-BE49-F238E27FC236}">
                <a16:creationId xmlns:a16="http://schemas.microsoft.com/office/drawing/2014/main" id="{84378208-4CE9-42E0-9C33-28A01D66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7970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551FDFD1-9A98-4E34-B1DA-0E566B59F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1676400"/>
          <a:ext cx="827246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24600" imgH="2095200" progId="Equation.3">
                  <p:embed/>
                </p:oleObj>
              </mc:Choice>
              <mc:Fallback>
                <p:oleObj name="Equation" r:id="rId4" imgW="8724600" imgH="2095200" progId="Equation.3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551FDFD1-9A98-4E34-B1DA-0E566B59F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676400"/>
                        <a:ext cx="827246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ADC4596E-58AD-48BE-BEFA-B866D1E99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3810000"/>
          <a:ext cx="6108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8480" imgH="1117440" progId="Equation.3">
                  <p:embed/>
                </p:oleObj>
              </mc:Choice>
              <mc:Fallback>
                <p:oleObj name="Equation" r:id="rId6" imgW="6108480" imgH="1117440" progId="Equation.3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ADC4596E-58AD-48BE-BEFA-B866D1E99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810000"/>
                        <a:ext cx="6108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85780805-E09B-46AE-AE85-644BD199F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953000"/>
          <a:ext cx="5638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38680" imgH="1117440" progId="Equation.3">
                  <p:embed/>
                </p:oleObj>
              </mc:Choice>
              <mc:Fallback>
                <p:oleObj name="Equation" r:id="rId8" imgW="5638680" imgH="1117440" progId="Equation.3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85780805-E09B-46AE-AE85-644BD199F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953000"/>
                        <a:ext cx="5638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>
            <a:extLst>
              <a:ext uri="{FF2B5EF4-FFF2-40B4-BE49-F238E27FC236}">
                <a16:creationId xmlns:a16="http://schemas.microsoft.com/office/drawing/2014/main" id="{FB67B8F6-A3FB-45C0-849B-BB171730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366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6F4137DB-E7E7-4227-9DD0-E09E58476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27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77040" imgH="469800" progId="Equation.3">
                  <p:embed/>
                </p:oleObj>
              </mc:Choice>
              <mc:Fallback>
                <p:oleObj name="Equation" r:id="rId2" imgW="7277040" imgH="469800" progId="Equation.3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6F4137DB-E7E7-4227-9DD0-E09E58476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7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>
            <a:extLst>
              <a:ext uri="{FF2B5EF4-FFF2-40B4-BE49-F238E27FC236}">
                <a16:creationId xmlns:a16="http://schemas.microsoft.com/office/drawing/2014/main" id="{3262FAEF-0B2C-4234-B563-2944FC3D3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71600"/>
          <a:ext cx="7239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8880" imgH="1231560" progId="Equation.3">
                  <p:embed/>
                </p:oleObj>
              </mc:Choice>
              <mc:Fallback>
                <p:oleObj name="Equation" r:id="rId4" imgW="7238880" imgH="1231560" progId="Equation.3">
                  <p:embed/>
                  <p:pic>
                    <p:nvPicPr>
                      <p:cNvPr id="133123" name="Object 3">
                        <a:extLst>
                          <a:ext uri="{FF2B5EF4-FFF2-40B4-BE49-F238E27FC236}">
                            <a16:creationId xmlns:a16="http://schemas.microsoft.com/office/drawing/2014/main" id="{3262FAEF-0B2C-4234-B563-2944FC3D3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239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92A35474-9702-4CB9-BC6D-E8CCBF508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819400"/>
          <a:ext cx="577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78360" imgH="1942920" progId="Equation.3">
                  <p:embed/>
                </p:oleObj>
              </mc:Choice>
              <mc:Fallback>
                <p:oleObj name="Equation" r:id="rId6" imgW="5778360" imgH="1942920" progId="Equation.3">
                  <p:embed/>
                  <p:pic>
                    <p:nvPicPr>
                      <p:cNvPr id="133124" name="Object 4">
                        <a:extLst>
                          <a:ext uri="{FF2B5EF4-FFF2-40B4-BE49-F238E27FC236}">
                            <a16:creationId xmlns:a16="http://schemas.microsoft.com/office/drawing/2014/main" id="{92A35474-9702-4CB9-BC6D-E8CCBF508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577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A53145B8-FEDB-4624-A1E3-D4D34F3ED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92700"/>
          <a:ext cx="502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29200" imgH="1002960" progId="Equation.3">
                  <p:embed/>
                </p:oleObj>
              </mc:Choice>
              <mc:Fallback>
                <p:oleObj name="Equation" r:id="rId8" imgW="5029200" imgH="1002960" progId="Equation.3">
                  <p:embed/>
                  <p:pic>
                    <p:nvPicPr>
                      <p:cNvPr id="133125" name="Object 5">
                        <a:extLst>
                          <a:ext uri="{FF2B5EF4-FFF2-40B4-BE49-F238E27FC236}">
                            <a16:creationId xmlns:a16="http://schemas.microsoft.com/office/drawing/2014/main" id="{A53145B8-FEDB-4624-A1E3-D4D34F3ED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92700"/>
                        <a:ext cx="502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11581334-51B7-44FD-819D-67CC62C77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5138738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914400" progId="Equation.3">
                  <p:embed/>
                </p:oleObj>
              </mc:Choice>
              <mc:Fallback>
                <p:oleObj name="Equation" r:id="rId10" imgW="1663560" imgH="914400" progId="Equation.3">
                  <p:embed/>
                  <p:pic>
                    <p:nvPicPr>
                      <p:cNvPr id="133126" name="Object 6">
                        <a:extLst>
                          <a:ext uri="{FF2B5EF4-FFF2-40B4-BE49-F238E27FC236}">
                            <a16:creationId xmlns:a16="http://schemas.microsoft.com/office/drawing/2014/main" id="{11581334-51B7-44FD-819D-67CC62C77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138738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extLst>
              <a:ext uri="{FF2B5EF4-FFF2-40B4-BE49-F238E27FC236}">
                <a16:creationId xmlns:a16="http://schemas.microsoft.com/office/drawing/2014/main" id="{37AE8015-1D92-4ECB-9595-E610BDF0A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609600"/>
          <a:ext cx="7277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77040" imgH="1460160" progId="Equation.3">
                  <p:embed/>
                </p:oleObj>
              </mc:Choice>
              <mc:Fallback>
                <p:oleObj name="Equation" r:id="rId2" imgW="7277040" imgH="1460160" progId="Equation.3">
                  <p:embed/>
                  <p:pic>
                    <p:nvPicPr>
                      <p:cNvPr id="134146" name="Object 2">
                        <a:extLst>
                          <a:ext uri="{FF2B5EF4-FFF2-40B4-BE49-F238E27FC236}">
                            <a16:creationId xmlns:a16="http://schemas.microsoft.com/office/drawing/2014/main" id="{37AE8015-1D92-4ECB-9595-E610BDF0A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609600"/>
                        <a:ext cx="7277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3805F81C-6678-40FD-953B-AC915852F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2209800"/>
          <a:ext cx="5270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70400" imgH="1155600" progId="Equation.3">
                  <p:embed/>
                </p:oleObj>
              </mc:Choice>
              <mc:Fallback>
                <p:oleObj name="Equation" r:id="rId4" imgW="5270400" imgH="1155600" progId="Equation.3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3805F81C-6678-40FD-953B-AC915852F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209800"/>
                        <a:ext cx="5270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8AA49D76-E2F1-4BDE-9BAE-AFB4229E9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3429000"/>
          <a:ext cx="6108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8480" imgH="1155600" progId="Equation.3">
                  <p:embed/>
                </p:oleObj>
              </mc:Choice>
              <mc:Fallback>
                <p:oleObj name="Equation" r:id="rId6" imgW="6108480" imgH="1155600" progId="Equation.3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8AA49D76-E2F1-4BDE-9BAE-AFB4229E9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429000"/>
                        <a:ext cx="6108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C4010C2A-354E-4587-8D56-9D144D3E9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4958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838080" progId="Equation.3">
                  <p:embed/>
                </p:oleObj>
              </mc:Choice>
              <mc:Fallback>
                <p:oleObj name="Equation" r:id="rId8" imgW="2831760" imgH="838080" progId="Equation.3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C4010C2A-354E-4587-8D56-9D144D3E9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95800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FBAC40BC-7168-411C-8552-9A9521913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5511800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95400" imgH="431640" progId="Equation.3">
                  <p:embed/>
                </p:oleObj>
              </mc:Choice>
              <mc:Fallback>
                <p:oleObj name="公式" r:id="rId10" imgW="3695400" imgH="431640" progId="Equation.3">
                  <p:embed/>
                  <p:pic>
                    <p:nvPicPr>
                      <p:cNvPr id="134151" name="Object 7">
                        <a:extLst>
                          <a:ext uri="{FF2B5EF4-FFF2-40B4-BE49-F238E27FC236}">
                            <a16:creationId xmlns:a16="http://schemas.microsoft.com/office/drawing/2014/main" id="{FBAC40BC-7168-411C-8552-9A9521913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511800"/>
                        <a:ext cx="369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1" name="Object 3">
            <a:extLst>
              <a:ext uri="{FF2B5EF4-FFF2-40B4-BE49-F238E27FC236}">
                <a16:creationId xmlns:a16="http://schemas.microsoft.com/office/drawing/2014/main" id="{A6D43C84-C389-4C9E-A8B2-0D6A9EBFF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917575"/>
          <a:ext cx="534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46360" imgH="927000" progId="Equation.3">
                  <p:embed/>
                </p:oleObj>
              </mc:Choice>
              <mc:Fallback>
                <p:oleObj name="公式" r:id="rId2" imgW="5346360" imgH="927000" progId="Equation.3">
                  <p:embed/>
                  <p:pic>
                    <p:nvPicPr>
                      <p:cNvPr id="135171" name="Object 3">
                        <a:extLst>
                          <a:ext uri="{FF2B5EF4-FFF2-40B4-BE49-F238E27FC236}">
                            <a16:creationId xmlns:a16="http://schemas.microsoft.com/office/drawing/2014/main" id="{A6D43C84-C389-4C9E-A8B2-0D6A9EBFF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917575"/>
                        <a:ext cx="534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>
            <a:extLst>
              <a:ext uri="{FF2B5EF4-FFF2-40B4-BE49-F238E27FC236}">
                <a16:creationId xmlns:a16="http://schemas.microsoft.com/office/drawing/2014/main" id="{8A6D91A0-8D09-4F75-9E32-7AD0D2D9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046288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结论</a:t>
            </a:r>
          </a:p>
        </p:txBody>
      </p:sp>
      <p:graphicFrame>
        <p:nvGraphicFramePr>
          <p:cNvPr id="135174" name="Object 6">
            <a:extLst>
              <a:ext uri="{FF2B5EF4-FFF2-40B4-BE49-F238E27FC236}">
                <a16:creationId xmlns:a16="http://schemas.microsoft.com/office/drawing/2014/main" id="{6D06B82B-8035-431D-9416-9A683DA68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2955925"/>
          <a:ext cx="786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60960" imgH="977760" progId="Equation.3">
                  <p:embed/>
                </p:oleObj>
              </mc:Choice>
              <mc:Fallback>
                <p:oleObj name="Equation" r:id="rId4" imgW="7860960" imgH="977760" progId="Equation.3">
                  <p:embed/>
                  <p:pic>
                    <p:nvPicPr>
                      <p:cNvPr id="135174" name="Object 6">
                        <a:extLst>
                          <a:ext uri="{FF2B5EF4-FFF2-40B4-BE49-F238E27FC236}">
                            <a16:creationId xmlns:a16="http://schemas.microsoft.com/office/drawing/2014/main" id="{6D06B82B-8035-431D-9416-9A683DA68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955925"/>
                        <a:ext cx="786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>
            <a:extLst>
              <a:ext uri="{FF2B5EF4-FFF2-40B4-BE49-F238E27FC236}">
                <a16:creationId xmlns:a16="http://schemas.microsoft.com/office/drawing/2014/main" id="{E1123417-0083-437E-A854-6EDDB87DA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4179888"/>
          <a:ext cx="760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07160" imgH="977760" progId="Equation.3">
                  <p:embed/>
                </p:oleObj>
              </mc:Choice>
              <mc:Fallback>
                <p:oleObj name="Equation" r:id="rId6" imgW="7607160" imgH="977760" progId="Equation.3">
                  <p:embed/>
                  <p:pic>
                    <p:nvPicPr>
                      <p:cNvPr id="135175" name="Object 7">
                        <a:extLst>
                          <a:ext uri="{FF2B5EF4-FFF2-40B4-BE49-F238E27FC236}">
                            <a16:creationId xmlns:a16="http://schemas.microsoft.com/office/drawing/2014/main" id="{E1123417-0083-437E-A854-6EDDB87DA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179888"/>
                        <a:ext cx="760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81" name="Rectangle 29">
            <a:extLst>
              <a:ext uri="{FF2B5EF4-FFF2-40B4-BE49-F238E27FC236}">
                <a16:creationId xmlns:a16="http://schemas.microsoft.com/office/drawing/2014/main" id="{DDFE97BD-94CD-4204-AC37-82B74E41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98588"/>
            <a:ext cx="2630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问题的提出</a:t>
            </a:r>
          </a:p>
        </p:txBody>
      </p:sp>
      <p:graphicFrame>
        <p:nvGraphicFramePr>
          <p:cNvPr id="100383" name="Object 31">
            <a:extLst>
              <a:ext uri="{FF2B5EF4-FFF2-40B4-BE49-F238E27FC236}">
                <a16:creationId xmlns:a16="http://schemas.microsoft.com/office/drawing/2014/main" id="{9CA95D15-B398-4062-88EC-47CD64122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060575"/>
          <a:ext cx="707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73640" imgH="939600" progId="Equation.3">
                  <p:embed/>
                </p:oleObj>
              </mc:Choice>
              <mc:Fallback>
                <p:oleObj name="Equation" r:id="rId2" imgW="7073640" imgH="939600" progId="Equation.3">
                  <p:embed/>
                  <p:pic>
                    <p:nvPicPr>
                      <p:cNvPr id="100383" name="Object 31">
                        <a:extLst>
                          <a:ext uri="{FF2B5EF4-FFF2-40B4-BE49-F238E27FC236}">
                            <a16:creationId xmlns:a16="http://schemas.microsoft.com/office/drawing/2014/main" id="{9CA95D15-B398-4062-88EC-47CD64122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060575"/>
                        <a:ext cx="7073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4" name="Object 32">
            <a:extLst>
              <a:ext uri="{FF2B5EF4-FFF2-40B4-BE49-F238E27FC236}">
                <a16:creationId xmlns:a16="http://schemas.microsoft.com/office/drawing/2014/main" id="{5EFAB78C-848C-4D82-8BF4-A76654710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141663"/>
          <a:ext cx="396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160" imgH="469800" progId="Equation.3">
                  <p:embed/>
                </p:oleObj>
              </mc:Choice>
              <mc:Fallback>
                <p:oleObj name="Equation" r:id="rId4" imgW="3962160" imgH="469800" progId="Equation.3">
                  <p:embed/>
                  <p:pic>
                    <p:nvPicPr>
                      <p:cNvPr id="100384" name="Object 32">
                        <a:extLst>
                          <a:ext uri="{FF2B5EF4-FFF2-40B4-BE49-F238E27FC236}">
                            <a16:creationId xmlns:a16="http://schemas.microsoft.com/office/drawing/2014/main" id="{5EFAB78C-848C-4D82-8BF4-A76654710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141663"/>
                        <a:ext cx="396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6" name="Object 34">
            <a:extLst>
              <a:ext uri="{FF2B5EF4-FFF2-40B4-BE49-F238E27FC236}">
                <a16:creationId xmlns:a16="http://schemas.microsoft.com/office/drawing/2014/main" id="{9F97A80B-C6A2-4F70-9D3B-3A611853F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48100"/>
          <a:ext cx="735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53000" imgH="444240" progId="Equation.3">
                  <p:embed/>
                </p:oleObj>
              </mc:Choice>
              <mc:Fallback>
                <p:oleObj name="Equation" r:id="rId6" imgW="7353000" imgH="444240" progId="Equation.3">
                  <p:embed/>
                  <p:pic>
                    <p:nvPicPr>
                      <p:cNvPr id="100386" name="Object 34">
                        <a:extLst>
                          <a:ext uri="{FF2B5EF4-FFF2-40B4-BE49-F238E27FC236}">
                            <a16:creationId xmlns:a16="http://schemas.microsoft.com/office/drawing/2014/main" id="{9F97A80B-C6A2-4F70-9D3B-3A611853F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48100"/>
                        <a:ext cx="7353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7" name="Object 35">
            <a:extLst>
              <a:ext uri="{FF2B5EF4-FFF2-40B4-BE49-F238E27FC236}">
                <a16:creationId xmlns:a16="http://schemas.microsoft.com/office/drawing/2014/main" id="{1AB7234A-F586-4872-930B-F36AB1FCC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97388"/>
          <a:ext cx="737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78560" imgH="444240" progId="Equation.3">
                  <p:embed/>
                </p:oleObj>
              </mc:Choice>
              <mc:Fallback>
                <p:oleObj name="Equation" r:id="rId8" imgW="7378560" imgH="444240" progId="Equation.3">
                  <p:embed/>
                  <p:pic>
                    <p:nvPicPr>
                      <p:cNvPr id="100387" name="Object 35">
                        <a:extLst>
                          <a:ext uri="{FF2B5EF4-FFF2-40B4-BE49-F238E27FC236}">
                            <a16:creationId xmlns:a16="http://schemas.microsoft.com/office/drawing/2014/main" id="{1AB7234A-F586-4872-930B-F36AB1FCC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7388"/>
                        <a:ext cx="737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>
            <a:extLst>
              <a:ext uri="{FF2B5EF4-FFF2-40B4-BE49-F238E27FC236}">
                <a16:creationId xmlns:a16="http://schemas.microsoft.com/office/drawing/2014/main" id="{6DCAC130-D0D0-4BA3-B6D9-BF1EF0576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229225"/>
          <a:ext cx="439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94160" imgH="431640" progId="Equation.3">
                  <p:embed/>
                </p:oleObj>
              </mc:Choice>
              <mc:Fallback>
                <p:oleObj name="Equation" r:id="rId10" imgW="4394160" imgH="431640" progId="Equation.3">
                  <p:embed/>
                  <p:pic>
                    <p:nvPicPr>
                      <p:cNvPr id="100389" name="Object 37">
                        <a:extLst>
                          <a:ext uri="{FF2B5EF4-FFF2-40B4-BE49-F238E27FC236}">
                            <a16:creationId xmlns:a16="http://schemas.microsoft.com/office/drawing/2014/main" id="{6DCAC130-D0D0-4BA3-B6D9-BF1EF0576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439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1" name="Rectangle 39">
            <a:extLst>
              <a:ext uri="{FF2B5EF4-FFF2-40B4-BE49-F238E27FC236}">
                <a16:creationId xmlns:a16="http://schemas.microsoft.com/office/drawing/2014/main" id="{C74C8402-E8DA-4583-9BD7-10D8D55BA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93725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二、相关系数的意义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5C029100-9112-4BB6-981F-AB86529EF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400" y="1435100"/>
          <a:ext cx="706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61040" imgH="1002960" progId="Equation.3">
                  <p:embed/>
                </p:oleObj>
              </mc:Choice>
              <mc:Fallback>
                <p:oleObj name="Equation" r:id="rId2" imgW="7061040" imgH="1002960" progId="Equation.3">
                  <p:embed/>
                  <p:pic>
                    <p:nvPicPr>
                      <p:cNvPr id="137219" name="Object 3">
                        <a:extLst>
                          <a:ext uri="{FF2B5EF4-FFF2-40B4-BE49-F238E27FC236}">
                            <a16:creationId xmlns:a16="http://schemas.microsoft.com/office/drawing/2014/main" id="{5C029100-9112-4BB6-981F-AB86529EF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435100"/>
                        <a:ext cx="7061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73443A8D-8E15-4782-B6AD-7C6B67D2F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90800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40400" imgH="444240" progId="Equation.3">
                  <p:embed/>
                </p:oleObj>
              </mc:Choice>
              <mc:Fallback>
                <p:oleObj name="Equation" r:id="rId4" imgW="7340400" imgH="444240" progId="Equation.3">
                  <p:embed/>
                  <p:pic>
                    <p:nvPicPr>
                      <p:cNvPr id="137220" name="Object 4">
                        <a:extLst>
                          <a:ext uri="{FF2B5EF4-FFF2-40B4-BE49-F238E27FC236}">
                            <a16:creationId xmlns:a16="http://schemas.microsoft.com/office/drawing/2014/main" id="{73443A8D-8E15-4782-B6AD-7C6B67D2F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34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>
            <a:extLst>
              <a:ext uri="{FF2B5EF4-FFF2-40B4-BE49-F238E27FC236}">
                <a16:creationId xmlns:a16="http://schemas.microsoft.com/office/drawing/2014/main" id="{415B645D-1551-4225-81E4-A0A53A3F8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00400"/>
          <a:ext cx="6134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34040" imgH="1688760" progId="Equation.3">
                  <p:embed/>
                </p:oleObj>
              </mc:Choice>
              <mc:Fallback>
                <p:oleObj name="Equation" r:id="rId6" imgW="6134040" imgH="1688760" progId="Equation.3">
                  <p:embed/>
                  <p:pic>
                    <p:nvPicPr>
                      <p:cNvPr id="137221" name="Object 5">
                        <a:extLst>
                          <a:ext uri="{FF2B5EF4-FFF2-40B4-BE49-F238E27FC236}">
                            <a16:creationId xmlns:a16="http://schemas.microsoft.com/office/drawing/2014/main" id="{415B645D-1551-4225-81E4-A0A53A3F8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6134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6" name="Group 10">
            <a:extLst>
              <a:ext uri="{FF2B5EF4-FFF2-40B4-BE49-F238E27FC236}">
                <a16:creationId xmlns:a16="http://schemas.microsoft.com/office/drawing/2014/main" id="{CB0182AD-425D-49F9-8793-1255C533EB46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5099050"/>
            <a:ext cx="3389312" cy="914400"/>
            <a:chOff x="549" y="3212"/>
            <a:chExt cx="2135" cy="576"/>
          </a:xfrm>
        </p:grpSpPr>
        <p:sp>
          <p:nvSpPr>
            <p:cNvPr id="137222" name="Text Box 6">
              <a:extLst>
                <a:ext uri="{FF2B5EF4-FFF2-40B4-BE49-F238E27FC236}">
                  <a16:creationId xmlns:a16="http://schemas.microsoft.com/office/drawing/2014/main" id="{47ADE7F0-566D-47C0-8B08-09E962D7C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" y="329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解得</a:t>
              </a:r>
            </a:p>
          </p:txBody>
        </p:sp>
        <p:graphicFrame>
          <p:nvGraphicFramePr>
            <p:cNvPr id="137223" name="Object 7">
              <a:extLst>
                <a:ext uri="{FF2B5EF4-FFF2-40B4-BE49-F238E27FC236}">
                  <a16:creationId xmlns:a16="http://schemas.microsoft.com/office/drawing/2014/main" id="{E2312C01-69D1-4213-BC64-F02EE36D9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8" y="3212"/>
            <a:ext cx="149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374560" imgH="914400" progId="Equation.3">
                    <p:embed/>
                  </p:oleObj>
                </mc:Choice>
                <mc:Fallback>
                  <p:oleObj name="Equation" r:id="rId8" imgW="2374560" imgH="914400" progId="Equation.3">
                    <p:embed/>
                    <p:pic>
                      <p:nvPicPr>
                        <p:cNvPr id="137223" name="Object 7">
                          <a:extLst>
                            <a:ext uri="{FF2B5EF4-FFF2-40B4-BE49-F238E27FC236}">
                              <a16:creationId xmlns:a16="http://schemas.microsoft.com/office/drawing/2014/main" id="{E2312C01-69D1-4213-BC64-F02EE36D9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3212"/>
                          <a:ext cx="149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4" name="Object 8">
            <a:extLst>
              <a:ext uri="{FF2B5EF4-FFF2-40B4-BE49-F238E27FC236}">
                <a16:creationId xmlns:a16="http://schemas.microsoft.com/office/drawing/2014/main" id="{4AE489B8-3BF3-4615-A347-10E5917C0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1800" y="5099050"/>
          <a:ext cx="438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81200" imgH="914400" progId="Equation.3">
                  <p:embed/>
                </p:oleObj>
              </mc:Choice>
              <mc:Fallback>
                <p:oleObj name="Equation" r:id="rId10" imgW="4381200" imgH="914400" progId="Equation.3">
                  <p:embed/>
                  <p:pic>
                    <p:nvPicPr>
                      <p:cNvPr id="137224" name="Object 8">
                        <a:extLst>
                          <a:ext uri="{FF2B5EF4-FFF2-40B4-BE49-F238E27FC236}">
                            <a16:creationId xmlns:a16="http://schemas.microsoft.com/office/drawing/2014/main" id="{4AE489B8-3BF3-4615-A347-10E5917C0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5099050"/>
                        <a:ext cx="4381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>
            <a:extLst>
              <a:ext uri="{FF2B5EF4-FFF2-40B4-BE49-F238E27FC236}">
                <a16:creationId xmlns:a16="http://schemas.microsoft.com/office/drawing/2014/main" id="{0F53BB91-17DF-48A8-970F-DA6990FF8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76360" imgH="469800" progId="Equation.3">
                  <p:embed/>
                </p:oleObj>
              </mc:Choice>
              <mc:Fallback>
                <p:oleObj name="Equation" r:id="rId12" imgW="3276360" imgH="469800" progId="Equation.3">
                  <p:embed/>
                  <p:pic>
                    <p:nvPicPr>
                      <p:cNvPr id="137225" name="Object 9">
                        <a:extLst>
                          <a:ext uri="{FF2B5EF4-FFF2-40B4-BE49-F238E27FC236}">
                            <a16:creationId xmlns:a16="http://schemas.microsoft.com/office/drawing/2014/main" id="{0F53BB91-17DF-48A8-970F-DA6990FF8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27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DD0CF8B8-66A8-4D99-920D-9507CBB9E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762000"/>
          <a:ext cx="618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84800" imgH="482400" progId="Equation.3">
                  <p:embed/>
                </p:oleObj>
              </mc:Choice>
              <mc:Fallback>
                <p:oleObj name="Equation" r:id="rId2" imgW="6184800" imgH="482400" progId="Equation.3">
                  <p:embed/>
                  <p:pic>
                    <p:nvPicPr>
                      <p:cNvPr id="138242" name="Object 2">
                        <a:extLst>
                          <a:ext uri="{FF2B5EF4-FFF2-40B4-BE49-F238E27FC236}">
                            <a16:creationId xmlns:a16="http://schemas.microsoft.com/office/drawing/2014/main" id="{DD0CF8B8-66A8-4D99-920D-9507CBB9E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762000"/>
                        <a:ext cx="618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>
            <a:extLst>
              <a:ext uri="{FF2B5EF4-FFF2-40B4-BE49-F238E27FC236}">
                <a16:creationId xmlns:a16="http://schemas.microsoft.com/office/drawing/2014/main" id="{9C9F3DB8-76E1-4A9B-A360-29004C0EC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1447800"/>
          <a:ext cx="3911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634680" progId="Equation.3">
                  <p:embed/>
                </p:oleObj>
              </mc:Choice>
              <mc:Fallback>
                <p:oleObj name="Equation" r:id="rId4" imgW="3911400" imgH="634680" progId="Equation.3">
                  <p:embed/>
                  <p:pic>
                    <p:nvPicPr>
                      <p:cNvPr id="138243" name="Object 3">
                        <a:extLst>
                          <a:ext uri="{FF2B5EF4-FFF2-40B4-BE49-F238E27FC236}">
                            <a16:creationId xmlns:a16="http://schemas.microsoft.com/office/drawing/2014/main" id="{9C9F3DB8-76E1-4A9B-A360-29004C0EC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447800"/>
                        <a:ext cx="3911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>
            <a:extLst>
              <a:ext uri="{FF2B5EF4-FFF2-40B4-BE49-F238E27FC236}">
                <a16:creationId xmlns:a16="http://schemas.microsoft.com/office/drawing/2014/main" id="{4D716E93-7991-45F5-A6AC-7E36E9C04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0663" y="2565400"/>
          <a:ext cx="248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469800" progId="Equation.3">
                  <p:embed/>
                </p:oleObj>
              </mc:Choice>
              <mc:Fallback>
                <p:oleObj name="Equation" r:id="rId6" imgW="2489040" imgH="469800" progId="Equation.3">
                  <p:embed/>
                  <p:pic>
                    <p:nvPicPr>
                      <p:cNvPr id="138245" name="Object 5">
                        <a:extLst>
                          <a:ext uri="{FF2B5EF4-FFF2-40B4-BE49-F238E27FC236}">
                            <a16:creationId xmlns:a16="http://schemas.microsoft.com/office/drawing/2014/main" id="{4D716E93-7991-45F5-A6AC-7E36E9C04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565400"/>
                        <a:ext cx="2489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Rectangle 6">
            <a:extLst>
              <a:ext uri="{FF2B5EF4-FFF2-40B4-BE49-F238E27FC236}">
                <a16:creationId xmlns:a16="http://schemas.microsoft.com/office/drawing/2014/main" id="{67999B04-6510-4772-973D-07CB7311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3100"/>
            <a:ext cx="344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相关系数的意义</a:t>
            </a:r>
          </a:p>
        </p:txBody>
      </p:sp>
      <p:graphicFrame>
        <p:nvGraphicFramePr>
          <p:cNvPr id="138247" name="Object 7">
            <a:extLst>
              <a:ext uri="{FF2B5EF4-FFF2-40B4-BE49-F238E27FC236}">
                <a16:creationId xmlns:a16="http://schemas.microsoft.com/office/drawing/2014/main" id="{C4340B9E-BBA0-41F0-B8CD-330A29756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3860800"/>
          <a:ext cx="783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35760" imgH="965160" progId="Equation.3">
                  <p:embed/>
                </p:oleObj>
              </mc:Choice>
              <mc:Fallback>
                <p:oleObj name="Equation" r:id="rId8" imgW="7835760" imgH="965160" progId="Equation.3">
                  <p:embed/>
                  <p:pic>
                    <p:nvPicPr>
                      <p:cNvPr id="138247" name="Object 7">
                        <a:extLst>
                          <a:ext uri="{FF2B5EF4-FFF2-40B4-BE49-F238E27FC236}">
                            <a16:creationId xmlns:a16="http://schemas.microsoft.com/office/drawing/2014/main" id="{C4340B9E-BBA0-41F0-B8CD-330A29756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860800"/>
                        <a:ext cx="783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>
            <a:extLst>
              <a:ext uri="{FF2B5EF4-FFF2-40B4-BE49-F238E27FC236}">
                <a16:creationId xmlns:a16="http://schemas.microsoft.com/office/drawing/2014/main" id="{8EDF521A-084C-495F-A7D0-1C17B4E33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4916488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38600" imgH="457200" progId="Equation.3">
                  <p:embed/>
                </p:oleObj>
              </mc:Choice>
              <mc:Fallback>
                <p:oleObj name="Equation" r:id="rId10" imgW="6438600" imgH="457200" progId="Equation.3">
                  <p:embed/>
                  <p:pic>
                    <p:nvPicPr>
                      <p:cNvPr id="138248" name="Object 8">
                        <a:extLst>
                          <a:ext uri="{FF2B5EF4-FFF2-40B4-BE49-F238E27FC236}">
                            <a16:creationId xmlns:a16="http://schemas.microsoft.com/office/drawing/2014/main" id="{8EDF521A-084C-495F-A7D0-1C17B4E33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916488"/>
                        <a:ext cx="643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>
            <a:extLst>
              <a:ext uri="{FF2B5EF4-FFF2-40B4-BE49-F238E27FC236}">
                <a16:creationId xmlns:a16="http://schemas.microsoft.com/office/drawing/2014/main" id="{3AF66A3D-5E4F-47EF-933F-EE069C2CE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589588"/>
          <a:ext cx="480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00600" imgH="431640" progId="Equation.3">
                  <p:embed/>
                </p:oleObj>
              </mc:Choice>
              <mc:Fallback>
                <p:oleObj name="Equation" r:id="rId12" imgW="4800600" imgH="431640" progId="Equation.3">
                  <p:embed/>
                  <p:pic>
                    <p:nvPicPr>
                      <p:cNvPr id="138249" name="Object 9">
                        <a:extLst>
                          <a:ext uri="{FF2B5EF4-FFF2-40B4-BE49-F238E27FC236}">
                            <a16:creationId xmlns:a16="http://schemas.microsoft.com/office/drawing/2014/main" id="{3AF66A3D-5E4F-47EF-933F-EE069C2CEF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89588"/>
                        <a:ext cx="480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>
            <a:extLst>
              <a:ext uri="{FF2B5EF4-FFF2-40B4-BE49-F238E27FC236}">
                <a16:creationId xmlns:a16="http://schemas.microsoft.com/office/drawing/2014/main" id="{6AE4702C-9255-4188-8ABC-104968270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850" y="1989138"/>
          <a:ext cx="328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88960" imgH="482400" progId="Equation.3">
                  <p:embed/>
                </p:oleObj>
              </mc:Choice>
              <mc:Fallback>
                <p:oleObj name="Equation" r:id="rId14" imgW="3288960" imgH="482400" progId="Equation.3">
                  <p:embed/>
                  <p:pic>
                    <p:nvPicPr>
                      <p:cNvPr id="138250" name="Object 10">
                        <a:extLst>
                          <a:ext uri="{FF2B5EF4-FFF2-40B4-BE49-F238E27FC236}">
                            <a16:creationId xmlns:a16="http://schemas.microsoft.com/office/drawing/2014/main" id="{6AE4702C-9255-4188-8ABC-104968270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989138"/>
                        <a:ext cx="328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DB77807-9B90-4FDE-BFEB-A9A6558A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461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不相关与相互独立的关系</a:t>
            </a: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6052AB74-3FC1-4E1F-9E01-A9C472FF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714375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</a:t>
            </a: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453C849F-421A-4985-A775-442C725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0462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相互独立</a:t>
            </a:r>
          </a:p>
        </p:txBody>
      </p:sp>
      <p:grpSp>
        <p:nvGrpSpPr>
          <p:cNvPr id="158734" name="Group 14">
            <a:extLst>
              <a:ext uri="{FF2B5EF4-FFF2-40B4-BE49-F238E27FC236}">
                <a16:creationId xmlns:a16="http://schemas.microsoft.com/office/drawing/2014/main" id="{A891768C-18C6-41E0-901C-C34AAB829A77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2046288"/>
            <a:ext cx="2057400" cy="519112"/>
            <a:chOff x="2673" y="1289"/>
            <a:chExt cx="1296" cy="327"/>
          </a:xfrm>
        </p:grpSpPr>
        <p:sp>
          <p:nvSpPr>
            <p:cNvPr id="158724" name="Rectangle 4">
              <a:extLst>
                <a:ext uri="{FF2B5EF4-FFF2-40B4-BE49-F238E27FC236}">
                  <a16:creationId xmlns:a16="http://schemas.microsoft.com/office/drawing/2014/main" id="{0B16A8E2-0908-4F89-9BED-83A0CFAA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不相关</a:t>
              </a:r>
            </a:p>
          </p:txBody>
        </p:sp>
        <p:sp>
          <p:nvSpPr>
            <p:cNvPr id="158726" name="Line 6">
              <a:extLst>
                <a:ext uri="{FF2B5EF4-FFF2-40B4-BE49-F238E27FC236}">
                  <a16:creationId xmlns:a16="http://schemas.microsoft.com/office/drawing/2014/main" id="{F17D07C1-3B65-47A0-ADF3-B447C2DF9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8729" name="Group 9">
            <a:extLst>
              <a:ext uri="{FF2B5EF4-FFF2-40B4-BE49-F238E27FC236}">
                <a16:creationId xmlns:a16="http://schemas.microsoft.com/office/drawing/2014/main" id="{101E48B6-6CE6-45DE-8BF5-A8C452559A65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2351088"/>
            <a:ext cx="609600" cy="152400"/>
            <a:chOff x="2352" y="1584"/>
            <a:chExt cx="384" cy="96"/>
          </a:xfrm>
        </p:grpSpPr>
        <p:sp>
          <p:nvSpPr>
            <p:cNvPr id="158727" name="Line 7">
              <a:extLst>
                <a:ext uri="{FF2B5EF4-FFF2-40B4-BE49-F238E27FC236}">
                  <a16:creationId xmlns:a16="http://schemas.microsoft.com/office/drawing/2014/main" id="{5F4BE12F-F052-4D3F-90F3-B35A5F5F3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728" name="Line 8">
              <a:extLst>
                <a:ext uri="{FF2B5EF4-FFF2-40B4-BE49-F238E27FC236}">
                  <a16:creationId xmlns:a16="http://schemas.microsoft.com/office/drawing/2014/main" id="{2F37E906-0293-433C-A83A-A9DC857A3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8730" name="Rectangle 10">
            <a:extLst>
              <a:ext uri="{FF2B5EF4-FFF2-40B4-BE49-F238E27FC236}">
                <a16:creationId xmlns:a16="http://schemas.microsoft.com/office/drawing/2014/main" id="{B2845253-8EA4-4AD8-9C00-0E319C41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354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(2)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不相关的充要条件</a:t>
            </a:r>
          </a:p>
        </p:txBody>
      </p:sp>
      <p:graphicFrame>
        <p:nvGraphicFramePr>
          <p:cNvPr id="158731" name="Object 11">
            <a:extLst>
              <a:ext uri="{FF2B5EF4-FFF2-40B4-BE49-F238E27FC236}">
                <a16:creationId xmlns:a16="http://schemas.microsoft.com/office/drawing/2014/main" id="{864FA85E-ACD4-419A-BAFC-1B68EA6D9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3638550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240" imgH="469800" progId="Equation.3">
                  <p:embed/>
                </p:oleObj>
              </mc:Choice>
              <mc:Fallback>
                <p:oleObj name="Equation" r:id="rId2" imgW="4305240" imgH="469800" progId="Equation.3">
                  <p:embed/>
                  <p:pic>
                    <p:nvPicPr>
                      <p:cNvPr id="158731" name="Object 11">
                        <a:extLst>
                          <a:ext uri="{FF2B5EF4-FFF2-40B4-BE49-F238E27FC236}">
                            <a16:creationId xmlns:a16="http://schemas.microsoft.com/office/drawing/2014/main" id="{864FA85E-ACD4-419A-BAFC-1B68EA6D9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638550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>
            <a:extLst>
              <a:ext uri="{FF2B5EF4-FFF2-40B4-BE49-F238E27FC236}">
                <a16:creationId xmlns:a16="http://schemas.microsoft.com/office/drawing/2014/main" id="{F223DAF1-937E-477C-9978-F74E01310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4324350"/>
          <a:ext cx="532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1160" imgH="469800" progId="Equation.3">
                  <p:embed/>
                </p:oleObj>
              </mc:Choice>
              <mc:Fallback>
                <p:oleObj name="Equation" r:id="rId4" imgW="5321160" imgH="469800" progId="Equation.3">
                  <p:embed/>
                  <p:pic>
                    <p:nvPicPr>
                      <p:cNvPr id="158732" name="Object 12">
                        <a:extLst>
                          <a:ext uri="{FF2B5EF4-FFF2-40B4-BE49-F238E27FC236}">
                            <a16:creationId xmlns:a16="http://schemas.microsoft.com/office/drawing/2014/main" id="{F223DAF1-937E-477C-9978-F74E01310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324350"/>
                        <a:ext cx="532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>
            <a:extLst>
              <a:ext uri="{FF2B5EF4-FFF2-40B4-BE49-F238E27FC236}">
                <a16:creationId xmlns:a16="http://schemas.microsoft.com/office/drawing/2014/main" id="{84F33B00-CA5B-40F1-9BBC-13C47AC9F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5086350"/>
          <a:ext cx="6273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11880" imgH="469800" progId="Equation.3">
                  <p:embed/>
                </p:oleObj>
              </mc:Choice>
              <mc:Fallback>
                <p:oleObj name="Equation" r:id="rId6" imgW="6311880" imgH="469800" progId="Equation.3">
                  <p:embed/>
                  <p:pic>
                    <p:nvPicPr>
                      <p:cNvPr id="158733" name="Object 13">
                        <a:extLst>
                          <a:ext uri="{FF2B5EF4-FFF2-40B4-BE49-F238E27FC236}">
                            <a16:creationId xmlns:a16="http://schemas.microsoft.com/office/drawing/2014/main" id="{84F33B00-CA5B-40F1-9BBC-13C47AC9F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086350"/>
                        <a:ext cx="6273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158725" grpId="0"/>
      <p:bldP spid="1587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BD1EDFE-957B-4FBB-A389-EDA6359F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36600"/>
            <a:ext cx="344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相关系数的性质</a:t>
            </a:r>
            <a:endParaRPr kumimoji="1" lang="zh-CN" altLang="en-US" sz="3200" b="1" i="0" u="sng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D5C8BB76-386E-4DFA-A932-7BBFAD5A3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1447800"/>
          <a:ext cx="1752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444240" progId="Equation.3">
                  <p:embed/>
                </p:oleObj>
              </mc:Choice>
              <mc:Fallback>
                <p:oleObj name="Equation" r:id="rId2" imgW="1752480" imgH="444240" progId="Equation.3">
                  <p:embed/>
                  <p:pic>
                    <p:nvPicPr>
                      <p:cNvPr id="139267" name="Object 3">
                        <a:extLst>
                          <a:ext uri="{FF2B5EF4-FFF2-40B4-BE49-F238E27FC236}">
                            <a16:creationId xmlns:a16="http://schemas.microsoft.com/office/drawing/2014/main" id="{D5C8BB76-386E-4DFA-A932-7BBFAD5A3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447800"/>
                        <a:ext cx="1752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>
            <a:extLst>
              <a:ext uri="{FF2B5EF4-FFF2-40B4-BE49-F238E27FC236}">
                <a16:creationId xmlns:a16="http://schemas.microsoft.com/office/drawing/2014/main" id="{B863B054-ACFC-4BD1-BC16-C24525E2B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2209800"/>
          <a:ext cx="67183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17960" imgH="1002960" progId="Equation.3">
                  <p:embed/>
                </p:oleObj>
              </mc:Choice>
              <mc:Fallback>
                <p:oleObj name="Equation" r:id="rId4" imgW="6717960" imgH="1002960" progId="Equation.3">
                  <p:embed/>
                  <p:pic>
                    <p:nvPicPr>
                      <p:cNvPr id="139268" name="Object 4">
                        <a:extLst>
                          <a:ext uri="{FF2B5EF4-FFF2-40B4-BE49-F238E27FC236}">
                            <a16:creationId xmlns:a16="http://schemas.microsoft.com/office/drawing/2014/main" id="{B863B054-ACFC-4BD1-BC16-C24525E2B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209800"/>
                        <a:ext cx="67183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>
            <a:extLst>
              <a:ext uri="{FF2B5EF4-FFF2-40B4-BE49-F238E27FC236}">
                <a16:creationId xmlns:a16="http://schemas.microsoft.com/office/drawing/2014/main" id="{30A3189B-355A-46E0-80AE-DEB15FD70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3051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</a:p>
        </p:txBody>
      </p:sp>
      <p:graphicFrame>
        <p:nvGraphicFramePr>
          <p:cNvPr id="139270" name="Object 6">
            <a:extLst>
              <a:ext uri="{FF2B5EF4-FFF2-40B4-BE49-F238E27FC236}">
                <a16:creationId xmlns:a16="http://schemas.microsoft.com/office/drawing/2014/main" id="{7E355571-2C4B-4445-8041-D83A2A141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352800"/>
          <a:ext cx="4381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81200" imgH="634680" progId="Equation.3">
                  <p:embed/>
                </p:oleObj>
              </mc:Choice>
              <mc:Fallback>
                <p:oleObj name="Equation" r:id="rId6" imgW="4381200" imgH="634680" progId="Equation.3">
                  <p:embed/>
                  <p:pic>
                    <p:nvPicPr>
                      <p:cNvPr id="139270" name="Object 6">
                        <a:extLst>
                          <a:ext uri="{FF2B5EF4-FFF2-40B4-BE49-F238E27FC236}">
                            <a16:creationId xmlns:a16="http://schemas.microsoft.com/office/drawing/2014/main" id="{7E355571-2C4B-4445-8041-D83A2A141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4381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>
            <a:extLst>
              <a:ext uri="{FF2B5EF4-FFF2-40B4-BE49-F238E27FC236}">
                <a16:creationId xmlns:a16="http://schemas.microsoft.com/office/drawing/2014/main" id="{B8AAE69E-EAC3-4100-A48C-068093E96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4038600"/>
          <a:ext cx="240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00120" imgH="469800" progId="Equation.3">
                  <p:embed/>
                </p:oleObj>
              </mc:Choice>
              <mc:Fallback>
                <p:oleObj name="Equation" r:id="rId8" imgW="2400120" imgH="469800" progId="Equation.3">
                  <p:embed/>
                  <p:pic>
                    <p:nvPicPr>
                      <p:cNvPr id="139271" name="Object 7">
                        <a:extLst>
                          <a:ext uri="{FF2B5EF4-FFF2-40B4-BE49-F238E27FC236}">
                            <a16:creationId xmlns:a16="http://schemas.microsoft.com/office/drawing/2014/main" id="{B8AAE69E-EAC3-4100-A48C-068093E96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038600"/>
                        <a:ext cx="240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57638FC7-9275-44E8-B77A-3AB5ACE0E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14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317160" progId="Equation.3">
                  <p:embed/>
                </p:oleObj>
              </mc:Choice>
              <mc:Fallback>
                <p:oleObj name="Equation" r:id="rId10" imgW="495000" imgH="317160" progId="Equation.3">
                  <p:embed/>
                  <p:pic>
                    <p:nvPicPr>
                      <p:cNvPr id="139272" name="Object 8">
                        <a:extLst>
                          <a:ext uri="{FF2B5EF4-FFF2-40B4-BE49-F238E27FC236}">
                            <a16:creationId xmlns:a16="http://schemas.microsoft.com/office/drawing/2014/main" id="{57638FC7-9275-44E8-B77A-3AB5ACE0E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>
            <a:extLst>
              <a:ext uri="{FF2B5EF4-FFF2-40B4-BE49-F238E27FC236}">
                <a16:creationId xmlns:a16="http://schemas.microsoft.com/office/drawing/2014/main" id="{4EB05EA1-38FE-4DE4-A2A4-5F0132671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46482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57400" imgH="469800" progId="Equation.3">
                  <p:embed/>
                </p:oleObj>
              </mc:Choice>
              <mc:Fallback>
                <p:oleObj name="Equation" r:id="rId12" imgW="2057400" imgH="469800" progId="Equation.3">
                  <p:embed/>
                  <p:pic>
                    <p:nvPicPr>
                      <p:cNvPr id="139273" name="Object 9">
                        <a:extLst>
                          <a:ext uri="{FF2B5EF4-FFF2-40B4-BE49-F238E27FC236}">
                            <a16:creationId xmlns:a16="http://schemas.microsoft.com/office/drawing/2014/main" id="{4EB05EA1-38FE-4DE4-A2A4-5F0132671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64820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>
            <a:extLst>
              <a:ext uri="{FF2B5EF4-FFF2-40B4-BE49-F238E27FC236}">
                <a16:creationId xmlns:a16="http://schemas.microsoft.com/office/drawing/2014/main" id="{D76EEFA1-766F-4C9B-A5D9-67EEA0C2B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5410200"/>
          <a:ext cx="1714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320" imgH="444240" progId="Equation.3">
                  <p:embed/>
                </p:oleObj>
              </mc:Choice>
              <mc:Fallback>
                <p:oleObj name="Equation" r:id="rId14" imgW="1714320" imgH="444240" progId="Equation.3">
                  <p:embed/>
                  <p:pic>
                    <p:nvPicPr>
                      <p:cNvPr id="139274" name="Object 10">
                        <a:extLst>
                          <a:ext uri="{FF2B5EF4-FFF2-40B4-BE49-F238E27FC236}">
                            <a16:creationId xmlns:a16="http://schemas.microsoft.com/office/drawing/2014/main" id="{D76EEFA1-766F-4C9B-A5D9-67EEA0C2B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410200"/>
                        <a:ext cx="1714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extLst>
              <a:ext uri="{FF2B5EF4-FFF2-40B4-BE49-F238E27FC236}">
                <a16:creationId xmlns:a16="http://schemas.microsoft.com/office/drawing/2014/main" id="{04B6F470-A6E9-4F36-BF98-BB076A602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762000"/>
          <a:ext cx="64389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8600" imgH="1002960" progId="Equation.3">
                  <p:embed/>
                </p:oleObj>
              </mc:Choice>
              <mc:Fallback>
                <p:oleObj name="Equation" r:id="rId2" imgW="6438600" imgH="1002960" progId="Equation.3">
                  <p:embed/>
                  <p:pic>
                    <p:nvPicPr>
                      <p:cNvPr id="140290" name="Object 2">
                        <a:extLst>
                          <a:ext uri="{FF2B5EF4-FFF2-40B4-BE49-F238E27FC236}">
                            <a16:creationId xmlns:a16="http://schemas.microsoft.com/office/drawing/2014/main" id="{04B6F470-A6E9-4F36-BF98-BB076A602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762000"/>
                        <a:ext cx="64389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2D9D4CFB-BFF9-434A-9714-91755A37E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884363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38280" imgH="444240" progId="Equation.3">
                  <p:embed/>
                </p:oleObj>
              </mc:Choice>
              <mc:Fallback>
                <p:oleObj name="公式" r:id="rId4" imgW="2438280" imgH="444240" progId="Equation.3">
                  <p:embed/>
                  <p:pic>
                    <p:nvPicPr>
                      <p:cNvPr id="140292" name="Object 4">
                        <a:extLst>
                          <a:ext uri="{FF2B5EF4-FFF2-40B4-BE49-F238E27FC236}">
                            <a16:creationId xmlns:a16="http://schemas.microsoft.com/office/drawing/2014/main" id="{2D9D4CFB-BFF9-434A-9714-91755A37E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84363"/>
                        <a:ext cx="243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>
            <a:extLst>
              <a:ext uri="{FF2B5EF4-FFF2-40B4-BE49-F238E27FC236}">
                <a16:creationId xmlns:a16="http://schemas.microsoft.com/office/drawing/2014/main" id="{3C677964-11CE-4280-AB8E-AB471AB85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2349500"/>
          <a:ext cx="7073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073640" imgH="1079280" progId="Equation.3">
                  <p:embed/>
                </p:oleObj>
              </mc:Choice>
              <mc:Fallback>
                <p:oleObj name="公式" r:id="rId6" imgW="7073640" imgH="1079280" progId="Equation.3">
                  <p:embed/>
                  <p:pic>
                    <p:nvPicPr>
                      <p:cNvPr id="140294" name="Object 6">
                        <a:extLst>
                          <a:ext uri="{FF2B5EF4-FFF2-40B4-BE49-F238E27FC236}">
                            <a16:creationId xmlns:a16="http://schemas.microsoft.com/office/drawing/2014/main" id="{3C677964-11CE-4280-AB8E-AB471AB85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349500"/>
                        <a:ext cx="7073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>
            <a:extLst>
              <a:ext uri="{FF2B5EF4-FFF2-40B4-BE49-F238E27FC236}">
                <a16:creationId xmlns:a16="http://schemas.microsoft.com/office/drawing/2014/main" id="{9FBA2225-DD99-4DBF-9F15-0B75B5915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3573463"/>
          <a:ext cx="368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0" imgH="431640" progId="Equation.3">
                  <p:embed/>
                </p:oleObj>
              </mc:Choice>
              <mc:Fallback>
                <p:oleObj name="Equation" r:id="rId8" imgW="3682800" imgH="431640" progId="Equation.3">
                  <p:embed/>
                  <p:pic>
                    <p:nvPicPr>
                      <p:cNvPr id="140295" name="Object 7">
                        <a:extLst>
                          <a:ext uri="{FF2B5EF4-FFF2-40B4-BE49-F238E27FC236}">
                            <a16:creationId xmlns:a16="http://schemas.microsoft.com/office/drawing/2014/main" id="{9FBA2225-DD99-4DBF-9F15-0B75B5915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573463"/>
                        <a:ext cx="368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>
            <a:extLst>
              <a:ext uri="{FF2B5EF4-FFF2-40B4-BE49-F238E27FC236}">
                <a16:creationId xmlns:a16="http://schemas.microsoft.com/office/drawing/2014/main" id="{B8A68B7C-0C8C-4E99-93A4-4ADF3B0CB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4076700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38200" imgH="431640" progId="Equation.3">
                  <p:embed/>
                </p:oleObj>
              </mc:Choice>
              <mc:Fallback>
                <p:oleObj name="Equation" r:id="rId10" imgW="3238200" imgH="431640" progId="Equation.3">
                  <p:embed/>
                  <p:pic>
                    <p:nvPicPr>
                      <p:cNvPr id="140296" name="Object 8">
                        <a:extLst>
                          <a:ext uri="{FF2B5EF4-FFF2-40B4-BE49-F238E27FC236}">
                            <a16:creationId xmlns:a16="http://schemas.microsoft.com/office/drawing/2014/main" id="{B8A68B7C-0C8C-4E99-93A4-4ADF3B0CB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76700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Text Box 9">
            <a:extLst>
              <a:ext uri="{FF2B5EF4-FFF2-40B4-BE49-F238E27FC236}">
                <a16:creationId xmlns:a16="http://schemas.microsoft.com/office/drawing/2014/main" id="{AAFBA768-085A-43C3-B1D2-F314173B7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8152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由方差性质知</a:t>
            </a:r>
          </a:p>
        </p:txBody>
      </p:sp>
      <p:graphicFrame>
        <p:nvGraphicFramePr>
          <p:cNvPr id="140299" name="Object 11">
            <a:extLst>
              <a:ext uri="{FF2B5EF4-FFF2-40B4-BE49-F238E27FC236}">
                <a16:creationId xmlns:a16="http://schemas.microsoft.com/office/drawing/2014/main" id="{2F758F34-DDFA-4C3A-BDE3-746E7E7CA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3013" y="5289550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79760" imgH="444240" progId="Equation.3">
                  <p:embed/>
                </p:oleObj>
              </mc:Choice>
              <mc:Fallback>
                <p:oleObj name="Equation" r:id="rId12" imgW="3479760" imgH="444240" progId="Equation.3">
                  <p:embed/>
                  <p:pic>
                    <p:nvPicPr>
                      <p:cNvPr id="140299" name="Object 11">
                        <a:extLst>
                          <a:ext uri="{FF2B5EF4-FFF2-40B4-BE49-F238E27FC236}">
                            <a16:creationId xmlns:a16="http://schemas.microsoft.com/office/drawing/2014/main" id="{2F758F34-DDFA-4C3A-BDE3-746E7E7CA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289550"/>
                        <a:ext cx="347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>
            <a:extLst>
              <a:ext uri="{FF2B5EF4-FFF2-40B4-BE49-F238E27FC236}">
                <a16:creationId xmlns:a16="http://schemas.microsoft.com/office/drawing/2014/main" id="{D816C64D-C9BB-4409-9083-B886FCA65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844675"/>
          <a:ext cx="398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87720" imgH="482400" progId="Equation.3">
                  <p:embed/>
                </p:oleObj>
              </mc:Choice>
              <mc:Fallback>
                <p:oleObj name="Equation" r:id="rId14" imgW="3987720" imgH="482400" progId="Equation.3">
                  <p:embed/>
                  <p:pic>
                    <p:nvPicPr>
                      <p:cNvPr id="140300" name="Object 12">
                        <a:extLst>
                          <a:ext uri="{FF2B5EF4-FFF2-40B4-BE49-F238E27FC236}">
                            <a16:creationId xmlns:a16="http://schemas.microsoft.com/office/drawing/2014/main" id="{D816C64D-C9BB-4409-9083-B886FCA65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44675"/>
                        <a:ext cx="398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>
            <a:extLst>
              <a:ext uri="{FF2B5EF4-FFF2-40B4-BE49-F238E27FC236}">
                <a16:creationId xmlns:a16="http://schemas.microsoft.com/office/drawing/2014/main" id="{E8B84EB7-9CE9-4172-B88B-38495C25E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5302250"/>
          <a:ext cx="379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97280" imgH="431640" progId="Equation.3">
                  <p:embed/>
                </p:oleObj>
              </mc:Choice>
              <mc:Fallback>
                <p:oleObj name="Equation" r:id="rId16" imgW="3797280" imgH="431640" progId="Equation.3">
                  <p:embed/>
                  <p:pic>
                    <p:nvPicPr>
                      <p:cNvPr id="140301" name="Object 13">
                        <a:extLst>
                          <a:ext uri="{FF2B5EF4-FFF2-40B4-BE49-F238E27FC236}">
                            <a16:creationId xmlns:a16="http://schemas.microsoft.com/office/drawing/2014/main" id="{E8B84EB7-9CE9-4172-B88B-38495C25E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302250"/>
                        <a:ext cx="379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57" name="Group 25">
            <a:extLst>
              <a:ext uri="{FF2B5EF4-FFF2-40B4-BE49-F238E27FC236}">
                <a16:creationId xmlns:a16="http://schemas.microsoft.com/office/drawing/2014/main" id="{89DD56DD-E655-4834-B11D-33E89852DDED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3886200"/>
            <a:ext cx="5608637" cy="492125"/>
            <a:chOff x="995" y="2448"/>
            <a:chExt cx="3533" cy="310"/>
          </a:xfrm>
        </p:grpSpPr>
        <p:sp>
          <p:nvSpPr>
            <p:cNvPr id="146458" name="Line 26">
              <a:extLst>
                <a:ext uri="{FF2B5EF4-FFF2-40B4-BE49-F238E27FC236}">
                  <a16:creationId xmlns:a16="http://schemas.microsoft.com/office/drawing/2014/main" id="{2CB3E189-2B44-4A1C-ABD0-2C1147EA4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6459" name="Object 27">
              <a:extLst>
                <a:ext uri="{FF2B5EF4-FFF2-40B4-BE49-F238E27FC236}">
                  <a16:creationId xmlns:a16="http://schemas.microsoft.com/office/drawing/2014/main" id="{71E0F281-E5D9-4203-9687-5B2E328B5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4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3800" imgH="241200" progId="Equation.3">
                    <p:embed/>
                  </p:oleObj>
                </mc:Choice>
                <mc:Fallback>
                  <p:oleObj name="Equation" r:id="rId3" imgW="253800" imgH="241200" progId="Equation.3">
                    <p:embed/>
                    <p:pic>
                      <p:nvPicPr>
                        <p:cNvPr id="146459" name="Object 27">
                          <a:extLst>
                            <a:ext uri="{FF2B5EF4-FFF2-40B4-BE49-F238E27FC236}">
                              <a16:creationId xmlns:a16="http://schemas.microsoft.com/office/drawing/2014/main" id="{71E0F281-E5D9-4203-9687-5B2E328B57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60" name="Object 28">
              <a:extLst>
                <a:ext uri="{FF2B5EF4-FFF2-40B4-BE49-F238E27FC236}">
                  <a16:creationId xmlns:a16="http://schemas.microsoft.com/office/drawing/2014/main" id="{3F74944E-9496-4FA7-9711-FE7A8BB01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5" y="255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146460" name="Object 28">
                          <a:extLst>
                            <a:ext uri="{FF2B5EF4-FFF2-40B4-BE49-F238E27FC236}">
                              <a16:creationId xmlns:a16="http://schemas.microsoft.com/office/drawing/2014/main" id="{3F74944E-9496-4FA7-9711-FE7A8BB01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55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61" name="Object 29">
              <a:extLst>
                <a:ext uri="{FF2B5EF4-FFF2-40B4-BE49-F238E27FC236}">
                  <a16:creationId xmlns:a16="http://schemas.microsoft.com/office/drawing/2014/main" id="{A2D5A124-2B66-4C85-AEDD-B6C2674F10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4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190440" progId="Equation.3">
                    <p:embed/>
                  </p:oleObj>
                </mc:Choice>
                <mc:Fallback>
                  <p:oleObj name="Equation" r:id="rId7" imgW="190440" imgH="190440" progId="Equation.3">
                    <p:embed/>
                    <p:pic>
                      <p:nvPicPr>
                        <p:cNvPr id="146461" name="Object 29">
                          <a:extLst>
                            <a:ext uri="{FF2B5EF4-FFF2-40B4-BE49-F238E27FC236}">
                              <a16:creationId xmlns:a16="http://schemas.microsoft.com/office/drawing/2014/main" id="{A2D5A124-2B66-4C85-AEDD-B6C2674F10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93533472-FE29-485C-B36C-8E895969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随机变量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的算术平均值为</a:t>
            </a:r>
          </a:p>
        </p:txBody>
      </p:sp>
      <p:graphicFrame>
        <p:nvGraphicFramePr>
          <p:cNvPr id="146435" name="Object 3">
            <a:extLst>
              <a:ext uri="{FF2B5EF4-FFF2-40B4-BE49-F238E27FC236}">
                <a16:creationId xmlns:a16="http://schemas.microsoft.com/office/drawing/2014/main" id="{202998E4-AD94-4928-A72D-42AE12F75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1981200"/>
          <a:ext cx="161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12800" imgH="825480" progId="Equation.3">
                  <p:embed/>
                </p:oleObj>
              </mc:Choice>
              <mc:Fallback>
                <p:oleObj name="Equation" r:id="rId9" imgW="1612800" imgH="825480" progId="Equation.3">
                  <p:embed/>
                  <p:pic>
                    <p:nvPicPr>
                      <p:cNvPr id="146435" name="Object 3">
                        <a:extLst>
                          <a:ext uri="{FF2B5EF4-FFF2-40B4-BE49-F238E27FC236}">
                            <a16:creationId xmlns:a16="http://schemas.microsoft.com/office/drawing/2014/main" id="{202998E4-AD94-4928-A72D-42AE12F75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1981200"/>
                        <a:ext cx="161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>
            <a:extLst>
              <a:ext uri="{FF2B5EF4-FFF2-40B4-BE49-F238E27FC236}">
                <a16:creationId xmlns:a16="http://schemas.microsoft.com/office/drawing/2014/main" id="{CBCBD28B-C2A1-4675-86AD-72AE5255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</a:p>
        </p:txBody>
      </p:sp>
      <p:graphicFrame>
        <p:nvGraphicFramePr>
          <p:cNvPr id="146437" name="Object 5">
            <a:extLst>
              <a:ext uri="{FF2B5EF4-FFF2-40B4-BE49-F238E27FC236}">
                <a16:creationId xmlns:a16="http://schemas.microsoft.com/office/drawing/2014/main" id="{A5438C90-E6BF-45FB-8B22-A33C5A730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3060700"/>
          <a:ext cx="45926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775040" imgH="393480" progId="Equation.3">
                  <p:embed/>
                </p:oleObj>
              </mc:Choice>
              <mc:Fallback>
                <p:oleObj name="Equation" r:id="rId11" imgW="4775040" imgH="393480" progId="Equation.3">
                  <p:embed/>
                  <p:pic>
                    <p:nvPicPr>
                      <p:cNvPr id="146437" name="Object 5">
                        <a:extLst>
                          <a:ext uri="{FF2B5EF4-FFF2-40B4-BE49-F238E27FC236}">
                            <a16:creationId xmlns:a16="http://schemas.microsoft.com/office/drawing/2014/main" id="{A5438C90-E6BF-45FB-8B22-A33C5A730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060700"/>
                        <a:ext cx="45926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Rectangle 6">
            <a:extLst>
              <a:ext uri="{FF2B5EF4-FFF2-40B4-BE49-F238E27FC236}">
                <a16:creationId xmlns:a16="http://schemas.microsoft.com/office/drawing/2014/main" id="{E97C3CCA-28C1-410C-88D2-A8570117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00563"/>
            <a:ext cx="77422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它从本质上体现了随机变量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取可能值的平均值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E32C95A9-9C67-43F3-83A7-96B8C7AD9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87938"/>
            <a:ext cx="77089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当随机变量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取各个可能值是等概率分布时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的期望值与算术平均值相等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146445" name="Object 13">
            <a:extLst>
              <a:ext uri="{FF2B5EF4-FFF2-40B4-BE49-F238E27FC236}">
                <a16:creationId xmlns:a16="http://schemas.microsoft.com/office/drawing/2014/main" id="{A6B7BBD7-004E-44CD-922D-96AD87C56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10000"/>
          <a:ext cx="15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533160" progId="Equation.3">
                  <p:embed/>
                </p:oleObj>
              </mc:Choice>
              <mc:Fallback>
                <p:oleObj name="Equation" r:id="rId13" imgW="177480" imgH="533160" progId="Equation.3">
                  <p:embed/>
                  <p:pic>
                    <p:nvPicPr>
                      <p:cNvPr id="146445" name="Object 13">
                        <a:extLst>
                          <a:ext uri="{FF2B5EF4-FFF2-40B4-BE49-F238E27FC236}">
                            <a16:creationId xmlns:a16="http://schemas.microsoft.com/office/drawing/2014/main" id="{A6B7BBD7-004E-44CD-922D-96AD87C56B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15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>
            <a:extLst>
              <a:ext uri="{FF2B5EF4-FFF2-40B4-BE49-F238E27FC236}">
                <a16:creationId xmlns:a16="http://schemas.microsoft.com/office/drawing/2014/main" id="{BFF2D9E8-2C0D-458C-81EE-A96F2692B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810000"/>
          <a:ext cx="21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640" imgH="533160" progId="Equation.3">
                  <p:embed/>
                </p:oleObj>
              </mc:Choice>
              <mc:Fallback>
                <p:oleObj name="Equation" r:id="rId15" imgW="215640" imgH="533160" progId="Equation.3">
                  <p:embed/>
                  <p:pic>
                    <p:nvPicPr>
                      <p:cNvPr id="146446" name="Object 14">
                        <a:extLst>
                          <a:ext uri="{FF2B5EF4-FFF2-40B4-BE49-F238E27FC236}">
                            <a16:creationId xmlns:a16="http://schemas.microsoft.com/office/drawing/2014/main" id="{BFF2D9E8-2C0D-458C-81EE-A96F2692B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21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>
            <a:extLst>
              <a:ext uri="{FF2B5EF4-FFF2-40B4-BE49-F238E27FC236}">
                <a16:creationId xmlns:a16="http://schemas.microsoft.com/office/drawing/2014/main" id="{B48D18C0-1B00-4268-B1AA-5CE16A9F2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20811"/>
              </p:ext>
            </p:extLst>
          </p:nvPr>
        </p:nvGraphicFramePr>
        <p:xfrm>
          <a:off x="4206346" y="387667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190440" progId="Equation.3">
                  <p:embed/>
                </p:oleObj>
              </mc:Choice>
              <mc:Fallback>
                <p:oleObj name="Equation" r:id="rId17" imgW="190440" imgH="190440" progId="Equation.3">
                  <p:embed/>
                  <p:pic>
                    <p:nvPicPr>
                      <p:cNvPr id="146447" name="Object 15">
                        <a:extLst>
                          <a:ext uri="{FF2B5EF4-FFF2-40B4-BE49-F238E27FC236}">
                            <a16:creationId xmlns:a16="http://schemas.microsoft.com/office/drawing/2014/main" id="{B48D18C0-1B00-4268-B1AA-5CE16A9F27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346" y="3876675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6">
            <a:extLst>
              <a:ext uri="{FF2B5EF4-FFF2-40B4-BE49-F238E27FC236}">
                <a16:creationId xmlns:a16="http://schemas.microsoft.com/office/drawing/2014/main" id="{B9B59500-24EF-408A-92D8-05325A1F5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534487"/>
              </p:ext>
            </p:extLst>
          </p:nvPr>
        </p:nvGraphicFramePr>
        <p:xfrm>
          <a:off x="3635375" y="3874558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190440" progId="Equation.3">
                  <p:embed/>
                </p:oleObj>
              </mc:Choice>
              <mc:Fallback>
                <p:oleObj name="Equation" r:id="rId19" imgW="190440" imgH="190440" progId="Equation.3">
                  <p:embed/>
                  <p:pic>
                    <p:nvPicPr>
                      <p:cNvPr id="146448" name="Object 16">
                        <a:extLst>
                          <a:ext uri="{FF2B5EF4-FFF2-40B4-BE49-F238E27FC236}">
                            <a16:creationId xmlns:a16="http://schemas.microsoft.com/office/drawing/2014/main" id="{B9B59500-24EF-408A-92D8-05325A1F5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74558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9" name="Group 17">
            <a:extLst>
              <a:ext uri="{FF2B5EF4-FFF2-40B4-BE49-F238E27FC236}">
                <a16:creationId xmlns:a16="http://schemas.microsoft.com/office/drawing/2014/main" id="{01CABD8B-A123-41D1-8667-A4F5580814C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762000"/>
            <a:ext cx="2590800" cy="1143000"/>
            <a:chOff x="1440" y="528"/>
            <a:chExt cx="1632" cy="720"/>
          </a:xfrm>
        </p:grpSpPr>
        <p:graphicFrame>
          <p:nvGraphicFramePr>
            <p:cNvPr id="146450" name="Object 18">
              <a:extLst>
                <a:ext uri="{FF2B5EF4-FFF2-40B4-BE49-F238E27FC236}">
                  <a16:creationId xmlns:a16="http://schemas.microsoft.com/office/drawing/2014/main" id="{96E4E216-BD32-4201-971B-B305A35046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573"/>
            <a:ext cx="20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68280" imgH="317160" progId="Equation.3">
                    <p:embed/>
                  </p:oleObj>
                </mc:Choice>
                <mc:Fallback>
                  <p:oleObj name="Equation" r:id="rId21" imgW="368280" imgH="317160" progId="Equation.3">
                    <p:embed/>
                    <p:pic>
                      <p:nvPicPr>
                        <p:cNvPr id="146450" name="Object 18">
                          <a:extLst>
                            <a:ext uri="{FF2B5EF4-FFF2-40B4-BE49-F238E27FC236}">
                              <a16:creationId xmlns:a16="http://schemas.microsoft.com/office/drawing/2014/main" id="{96E4E216-BD32-4201-971B-B305A35046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573"/>
                          <a:ext cx="20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1" name="Object 19">
              <a:extLst>
                <a:ext uri="{FF2B5EF4-FFF2-40B4-BE49-F238E27FC236}">
                  <a16:creationId xmlns:a16="http://schemas.microsoft.com/office/drawing/2014/main" id="{BE3758A5-A31C-4362-8DD4-1D9D25A969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576"/>
            <a:ext cx="7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17440" imgH="406080" progId="Equation.3">
                    <p:embed/>
                  </p:oleObj>
                </mc:Choice>
                <mc:Fallback>
                  <p:oleObj name="Equation" r:id="rId23" imgW="1117440" imgH="406080" progId="Equation.3">
                    <p:embed/>
                    <p:pic>
                      <p:nvPicPr>
                        <p:cNvPr id="146451" name="Object 19">
                          <a:extLst>
                            <a:ext uri="{FF2B5EF4-FFF2-40B4-BE49-F238E27FC236}">
                              <a16:creationId xmlns:a16="http://schemas.microsoft.com/office/drawing/2014/main" id="{BE3758A5-A31C-4362-8DD4-1D9D25A969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76"/>
                          <a:ext cx="77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2" name="Object 20">
              <a:extLst>
                <a:ext uri="{FF2B5EF4-FFF2-40B4-BE49-F238E27FC236}">
                  <a16:creationId xmlns:a16="http://schemas.microsoft.com/office/drawing/2014/main" id="{1DB6E83B-E1D1-4ECD-B21F-A5491E403A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960"/>
            <a:ext cx="3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698400" imgH="330120" progId="Equation.3">
                    <p:embed/>
                  </p:oleObj>
                </mc:Choice>
                <mc:Fallback>
                  <p:oleObj name="Equation" r:id="rId25" imgW="698400" imgH="330120" progId="Equation.3">
                    <p:embed/>
                    <p:pic>
                      <p:nvPicPr>
                        <p:cNvPr id="146452" name="Object 20">
                          <a:extLst>
                            <a:ext uri="{FF2B5EF4-FFF2-40B4-BE49-F238E27FC236}">
                              <a16:creationId xmlns:a16="http://schemas.microsoft.com/office/drawing/2014/main" id="{1DB6E83B-E1D1-4ECD-B21F-A5491E403A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60"/>
                          <a:ext cx="39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3" name="Object 21">
              <a:extLst>
                <a:ext uri="{FF2B5EF4-FFF2-40B4-BE49-F238E27FC236}">
                  <a16:creationId xmlns:a16="http://schemas.microsoft.com/office/drawing/2014/main" id="{D18A21A3-A50B-43FB-8743-5459AA47FE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960"/>
            <a:ext cx="3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98400" imgH="330120" progId="Equation.3">
                    <p:embed/>
                  </p:oleObj>
                </mc:Choice>
                <mc:Fallback>
                  <p:oleObj name="Equation" r:id="rId27" imgW="698400" imgH="330120" progId="Equation.3">
                    <p:embed/>
                    <p:pic>
                      <p:nvPicPr>
                        <p:cNvPr id="146453" name="Object 21">
                          <a:extLst>
                            <a:ext uri="{FF2B5EF4-FFF2-40B4-BE49-F238E27FC236}">
                              <a16:creationId xmlns:a16="http://schemas.microsoft.com/office/drawing/2014/main" id="{D18A21A3-A50B-43FB-8743-5459AA47FE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60"/>
                          <a:ext cx="39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4" name="Object 22">
              <a:extLst>
                <a:ext uri="{FF2B5EF4-FFF2-40B4-BE49-F238E27FC236}">
                  <a16:creationId xmlns:a16="http://schemas.microsoft.com/office/drawing/2014/main" id="{276A9B33-956D-4C14-83EC-C933959F7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983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79360" imgH="330120" progId="Equation.3">
                    <p:embed/>
                  </p:oleObj>
                </mc:Choice>
                <mc:Fallback>
                  <p:oleObj name="Equation" r:id="rId29" imgW="279360" imgH="330120" progId="Equation.3">
                    <p:embed/>
                    <p:pic>
                      <p:nvPicPr>
                        <p:cNvPr id="146454" name="Object 22">
                          <a:extLst>
                            <a:ext uri="{FF2B5EF4-FFF2-40B4-BE49-F238E27FC236}">
                              <a16:creationId xmlns:a16="http://schemas.microsoft.com/office/drawing/2014/main" id="{276A9B33-956D-4C14-83EC-C933959F70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983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5" name="Line 23">
              <a:extLst>
                <a:ext uri="{FF2B5EF4-FFF2-40B4-BE49-F238E27FC236}">
                  <a16:creationId xmlns:a16="http://schemas.microsoft.com/office/drawing/2014/main" id="{DC73514B-0A0B-42EF-9932-521D32660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528"/>
              <a:ext cx="0" cy="7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456" name="Line 24">
              <a:extLst>
                <a:ext uri="{FF2B5EF4-FFF2-40B4-BE49-F238E27FC236}">
                  <a16:creationId xmlns:a16="http://schemas.microsoft.com/office/drawing/2014/main" id="{F22C670D-7D0A-48B6-A674-E7470D414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163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8" grpId="0" autoUpdateAnimBg="0"/>
      <p:bldP spid="14643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>
            <a:extLst>
              <a:ext uri="{FF2B5EF4-FFF2-40B4-BE49-F238E27FC236}">
                <a16:creationId xmlns:a16="http://schemas.microsoft.com/office/drawing/2014/main" id="{798AF7B3-13A3-4192-B5E2-567A9CB02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762000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6960" imgH="469800" progId="Equation.3">
                  <p:embed/>
                </p:oleObj>
              </mc:Choice>
              <mc:Fallback>
                <p:oleObj name="Equation" r:id="rId2" imgW="3936960" imgH="469800" progId="Equation.3">
                  <p:embed/>
                  <p:pic>
                    <p:nvPicPr>
                      <p:cNvPr id="141314" name="Object 2">
                        <a:extLst>
                          <a:ext uri="{FF2B5EF4-FFF2-40B4-BE49-F238E27FC236}">
                            <a16:creationId xmlns:a16="http://schemas.microsoft.com/office/drawing/2014/main" id="{798AF7B3-13A3-4192-B5E2-567A9CB02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762000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>
            <a:extLst>
              <a:ext uri="{FF2B5EF4-FFF2-40B4-BE49-F238E27FC236}">
                <a16:creationId xmlns:a16="http://schemas.microsoft.com/office/drawing/2014/main" id="{7076D8A7-CC4C-4231-A1E5-FD5DC9406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1447800"/>
          <a:ext cx="298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457200" progId="Equation.3">
                  <p:embed/>
                </p:oleObj>
              </mc:Choice>
              <mc:Fallback>
                <p:oleObj name="Equation" r:id="rId4" imgW="2984400" imgH="457200" progId="Equation.3">
                  <p:embed/>
                  <p:pic>
                    <p:nvPicPr>
                      <p:cNvPr id="141315" name="Object 3">
                        <a:extLst>
                          <a:ext uri="{FF2B5EF4-FFF2-40B4-BE49-F238E27FC236}">
                            <a16:creationId xmlns:a16="http://schemas.microsoft.com/office/drawing/2014/main" id="{7076D8A7-CC4C-4231-A1E5-FD5DC94061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447800"/>
                        <a:ext cx="298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>
            <a:extLst>
              <a:ext uri="{FF2B5EF4-FFF2-40B4-BE49-F238E27FC236}">
                <a16:creationId xmlns:a16="http://schemas.microsoft.com/office/drawing/2014/main" id="{1F08C63D-D012-45D5-8F09-18267657E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2819400"/>
          <a:ext cx="414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0000" imgH="469800" progId="Equation.3">
                  <p:embed/>
                </p:oleObj>
              </mc:Choice>
              <mc:Fallback>
                <p:oleObj name="Equation" r:id="rId6" imgW="4140000" imgH="469800" progId="Equation.3">
                  <p:embed/>
                  <p:pic>
                    <p:nvPicPr>
                      <p:cNvPr id="141320" name="Object 8">
                        <a:extLst>
                          <a:ext uri="{FF2B5EF4-FFF2-40B4-BE49-F238E27FC236}">
                            <a16:creationId xmlns:a16="http://schemas.microsoft.com/office/drawing/2014/main" id="{1F08C63D-D012-45D5-8F09-18267657E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819400"/>
                        <a:ext cx="414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>
            <a:extLst>
              <a:ext uri="{FF2B5EF4-FFF2-40B4-BE49-F238E27FC236}">
                <a16:creationId xmlns:a16="http://schemas.microsoft.com/office/drawing/2014/main" id="{65149E65-F9E7-4616-AAE8-523DDB797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6650" y="3933825"/>
          <a:ext cx="3657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634680" progId="Equation.3">
                  <p:embed/>
                </p:oleObj>
              </mc:Choice>
              <mc:Fallback>
                <p:oleObj name="Equation" r:id="rId8" imgW="3657600" imgH="634680" progId="Equation.3">
                  <p:embed/>
                  <p:pic>
                    <p:nvPicPr>
                      <p:cNvPr id="141321" name="Object 9">
                        <a:extLst>
                          <a:ext uri="{FF2B5EF4-FFF2-40B4-BE49-F238E27FC236}">
                            <a16:creationId xmlns:a16="http://schemas.microsoft.com/office/drawing/2014/main" id="{65149E65-F9E7-4616-AAE8-523DDB797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933825"/>
                        <a:ext cx="3657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>
            <a:extLst>
              <a:ext uri="{FF2B5EF4-FFF2-40B4-BE49-F238E27FC236}">
                <a16:creationId xmlns:a16="http://schemas.microsoft.com/office/drawing/2014/main" id="{D0707112-147D-411E-A964-A94C6318D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4652963"/>
          <a:ext cx="332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7120" imgH="482400" progId="Equation.3">
                  <p:embed/>
                </p:oleObj>
              </mc:Choice>
              <mc:Fallback>
                <p:oleObj name="Equation" r:id="rId10" imgW="3327120" imgH="482400" progId="Equation.3">
                  <p:embed/>
                  <p:pic>
                    <p:nvPicPr>
                      <p:cNvPr id="141322" name="Object 10">
                        <a:extLst>
                          <a:ext uri="{FF2B5EF4-FFF2-40B4-BE49-F238E27FC236}">
                            <a16:creationId xmlns:a16="http://schemas.microsoft.com/office/drawing/2014/main" id="{D0707112-147D-411E-A964-A94C6318D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652963"/>
                        <a:ext cx="3327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>
            <a:extLst>
              <a:ext uri="{FF2B5EF4-FFF2-40B4-BE49-F238E27FC236}">
                <a16:creationId xmlns:a16="http://schemas.microsoft.com/office/drawing/2014/main" id="{E000CDB9-9940-4521-B500-1351725C2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4652963"/>
          <a:ext cx="240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00120" imgH="469800" progId="Equation.3">
                  <p:embed/>
                </p:oleObj>
              </mc:Choice>
              <mc:Fallback>
                <p:oleObj name="Equation" r:id="rId12" imgW="2400120" imgH="469800" progId="Equation.3">
                  <p:embed/>
                  <p:pic>
                    <p:nvPicPr>
                      <p:cNvPr id="141323" name="Object 11">
                        <a:extLst>
                          <a:ext uri="{FF2B5EF4-FFF2-40B4-BE49-F238E27FC236}">
                            <a16:creationId xmlns:a16="http://schemas.microsoft.com/office/drawing/2014/main" id="{E000CDB9-9940-4521-B500-1351725C2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4652963"/>
                        <a:ext cx="240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>
            <a:extLst>
              <a:ext uri="{FF2B5EF4-FFF2-40B4-BE49-F238E27FC236}">
                <a16:creationId xmlns:a16="http://schemas.microsoft.com/office/drawing/2014/main" id="{704E40D7-F201-4D9A-A68D-DCFF3CF8F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257800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6920" imgH="444240" progId="Equation.3">
                  <p:embed/>
                </p:oleObj>
              </mc:Choice>
              <mc:Fallback>
                <p:oleObj name="Equation" r:id="rId14" imgW="1726920" imgH="444240" progId="Equation.3">
                  <p:embed/>
                  <p:pic>
                    <p:nvPicPr>
                      <p:cNvPr id="141324" name="Object 12">
                        <a:extLst>
                          <a:ext uri="{FF2B5EF4-FFF2-40B4-BE49-F238E27FC236}">
                            <a16:creationId xmlns:a16="http://schemas.microsoft.com/office/drawing/2014/main" id="{704E40D7-F201-4D9A-A68D-DCFF3CF8F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57800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>
            <a:extLst>
              <a:ext uri="{FF2B5EF4-FFF2-40B4-BE49-F238E27FC236}">
                <a16:creationId xmlns:a16="http://schemas.microsoft.com/office/drawing/2014/main" id="{08B64EAD-EE07-436C-A1B1-5B9D362AB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2133600"/>
          <a:ext cx="463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35360" imgH="469800" progId="Equation.3">
                  <p:embed/>
                </p:oleObj>
              </mc:Choice>
              <mc:Fallback>
                <p:oleObj name="Equation" r:id="rId16" imgW="4635360" imgH="469800" progId="Equation.3">
                  <p:embed/>
                  <p:pic>
                    <p:nvPicPr>
                      <p:cNvPr id="141325" name="Object 13">
                        <a:extLst>
                          <a:ext uri="{FF2B5EF4-FFF2-40B4-BE49-F238E27FC236}">
                            <a16:creationId xmlns:a16="http://schemas.microsoft.com/office/drawing/2014/main" id="{08B64EAD-EE07-436C-A1B1-5B9D362AB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133600"/>
                        <a:ext cx="463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>
            <a:extLst>
              <a:ext uri="{FF2B5EF4-FFF2-40B4-BE49-F238E27FC236}">
                <a16:creationId xmlns:a16="http://schemas.microsoft.com/office/drawing/2014/main" id="{8650C37B-AEAE-434C-B1A5-7C0368EB3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447800"/>
          <a:ext cx="430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05240" imgH="469800" progId="Equation.3">
                  <p:embed/>
                </p:oleObj>
              </mc:Choice>
              <mc:Fallback>
                <p:oleObj name="Equation" r:id="rId18" imgW="4305240" imgH="469800" progId="Equation.3">
                  <p:embed/>
                  <p:pic>
                    <p:nvPicPr>
                      <p:cNvPr id="141326" name="Object 14">
                        <a:extLst>
                          <a:ext uri="{FF2B5EF4-FFF2-40B4-BE49-F238E27FC236}">
                            <a16:creationId xmlns:a16="http://schemas.microsoft.com/office/drawing/2014/main" id="{8650C37B-AEAE-434C-B1A5-7C0368EB3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47800"/>
                        <a:ext cx="430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28" name="Group 16">
            <a:extLst>
              <a:ext uri="{FF2B5EF4-FFF2-40B4-BE49-F238E27FC236}">
                <a16:creationId xmlns:a16="http://schemas.microsoft.com/office/drawing/2014/main" id="{A03350D8-46A8-4149-BC0C-57CB8348E729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3352800"/>
            <a:ext cx="4171950" cy="1050925"/>
            <a:chOff x="504" y="2112"/>
            <a:chExt cx="2628" cy="662"/>
          </a:xfrm>
        </p:grpSpPr>
        <p:sp>
          <p:nvSpPr>
            <p:cNvPr id="141319" name="Text Box 7">
              <a:extLst>
                <a:ext uri="{FF2B5EF4-FFF2-40B4-BE49-F238E27FC236}">
                  <a16:creationId xmlns:a16="http://schemas.microsoft.com/office/drawing/2014/main" id="{7124D713-9C28-4777-A66D-341500E32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211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故有</a:t>
              </a:r>
            </a:p>
          </p:txBody>
        </p:sp>
        <p:graphicFrame>
          <p:nvGraphicFramePr>
            <p:cNvPr id="141327" name="Object 15">
              <a:extLst>
                <a:ext uri="{FF2B5EF4-FFF2-40B4-BE49-F238E27FC236}">
                  <a16:creationId xmlns:a16="http://schemas.microsoft.com/office/drawing/2014/main" id="{B5D5F2A7-DE34-469A-BE41-9956DB026D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0" y="2478"/>
            <a:ext cx="2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06480" imgH="469800" progId="Equation.3">
                    <p:embed/>
                  </p:oleObj>
                </mc:Choice>
                <mc:Fallback>
                  <p:oleObj name="Equation" r:id="rId20" imgW="3606480" imgH="469800" progId="Equation.3">
                    <p:embed/>
                    <p:pic>
                      <p:nvPicPr>
                        <p:cNvPr id="141327" name="Object 15">
                          <a:extLst>
                            <a:ext uri="{FF2B5EF4-FFF2-40B4-BE49-F238E27FC236}">
                              <a16:creationId xmlns:a16="http://schemas.microsoft.com/office/drawing/2014/main" id="{B5D5F2A7-DE34-469A-BE41-9956DB026D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478"/>
                          <a:ext cx="2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>
            <a:extLst>
              <a:ext uri="{FF2B5EF4-FFF2-40B4-BE49-F238E27FC236}">
                <a16:creationId xmlns:a16="http://schemas.microsoft.com/office/drawing/2014/main" id="{EB153279-F150-4DE8-9EAB-9CEE9A448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A5F99B2B-16C6-4B40-9AE1-5298EF024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8486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三、小结</a:t>
            </a: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4CD166BE-9FD3-4391-973B-F8F9B682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26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相关系数的意义</a:t>
            </a:r>
          </a:p>
        </p:txBody>
      </p:sp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id="{B70FFAE5-AE30-4EB7-815C-6B67AC402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2819400"/>
          <a:ext cx="718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88120" imgH="457200" progId="Equation.3">
                  <p:embed/>
                </p:oleObj>
              </mc:Choice>
              <mc:Fallback>
                <p:oleObj name="Equation" r:id="rId2" imgW="7188120" imgH="457200" progId="Equation.3">
                  <p:embed/>
                  <p:pic>
                    <p:nvPicPr>
                      <p:cNvPr id="159752" name="Object 8">
                        <a:extLst>
                          <a:ext uri="{FF2B5EF4-FFF2-40B4-BE49-F238E27FC236}">
                            <a16:creationId xmlns:a16="http://schemas.microsoft.com/office/drawing/2014/main" id="{B70FFAE5-AE30-4EB7-815C-6B67AC402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819400"/>
                        <a:ext cx="718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94D4ECA4-6D55-47F6-9D62-D3777C551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3733800"/>
          <a:ext cx="641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13400" imgH="457200" progId="Equation.3">
                  <p:embed/>
                </p:oleObj>
              </mc:Choice>
              <mc:Fallback>
                <p:oleObj name="Equation" r:id="rId4" imgW="6413400" imgH="457200" progId="Equation.3">
                  <p:embed/>
                  <p:pic>
                    <p:nvPicPr>
                      <p:cNvPr id="159753" name="Object 9">
                        <a:extLst>
                          <a:ext uri="{FF2B5EF4-FFF2-40B4-BE49-F238E27FC236}">
                            <a16:creationId xmlns:a16="http://schemas.microsoft.com/office/drawing/2014/main" id="{94D4ECA4-6D55-47F6-9D62-D3777C551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733800"/>
                        <a:ext cx="641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61AE9E5C-2EC0-449B-AAD2-5B271EF8D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05350"/>
          <a:ext cx="441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19360" imgH="431640" progId="Equation.3">
                  <p:embed/>
                </p:oleObj>
              </mc:Choice>
              <mc:Fallback>
                <p:oleObj name="Equation" r:id="rId6" imgW="4419360" imgH="431640" progId="Equation.3">
                  <p:embed/>
                  <p:pic>
                    <p:nvPicPr>
                      <p:cNvPr id="159754" name="Object 10">
                        <a:extLst>
                          <a:ext uri="{FF2B5EF4-FFF2-40B4-BE49-F238E27FC236}">
                            <a16:creationId xmlns:a16="http://schemas.microsoft.com/office/drawing/2014/main" id="{61AE9E5C-2EC0-449B-AAD2-5B271EF8D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05350"/>
                        <a:ext cx="441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Text Box 3">
            <a:extLst>
              <a:ext uri="{FF2B5EF4-FFF2-40B4-BE49-F238E27FC236}">
                <a16:creationId xmlns:a16="http://schemas.microsoft.com/office/drawing/2014/main" id="{550B2038-07D8-4A89-892D-B3CA2C6B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400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一、基本概念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1D9488F6-340B-4ACC-A2A6-636D3223D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782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维正态变量的性质</a:t>
            </a:r>
          </a:p>
        </p:txBody>
      </p:sp>
      <p:sp>
        <p:nvSpPr>
          <p:cNvPr id="142342" name="Rectangle 6">
            <a:extLst>
              <a:ext uri="{FF2B5EF4-FFF2-40B4-BE49-F238E27FC236}">
                <a16:creationId xmlns:a16="http://schemas.microsoft.com/office/drawing/2014/main" id="{0F3AE84D-8E08-41E2-902C-692677C5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910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三、小结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97A7570C-6AB6-447C-9749-8D194598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325" y="896938"/>
            <a:ext cx="8229600" cy="701675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矩、协方差矩阵</a:t>
            </a:r>
          </a:p>
        </p:txBody>
      </p:sp>
      <p:sp>
        <p:nvSpPr>
          <p:cNvPr id="142344" name="AutoShape 8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B226288-56B8-41DF-91A6-C1A92A8C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5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0BC34023-FF4B-4FDA-9A9A-93026E6D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6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925D51A7-8DDA-4461-A5F7-4528346F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5200"/>
            <a:ext cx="4419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7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11D2C1DE-0B4E-4371-9E5D-F43D0928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67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0D30A155-4546-4225-9B10-CDCF0D2EA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1844675"/>
          <a:ext cx="754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43800" imgH="1028520" progId="Equation.3">
                  <p:embed/>
                </p:oleObj>
              </mc:Choice>
              <mc:Fallback>
                <p:oleObj name="公式" r:id="rId2" imgW="7543800" imgH="1028520" progId="Equation.3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0D30A155-4546-4225-9B10-CDCF0D2EA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844675"/>
                        <a:ext cx="754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0CCDDFCA-3883-41EA-936B-7580E163E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2852738"/>
          <a:ext cx="6210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10000" imgH="1002960" progId="Equation.3">
                  <p:embed/>
                </p:oleObj>
              </mc:Choice>
              <mc:Fallback>
                <p:oleObj name="公式" r:id="rId4" imgW="6210000" imgH="1002960" progId="Equation.3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0CCDDFCA-3883-41EA-936B-7580E163EB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852738"/>
                        <a:ext cx="6210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>
            <a:extLst>
              <a:ext uri="{FF2B5EF4-FFF2-40B4-BE49-F238E27FC236}">
                <a16:creationId xmlns:a16="http://schemas.microsoft.com/office/drawing/2014/main" id="{329DDE66-F0B2-4FE6-8C5D-03388FA09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3860800"/>
          <a:ext cx="576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765760" imgH="1002960" progId="Equation.3">
                  <p:embed/>
                </p:oleObj>
              </mc:Choice>
              <mc:Fallback>
                <p:oleObj name="公式" r:id="rId6" imgW="5765760" imgH="1002960" progId="Equation.3">
                  <p:embed/>
                  <p:pic>
                    <p:nvPicPr>
                      <p:cNvPr id="143365" name="Object 5">
                        <a:extLst>
                          <a:ext uri="{FF2B5EF4-FFF2-40B4-BE49-F238E27FC236}">
                            <a16:creationId xmlns:a16="http://schemas.microsoft.com/office/drawing/2014/main" id="{329DDE66-F0B2-4FE6-8C5D-03388FA09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860800"/>
                        <a:ext cx="5765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Rectangle 9">
            <a:extLst>
              <a:ext uri="{FF2B5EF4-FFF2-40B4-BE49-F238E27FC236}">
                <a16:creationId xmlns:a16="http://schemas.microsoft.com/office/drawing/2014/main" id="{6079D971-ABED-47AC-B901-6F08A9043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93725"/>
            <a:ext cx="7489825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一、基本概念</a:t>
            </a:r>
          </a:p>
        </p:txBody>
      </p:sp>
      <p:graphicFrame>
        <p:nvGraphicFramePr>
          <p:cNvPr id="143377" name="Object 17">
            <a:extLst>
              <a:ext uri="{FF2B5EF4-FFF2-40B4-BE49-F238E27FC236}">
                <a16:creationId xmlns:a16="http://schemas.microsoft.com/office/drawing/2014/main" id="{68176BFC-53CD-4C36-87F1-8F5C90A01E6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625600" y="4941888"/>
          <a:ext cx="7518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518240" imgH="1002960" progId="Equation.3">
                  <p:embed/>
                </p:oleObj>
              </mc:Choice>
              <mc:Fallback>
                <p:oleObj name="公式" r:id="rId8" imgW="7518240" imgH="1002960" progId="Equation.3">
                  <p:embed/>
                  <p:pic>
                    <p:nvPicPr>
                      <p:cNvPr id="143377" name="Object 17">
                        <a:extLst>
                          <a:ext uri="{FF2B5EF4-FFF2-40B4-BE49-F238E27FC236}">
                            <a16:creationId xmlns:a16="http://schemas.microsoft.com/office/drawing/2014/main" id="{68176BFC-53CD-4C36-87F1-8F5C90A01E6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941888"/>
                        <a:ext cx="7518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1" name="Text Box 11">
            <a:extLst>
              <a:ext uri="{FF2B5EF4-FFF2-40B4-BE49-F238E27FC236}">
                <a16:creationId xmlns:a16="http://schemas.microsoft.com/office/drawing/2014/main" id="{9C7BA784-431E-4C54-85B4-4B3C7360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06513"/>
            <a:ext cx="2225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2" name="Rectangle 8">
            <a:extLst>
              <a:ext uri="{FF2B5EF4-FFF2-40B4-BE49-F238E27FC236}">
                <a16:creationId xmlns:a16="http://schemas.microsoft.com/office/drawing/2014/main" id="{A3835369-F9F5-4F26-A1EA-25E3B419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69215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    </a:t>
            </a:r>
          </a:p>
        </p:txBody>
      </p:sp>
      <p:graphicFrame>
        <p:nvGraphicFramePr>
          <p:cNvPr id="144393" name="Object 9">
            <a:extLst>
              <a:ext uri="{FF2B5EF4-FFF2-40B4-BE49-F238E27FC236}">
                <a16:creationId xmlns:a16="http://schemas.microsoft.com/office/drawing/2014/main" id="{943991EF-B8AD-407B-9AA9-AF64E6408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1844675"/>
          <a:ext cx="7505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05640" imgH="1523880" progId="Equation.3">
                  <p:embed/>
                </p:oleObj>
              </mc:Choice>
              <mc:Fallback>
                <p:oleObj name="公式" r:id="rId2" imgW="7505640" imgH="1523880" progId="Equation.3">
                  <p:embed/>
                  <p:pic>
                    <p:nvPicPr>
                      <p:cNvPr id="144393" name="Object 9">
                        <a:extLst>
                          <a:ext uri="{FF2B5EF4-FFF2-40B4-BE49-F238E27FC236}">
                            <a16:creationId xmlns:a16="http://schemas.microsoft.com/office/drawing/2014/main" id="{943991EF-B8AD-407B-9AA9-AF64E6408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844675"/>
                        <a:ext cx="7505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0">
            <a:extLst>
              <a:ext uri="{FF2B5EF4-FFF2-40B4-BE49-F238E27FC236}">
                <a16:creationId xmlns:a16="http://schemas.microsoft.com/office/drawing/2014/main" id="{3AED26BD-65CD-417F-A0FC-A276DC2AD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1341438"/>
          <a:ext cx="7456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03760" imgH="444240" progId="Equation.3">
                  <p:embed/>
                </p:oleObj>
              </mc:Choice>
              <mc:Fallback>
                <p:oleObj name="公式" r:id="rId4" imgW="7403760" imgH="444240" progId="Equation.3">
                  <p:embed/>
                  <p:pic>
                    <p:nvPicPr>
                      <p:cNvPr id="144394" name="Object 10">
                        <a:extLst>
                          <a:ext uri="{FF2B5EF4-FFF2-40B4-BE49-F238E27FC236}">
                            <a16:creationId xmlns:a16="http://schemas.microsoft.com/office/drawing/2014/main" id="{3AED26BD-65CD-417F-A0FC-A276DC2AD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341438"/>
                        <a:ext cx="7456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8" name="Object 14">
            <a:extLst>
              <a:ext uri="{FF2B5EF4-FFF2-40B4-BE49-F238E27FC236}">
                <a16:creationId xmlns:a16="http://schemas.microsoft.com/office/drawing/2014/main" id="{A4E6FB22-88BE-4A5C-A5D5-2BF1EB10D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3416300"/>
          <a:ext cx="638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87840" imgH="444240" progId="Equation.3">
                  <p:embed/>
                </p:oleObj>
              </mc:Choice>
              <mc:Fallback>
                <p:oleObj name="Equation" r:id="rId6" imgW="6387840" imgH="444240" progId="Equation.3">
                  <p:embed/>
                  <p:pic>
                    <p:nvPicPr>
                      <p:cNvPr id="144398" name="Object 14">
                        <a:extLst>
                          <a:ext uri="{FF2B5EF4-FFF2-40B4-BE49-F238E27FC236}">
                            <a16:creationId xmlns:a16="http://schemas.microsoft.com/office/drawing/2014/main" id="{A4E6FB22-88BE-4A5C-A5D5-2BF1EB10D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416300"/>
                        <a:ext cx="638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9" name="Object 15">
            <a:extLst>
              <a:ext uri="{FF2B5EF4-FFF2-40B4-BE49-F238E27FC236}">
                <a16:creationId xmlns:a16="http://schemas.microsoft.com/office/drawing/2014/main" id="{102DD2BC-3A61-473D-B1AE-E92202570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903663"/>
          <a:ext cx="77152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530840" imgH="977760" progId="Equation.3">
                  <p:embed/>
                </p:oleObj>
              </mc:Choice>
              <mc:Fallback>
                <p:oleObj name="公式" r:id="rId8" imgW="7530840" imgH="977760" progId="Equation.3">
                  <p:embed/>
                  <p:pic>
                    <p:nvPicPr>
                      <p:cNvPr id="144399" name="Object 15">
                        <a:extLst>
                          <a:ext uri="{FF2B5EF4-FFF2-40B4-BE49-F238E27FC236}">
                            <a16:creationId xmlns:a16="http://schemas.microsoft.com/office/drawing/2014/main" id="{102DD2BC-3A61-473D-B1AE-E92202570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903663"/>
                        <a:ext cx="77152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>
            <a:extLst>
              <a:ext uri="{FF2B5EF4-FFF2-40B4-BE49-F238E27FC236}">
                <a16:creationId xmlns:a16="http://schemas.microsoft.com/office/drawing/2014/main" id="{C63EA9F6-6B30-467C-803D-ACA0DE461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5041900"/>
          <a:ext cx="75961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670520" imgH="977760" progId="Equation.3">
                  <p:embed/>
                </p:oleObj>
              </mc:Choice>
              <mc:Fallback>
                <p:oleObj name="公式" r:id="rId10" imgW="7670520" imgH="977760" progId="Equation.3">
                  <p:embed/>
                  <p:pic>
                    <p:nvPicPr>
                      <p:cNvPr id="144400" name="Object 16">
                        <a:extLst>
                          <a:ext uri="{FF2B5EF4-FFF2-40B4-BE49-F238E27FC236}">
                            <a16:creationId xmlns:a16="http://schemas.microsoft.com/office/drawing/2014/main" id="{C63EA9F6-6B30-467C-803D-ACA0DE461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041900"/>
                        <a:ext cx="759618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69990994-C4B8-41B9-99B5-32154D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1038"/>
            <a:ext cx="2630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协方差矩阵</a:t>
            </a:r>
          </a:p>
        </p:txBody>
      </p:sp>
      <p:graphicFrame>
        <p:nvGraphicFramePr>
          <p:cNvPr id="159747" name="Object 3">
            <a:extLst>
              <a:ext uri="{FF2B5EF4-FFF2-40B4-BE49-F238E27FC236}">
                <a16:creationId xmlns:a16="http://schemas.microsoft.com/office/drawing/2014/main" id="{85AB4543-48F4-4B86-87CF-B91E7C762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1262063"/>
          <a:ext cx="745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54880" imgH="952200" progId="Equation.3">
                  <p:embed/>
                </p:oleObj>
              </mc:Choice>
              <mc:Fallback>
                <p:oleObj name="公式" r:id="rId2" imgW="7454880" imgH="952200" progId="Equation.3">
                  <p:embed/>
                  <p:pic>
                    <p:nvPicPr>
                      <p:cNvPr id="159747" name="Object 3">
                        <a:extLst>
                          <a:ext uri="{FF2B5EF4-FFF2-40B4-BE49-F238E27FC236}">
                            <a16:creationId xmlns:a16="http://schemas.microsoft.com/office/drawing/2014/main" id="{85AB4543-48F4-4B86-87CF-B91E7C762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262063"/>
                        <a:ext cx="745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7D3D7BFB-2ECB-45EA-A3AB-2CDE77801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063" y="2209800"/>
          <a:ext cx="7734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734240" imgH="1536480" progId="Equation.3">
                  <p:embed/>
                </p:oleObj>
              </mc:Choice>
              <mc:Fallback>
                <p:oleObj name="公式" r:id="rId4" imgW="7734240" imgH="1536480" progId="Equation.3">
                  <p:embed/>
                  <p:pic>
                    <p:nvPicPr>
                      <p:cNvPr id="159753" name="Object 9">
                        <a:extLst>
                          <a:ext uri="{FF2B5EF4-FFF2-40B4-BE49-F238E27FC236}">
                            <a16:creationId xmlns:a16="http://schemas.microsoft.com/office/drawing/2014/main" id="{7D3D7BFB-2ECB-45EA-A3AB-2CDE77801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209800"/>
                        <a:ext cx="7734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7" name="Group 13">
            <a:extLst>
              <a:ext uri="{FF2B5EF4-FFF2-40B4-BE49-F238E27FC236}">
                <a16:creationId xmlns:a16="http://schemas.microsoft.com/office/drawing/2014/main" id="{693D1611-10D9-4B0F-A13D-44F33E493C5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327400"/>
            <a:ext cx="6029325" cy="2763838"/>
            <a:chOff x="567" y="2096"/>
            <a:chExt cx="3798" cy="1741"/>
          </a:xfrm>
        </p:grpSpPr>
        <p:graphicFrame>
          <p:nvGraphicFramePr>
            <p:cNvPr id="159754" name="Object 10">
              <a:extLst>
                <a:ext uri="{FF2B5EF4-FFF2-40B4-BE49-F238E27FC236}">
                  <a16:creationId xmlns:a16="http://schemas.microsoft.com/office/drawing/2014/main" id="{ADA37504-40ED-4DEE-8CBD-3F1987FC0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9" y="2096"/>
            <a:ext cx="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60160" imgH="380880" progId="Equation.3">
                    <p:embed/>
                  </p:oleObj>
                </mc:Choice>
                <mc:Fallback>
                  <p:oleObj name="公式" r:id="rId6" imgW="1460160" imgH="380880" progId="Equation.3">
                    <p:embed/>
                    <p:pic>
                      <p:nvPicPr>
                        <p:cNvPr id="159754" name="Object 10">
                          <a:extLst>
                            <a:ext uri="{FF2B5EF4-FFF2-40B4-BE49-F238E27FC236}">
                              <a16:creationId xmlns:a16="http://schemas.microsoft.com/office/drawing/2014/main" id="{ADA37504-40ED-4DEE-8CBD-3F1987FC01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096"/>
                          <a:ext cx="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55" name="Object 11">
              <a:extLst>
                <a:ext uri="{FF2B5EF4-FFF2-40B4-BE49-F238E27FC236}">
                  <a16:creationId xmlns:a16="http://schemas.microsoft.com/office/drawing/2014/main" id="{310452F1-64BB-4F2E-8DDF-0B7B635C3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5" y="2161"/>
            <a:ext cx="232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682800" imgH="2057400" progId="Equation.3">
                    <p:embed/>
                  </p:oleObj>
                </mc:Choice>
                <mc:Fallback>
                  <p:oleObj name="公式" r:id="rId8" imgW="3682800" imgH="2057400" progId="Equation.3">
                    <p:embed/>
                    <p:pic>
                      <p:nvPicPr>
                        <p:cNvPr id="159755" name="Object 11">
                          <a:extLst>
                            <a:ext uri="{FF2B5EF4-FFF2-40B4-BE49-F238E27FC236}">
                              <a16:creationId xmlns:a16="http://schemas.microsoft.com/office/drawing/2014/main" id="{310452F1-64BB-4F2E-8DDF-0B7B635C3B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161"/>
                          <a:ext cx="2320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756" name="Object 12">
              <a:extLst>
                <a:ext uri="{FF2B5EF4-FFF2-40B4-BE49-F238E27FC236}">
                  <a16:creationId xmlns:a16="http://schemas.microsoft.com/office/drawing/2014/main" id="{AEFF2592-E8B4-4B1A-AAE5-407A8549E6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557"/>
            <a:ext cx="30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775040" imgH="444240" progId="Equation.3">
                    <p:embed/>
                  </p:oleObj>
                </mc:Choice>
                <mc:Fallback>
                  <p:oleObj name="公式" r:id="rId10" imgW="4775040" imgH="444240" progId="Equation.3">
                    <p:embed/>
                    <p:pic>
                      <p:nvPicPr>
                        <p:cNvPr id="159756" name="Object 12">
                          <a:extLst>
                            <a:ext uri="{FF2B5EF4-FFF2-40B4-BE49-F238E27FC236}">
                              <a16:creationId xmlns:a16="http://schemas.microsoft.com/office/drawing/2014/main" id="{AEFF2592-E8B4-4B1A-AAE5-407A8549E6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557"/>
                          <a:ext cx="30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68AA9C35-59EF-47E8-9A7D-04FCEEAEB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836613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86600" imgH="444240" progId="Equation.3">
                  <p:embed/>
                </p:oleObj>
              </mc:Choice>
              <mc:Fallback>
                <p:oleObj name="Equation" r:id="rId2" imgW="7086600" imgH="444240" progId="Equation.3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:a16="http://schemas.microsoft.com/office/drawing/2014/main" id="{68AA9C35-59EF-47E8-9A7D-04FCEEAEB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613"/>
                        <a:ext cx="708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F29FCE20-98FD-4306-A2A4-DDCBEDF1C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12875"/>
          <a:ext cx="215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977760" progId="Equation.3">
                  <p:embed/>
                </p:oleObj>
              </mc:Choice>
              <mc:Fallback>
                <p:oleObj name="Equation" r:id="rId4" imgW="2158920" imgH="977760" progId="Equation.3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F29FCE20-98FD-4306-A2A4-DDCBEDF1C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12875"/>
                        <a:ext cx="2159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>
            <a:extLst>
              <a:ext uri="{FF2B5EF4-FFF2-40B4-BE49-F238E27FC236}">
                <a16:creationId xmlns:a16="http://schemas.microsoft.com/office/drawing/2014/main" id="{98E4B9E9-983E-4314-A2D5-9418A9F6C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2636838"/>
          <a:ext cx="454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46440" imgH="469800" progId="Equation.3">
                  <p:embed/>
                </p:oleObj>
              </mc:Choice>
              <mc:Fallback>
                <p:oleObj name="Equation" r:id="rId6" imgW="4546440" imgH="469800" progId="Equation.3">
                  <p:embed/>
                  <p:pic>
                    <p:nvPicPr>
                      <p:cNvPr id="147464" name="Object 8">
                        <a:extLst>
                          <a:ext uri="{FF2B5EF4-FFF2-40B4-BE49-F238E27FC236}">
                            <a16:creationId xmlns:a16="http://schemas.microsoft.com/office/drawing/2014/main" id="{98E4B9E9-983E-4314-A2D5-9418A9F6C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636838"/>
                        <a:ext cx="454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>
            <a:extLst>
              <a:ext uri="{FF2B5EF4-FFF2-40B4-BE49-F238E27FC236}">
                <a16:creationId xmlns:a16="http://schemas.microsoft.com/office/drawing/2014/main" id="{203983CF-1707-4351-9D6B-604F0056F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398838"/>
          <a:ext cx="539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97480" imgH="419040" progId="Equation.3">
                  <p:embed/>
                </p:oleObj>
              </mc:Choice>
              <mc:Fallback>
                <p:oleObj name="Equation" r:id="rId8" imgW="5397480" imgH="419040" progId="Equation.3">
                  <p:embed/>
                  <p:pic>
                    <p:nvPicPr>
                      <p:cNvPr id="147465" name="Object 9">
                        <a:extLst>
                          <a:ext uri="{FF2B5EF4-FFF2-40B4-BE49-F238E27FC236}">
                            <a16:creationId xmlns:a16="http://schemas.microsoft.com/office/drawing/2014/main" id="{203983CF-1707-4351-9D6B-604F0056F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98838"/>
                        <a:ext cx="539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>
            <a:extLst>
              <a:ext uri="{FF2B5EF4-FFF2-40B4-BE49-F238E27FC236}">
                <a16:creationId xmlns:a16="http://schemas.microsoft.com/office/drawing/2014/main" id="{87FBEDBF-507A-42B1-AE08-2B52DE41A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160838"/>
          <a:ext cx="539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97480" imgH="419040" progId="Equation.3">
                  <p:embed/>
                </p:oleObj>
              </mc:Choice>
              <mc:Fallback>
                <p:oleObj name="Equation" r:id="rId10" imgW="5397480" imgH="419040" progId="Equation.3">
                  <p:embed/>
                  <p:pic>
                    <p:nvPicPr>
                      <p:cNvPr id="147466" name="Object 10">
                        <a:extLst>
                          <a:ext uri="{FF2B5EF4-FFF2-40B4-BE49-F238E27FC236}">
                            <a16:creationId xmlns:a16="http://schemas.microsoft.com/office/drawing/2014/main" id="{87FBEDBF-507A-42B1-AE08-2B52DE41A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160838"/>
                        <a:ext cx="539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>
            <a:extLst>
              <a:ext uri="{FF2B5EF4-FFF2-40B4-BE49-F238E27FC236}">
                <a16:creationId xmlns:a16="http://schemas.microsoft.com/office/drawing/2014/main" id="{19ADB4CF-E570-4B92-A86F-4F72D251E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846638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4960" imgH="457200" progId="Equation.3">
                  <p:embed/>
                </p:oleObj>
              </mc:Choice>
              <mc:Fallback>
                <p:oleObj name="Equation" r:id="rId12" imgW="3504960" imgH="457200" progId="Equation.3">
                  <p:embed/>
                  <p:pic>
                    <p:nvPicPr>
                      <p:cNvPr id="147467" name="Object 11">
                        <a:extLst>
                          <a:ext uri="{FF2B5EF4-FFF2-40B4-BE49-F238E27FC236}">
                            <a16:creationId xmlns:a16="http://schemas.microsoft.com/office/drawing/2014/main" id="{19ADB4CF-E570-4B92-A86F-4F72D251E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846638"/>
                        <a:ext cx="350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D36F4AD6-713C-43CE-A8D0-4AFA2E09C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868363"/>
          <a:ext cx="76025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53000" imgH="1002960" progId="Equation.3">
                  <p:embed/>
                </p:oleObj>
              </mc:Choice>
              <mc:Fallback>
                <p:oleObj name="公式" r:id="rId2" imgW="7353000" imgH="1002960" progId="Equation.3">
                  <p:embed/>
                  <p:pic>
                    <p:nvPicPr>
                      <p:cNvPr id="148486" name="Object 6">
                        <a:extLst>
                          <a:ext uri="{FF2B5EF4-FFF2-40B4-BE49-F238E27FC236}">
                            <a16:creationId xmlns:a16="http://schemas.microsoft.com/office/drawing/2014/main" id="{D36F4AD6-713C-43CE-A8D0-4AFA2E09C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868363"/>
                        <a:ext cx="76025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Rectangle 7">
            <a:extLst>
              <a:ext uri="{FF2B5EF4-FFF2-40B4-BE49-F238E27FC236}">
                <a16:creationId xmlns:a16="http://schemas.microsoft.com/office/drawing/2014/main" id="{15C4DCC4-582C-4071-9FB6-212BD16E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25675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协方差矩阵的应用</a:t>
            </a:r>
          </a:p>
        </p:txBody>
      </p:sp>
      <p:sp>
        <p:nvSpPr>
          <p:cNvPr id="148489" name="AutoShape 9">
            <a:extLst>
              <a:ext uri="{FF2B5EF4-FFF2-40B4-BE49-F238E27FC236}">
                <a16:creationId xmlns:a16="http://schemas.microsoft.com/office/drawing/2014/main" id="{8EC296FD-3FFF-4A8B-B577-81906C7F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392488"/>
            <a:ext cx="5334000" cy="2322512"/>
          </a:xfrm>
          <a:prstGeom prst="wedgeRoundRectCallout">
            <a:avLst>
              <a:gd name="adj1" fmla="val -17171"/>
              <a:gd name="adj2" fmla="val -73648"/>
              <a:gd name="adj3" fmla="val 16667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协方差矩阵可用来表示多维随机变量的概率密度，从而可通过协方差矩阵达到对多维随机变量的研究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utoUpdateAnimBg="0"/>
      <p:bldP spid="148489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>
            <a:extLst>
              <a:ext uri="{FF2B5EF4-FFF2-40B4-BE49-F238E27FC236}">
                <a16:creationId xmlns:a16="http://schemas.microsoft.com/office/drawing/2014/main" id="{187B9423-A75D-42EF-95AF-2760812F5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33" y="104258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比如</a:t>
            </a:r>
          </a:p>
        </p:txBody>
      </p:sp>
      <p:graphicFrame>
        <p:nvGraphicFramePr>
          <p:cNvPr id="153603" name="Object 3">
            <a:extLst>
              <a:ext uri="{FF2B5EF4-FFF2-40B4-BE49-F238E27FC236}">
                <a16:creationId xmlns:a16="http://schemas.microsoft.com/office/drawing/2014/main" id="{FAE946BF-D9C9-47E8-82F8-668C45170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54911"/>
              </p:ext>
            </p:extLst>
          </p:nvPr>
        </p:nvGraphicFramePr>
        <p:xfrm>
          <a:off x="882650" y="1089555"/>
          <a:ext cx="7721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21280" imgH="952200" progId="Equation.3">
                  <p:embed/>
                </p:oleObj>
              </mc:Choice>
              <mc:Fallback>
                <p:oleObj name="公式" r:id="rId2" imgW="7721280" imgH="952200" progId="Equation.3">
                  <p:embed/>
                  <p:pic>
                    <p:nvPicPr>
                      <p:cNvPr id="153603" name="Object 3">
                        <a:extLst>
                          <a:ext uri="{FF2B5EF4-FFF2-40B4-BE49-F238E27FC236}">
                            <a16:creationId xmlns:a16="http://schemas.microsoft.com/office/drawing/2014/main" id="{FAE946BF-D9C9-47E8-82F8-668C45170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089555"/>
                        <a:ext cx="7721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BFC0103B-E448-4202-A52A-14AC7ECAA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879850"/>
          <a:ext cx="3175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2057400" progId="Equation.3">
                  <p:embed/>
                </p:oleObj>
              </mc:Choice>
              <mc:Fallback>
                <p:oleObj name="Equation" r:id="rId4" imgW="3174840" imgH="2057400" progId="Equation.3">
                  <p:embed/>
                  <p:pic>
                    <p:nvPicPr>
                      <p:cNvPr id="153607" name="Object 7">
                        <a:extLst>
                          <a:ext uri="{FF2B5EF4-FFF2-40B4-BE49-F238E27FC236}">
                            <a16:creationId xmlns:a16="http://schemas.microsoft.com/office/drawing/2014/main" id="{BFC0103B-E448-4202-A52A-14AC7ECAA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879850"/>
                        <a:ext cx="3175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>
            <a:extLst>
              <a:ext uri="{FF2B5EF4-FFF2-40B4-BE49-F238E27FC236}">
                <a16:creationId xmlns:a16="http://schemas.microsoft.com/office/drawing/2014/main" id="{FD0082A9-A4D9-45F5-8429-EB37FA513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3860800"/>
          <a:ext cx="3695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400" imgH="2057400" progId="Equation.3">
                  <p:embed/>
                </p:oleObj>
              </mc:Choice>
              <mc:Fallback>
                <p:oleObj name="Equation" r:id="rId6" imgW="3695400" imgH="2057400" progId="Equation.3">
                  <p:embed/>
                  <p:pic>
                    <p:nvPicPr>
                      <p:cNvPr id="153608" name="Object 8">
                        <a:extLst>
                          <a:ext uri="{FF2B5EF4-FFF2-40B4-BE49-F238E27FC236}">
                            <a16:creationId xmlns:a16="http://schemas.microsoft.com/office/drawing/2014/main" id="{FD0082A9-A4D9-45F5-8429-EB37FA513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3860800"/>
                        <a:ext cx="36957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>
            <a:extLst>
              <a:ext uri="{FF2B5EF4-FFF2-40B4-BE49-F238E27FC236}">
                <a16:creationId xmlns:a16="http://schemas.microsoft.com/office/drawing/2014/main" id="{3C3BE710-7850-422D-BCB8-58B21F7FC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3284538"/>
          <a:ext cx="378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784320" imgH="482400" progId="Equation.3">
                  <p:embed/>
                </p:oleObj>
              </mc:Choice>
              <mc:Fallback>
                <p:oleObj name="公式" r:id="rId8" imgW="3784320" imgH="482400" progId="Equation.3">
                  <p:embed/>
                  <p:pic>
                    <p:nvPicPr>
                      <p:cNvPr id="153609" name="Object 9">
                        <a:extLst>
                          <a:ext uri="{FF2B5EF4-FFF2-40B4-BE49-F238E27FC236}">
                            <a16:creationId xmlns:a16="http://schemas.microsoft.com/office/drawing/2014/main" id="{3C3BE710-7850-422D-BCB8-58B21F7FC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284538"/>
                        <a:ext cx="378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11" name="Group 11">
            <a:extLst>
              <a:ext uri="{FF2B5EF4-FFF2-40B4-BE49-F238E27FC236}">
                <a16:creationId xmlns:a16="http://schemas.microsoft.com/office/drawing/2014/main" id="{23C37ECC-EC76-4EDA-8435-0C10AC0FE9C6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614488"/>
            <a:ext cx="7246937" cy="1468437"/>
            <a:chOff x="793" y="1017"/>
            <a:chExt cx="4565" cy="925"/>
          </a:xfrm>
        </p:grpSpPr>
        <p:graphicFrame>
          <p:nvGraphicFramePr>
            <p:cNvPr id="153604" name="Object 4">
              <a:extLst>
                <a:ext uri="{FF2B5EF4-FFF2-40B4-BE49-F238E27FC236}">
                  <a16:creationId xmlns:a16="http://schemas.microsoft.com/office/drawing/2014/main" id="{EBF2BB42-6662-47D3-B87E-DC582C071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017"/>
            <a:ext cx="147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374560" imgH="431640" progId="Equation.3">
                    <p:embed/>
                  </p:oleObj>
                </mc:Choice>
                <mc:Fallback>
                  <p:oleObj name="公式" r:id="rId10" imgW="2374560" imgH="431640" progId="Equation.3">
                    <p:embed/>
                    <p:pic>
                      <p:nvPicPr>
                        <p:cNvPr id="153604" name="Object 4">
                          <a:extLst>
                            <a:ext uri="{FF2B5EF4-FFF2-40B4-BE49-F238E27FC236}">
                              <a16:creationId xmlns:a16="http://schemas.microsoft.com/office/drawing/2014/main" id="{EBF2BB42-6662-47D3-B87E-DC582C0719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017"/>
                          <a:ext cx="147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0" name="Object 10">
              <a:extLst>
                <a:ext uri="{FF2B5EF4-FFF2-40B4-BE49-F238E27FC236}">
                  <a16:creationId xmlns:a16="http://schemas.microsoft.com/office/drawing/2014/main" id="{8683B2C6-312B-45EB-BC8B-CA29A6147A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350"/>
            <a:ext cx="456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7340400" imgH="939600" progId="Equation.3">
                    <p:embed/>
                  </p:oleObj>
                </mc:Choice>
                <mc:Fallback>
                  <p:oleObj name="公式" r:id="rId12" imgW="7340400" imgH="939600" progId="Equation.3">
                    <p:embed/>
                    <p:pic>
                      <p:nvPicPr>
                        <p:cNvPr id="153610" name="Object 10">
                          <a:extLst>
                            <a:ext uri="{FF2B5EF4-FFF2-40B4-BE49-F238E27FC236}">
                              <a16:creationId xmlns:a16="http://schemas.microsoft.com/office/drawing/2014/main" id="{8683B2C6-312B-45EB-BC8B-CA29A6147A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350"/>
                          <a:ext cx="4565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Rectangle 6">
            <a:extLst>
              <a:ext uri="{FF2B5EF4-FFF2-40B4-BE49-F238E27FC236}">
                <a16:creationId xmlns:a16="http://schemas.microsoft.com/office/drawing/2014/main" id="{F5218C7E-E4AA-4B6E-9496-51662A14B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69925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三、小结</a:t>
            </a:r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2A520FC5-6FEE-409D-98AD-EF0681B44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503738"/>
            <a:ext cx="72374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正态变量是最重要的随机变量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性质一定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要熟练掌握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156680" name="Object 8">
            <a:extLst>
              <a:ext uri="{FF2B5EF4-FFF2-40B4-BE49-F238E27FC236}">
                <a16:creationId xmlns:a16="http://schemas.microsoft.com/office/drawing/2014/main" id="{EBA121E9-A258-4269-B8F2-CE3FE627E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2197100"/>
          <a:ext cx="7442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41920" imgH="2120760" progId="Equation.3">
                  <p:embed/>
                </p:oleObj>
              </mc:Choice>
              <mc:Fallback>
                <p:oleObj name="Equation" r:id="rId2" imgW="7441920" imgH="2120760" progId="Equation.3">
                  <p:embed/>
                  <p:pic>
                    <p:nvPicPr>
                      <p:cNvPr id="156680" name="Object 8">
                        <a:extLst>
                          <a:ext uri="{FF2B5EF4-FFF2-40B4-BE49-F238E27FC236}">
                            <a16:creationId xmlns:a16="http://schemas.microsoft.com/office/drawing/2014/main" id="{EBA121E9-A258-4269-B8F2-CE3FE627E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197100"/>
                        <a:ext cx="7442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>
            <a:extLst>
              <a:ext uri="{FF2B5EF4-FFF2-40B4-BE49-F238E27FC236}">
                <a16:creationId xmlns:a16="http://schemas.microsoft.com/office/drawing/2014/main" id="{7178F5A3-0A63-4E8B-8898-E9C24588C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16075"/>
          <a:ext cx="446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444240" progId="Equation.3">
                  <p:embed/>
                </p:oleObj>
              </mc:Choice>
              <mc:Fallback>
                <p:oleObj name="Equation" r:id="rId4" imgW="4431960" imgH="444240" progId="Equation.3">
                  <p:embed/>
                  <p:pic>
                    <p:nvPicPr>
                      <p:cNvPr id="156681" name="Object 9">
                        <a:extLst>
                          <a:ext uri="{FF2B5EF4-FFF2-40B4-BE49-F238E27FC236}">
                            <a16:creationId xmlns:a16="http://schemas.microsoft.com/office/drawing/2014/main" id="{7178F5A3-0A63-4E8B-8898-E9C24588C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16075"/>
                        <a:ext cx="4464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302E9BF-AAEF-43CB-9C16-EB80F17F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765175"/>
            <a:ext cx="620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连续型随机变量数学期望的定义</a:t>
            </a:r>
          </a:p>
        </p:txBody>
      </p:sp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8A5B65E9-E704-410C-A882-BFF7D31A6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1603375"/>
          <a:ext cx="71374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37360" imgH="3949560" progId="Equation.3">
                  <p:embed/>
                </p:oleObj>
              </mc:Choice>
              <mc:Fallback>
                <p:oleObj name="Equation" r:id="rId3" imgW="7137360" imgH="3949560" progId="Equation.3">
                  <p:embed/>
                  <p:pic>
                    <p:nvPicPr>
                      <p:cNvPr id="72719" name="Object 15">
                        <a:extLst>
                          <a:ext uri="{FF2B5EF4-FFF2-40B4-BE49-F238E27FC236}">
                            <a16:creationId xmlns:a16="http://schemas.microsoft.com/office/drawing/2014/main" id="{8A5B65E9-E704-410C-A882-BFF7D31A6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603375"/>
                        <a:ext cx="71374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550BE-3B38-D0B2-A44D-82782E24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162800" cy="2387600"/>
          </a:xfrm>
        </p:spPr>
        <p:txBody>
          <a:bodyPr>
            <a:normAutofit/>
          </a:bodyPr>
          <a:lstStyle/>
          <a:p>
            <a:r>
              <a:rPr lang="zh-CN" altLang="en-US" sz="4050" dirty="0"/>
              <a:t>（条件期望与双重期望值定理）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9230840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2545949-F443-42FC-BD26-05784DAD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99150E-7EF9-44B5-801C-1B2CF8D0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SzTx/>
            </a:pPr>
            <a:r>
              <a:rPr lang="zh-CN" altLang="en-US" sz="3200" b="1" dirty="0">
                <a:solidFill>
                  <a:srgbClr val="000000"/>
                </a:solidFill>
              </a:rPr>
              <a:t>盛骤等，</a:t>
            </a:r>
            <a:r>
              <a:rPr lang="en-US" altLang="zh-CN" sz="3200" b="1" dirty="0">
                <a:solidFill>
                  <a:srgbClr val="000000"/>
                </a:solidFill>
              </a:rPr>
              <a:t>《</a:t>
            </a:r>
            <a:r>
              <a:rPr lang="zh-CN" altLang="en-US" sz="3200" b="1" dirty="0">
                <a:solidFill>
                  <a:srgbClr val="000000"/>
                </a:solidFill>
              </a:rPr>
              <a:t>概率论与数理统计</a:t>
            </a:r>
            <a:r>
              <a:rPr lang="en-US" altLang="zh-CN" sz="3200" b="1" dirty="0">
                <a:solidFill>
                  <a:srgbClr val="000000"/>
                </a:solidFill>
              </a:rPr>
              <a:t>》</a:t>
            </a:r>
            <a:r>
              <a:rPr lang="zh-CN" altLang="en-US" sz="3200" b="1" dirty="0">
                <a:solidFill>
                  <a:srgbClr val="000000"/>
                </a:solidFill>
              </a:rPr>
              <a:t>第四版，第四章习题：</a:t>
            </a:r>
            <a:endParaRPr lang="en-US" altLang="zh-CN" sz="3200" b="1" dirty="0">
              <a:solidFill>
                <a:srgbClr val="000000"/>
              </a:solidFill>
            </a:endParaRPr>
          </a:p>
          <a:p>
            <a:pPr marL="457200" lvl="1" indent="0" eaLnBrk="1" hangingPunct="1">
              <a:buSzTx/>
              <a:buNone/>
            </a:pPr>
            <a:r>
              <a:rPr lang="zh-CN" altLang="en-US" sz="2800" b="1" dirty="0">
                <a:solidFill>
                  <a:srgbClr val="1406CA"/>
                </a:solidFill>
              </a:rPr>
              <a:t>第</a:t>
            </a:r>
            <a:r>
              <a:rPr lang="en-US" altLang="zh-CN" sz="2800" b="1" dirty="0">
                <a:solidFill>
                  <a:srgbClr val="1406CA"/>
                </a:solidFill>
              </a:rPr>
              <a:t>2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5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6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8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14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19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28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32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 dirty="0">
                <a:solidFill>
                  <a:srgbClr val="1406CA"/>
                </a:solidFill>
              </a:rPr>
              <a:t>33</a:t>
            </a:r>
            <a:r>
              <a:rPr lang="zh-CN" altLang="en-US" sz="2800" b="1" dirty="0">
                <a:solidFill>
                  <a:srgbClr val="1406CA"/>
                </a:solidFill>
              </a:rPr>
              <a:t>，</a:t>
            </a:r>
            <a:r>
              <a:rPr lang="en-US" altLang="zh-CN" sz="2800" b="1">
                <a:solidFill>
                  <a:srgbClr val="1406CA"/>
                </a:solidFill>
              </a:rPr>
              <a:t>35</a:t>
            </a:r>
            <a:r>
              <a:rPr lang="zh-CN" altLang="en-US" sz="2800" b="1">
                <a:solidFill>
                  <a:srgbClr val="1406CA"/>
                </a:solidFill>
              </a:rPr>
              <a:t>题</a:t>
            </a:r>
            <a:endParaRPr lang="zh-CN" altLang="en-US" sz="2800" b="1" dirty="0">
              <a:solidFill>
                <a:srgbClr val="1406CA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32" name="Group 24">
            <a:extLst>
              <a:ext uri="{FF2B5EF4-FFF2-40B4-BE49-F238E27FC236}">
                <a16:creationId xmlns:a16="http://schemas.microsoft.com/office/drawing/2014/main" id="{7D61FD45-FEE0-4709-B363-816DB487EBF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676400"/>
            <a:ext cx="4813300" cy="519113"/>
            <a:chOff x="576" y="1056"/>
            <a:chExt cx="3032" cy="327"/>
          </a:xfrm>
        </p:grpSpPr>
        <p:sp>
          <p:nvSpPr>
            <p:cNvPr id="68611" name="Text Box 3">
              <a:extLst>
                <a:ext uri="{FF2B5EF4-FFF2-40B4-BE49-F238E27FC236}">
                  <a16:creationId xmlns:a16="http://schemas.microsoft.com/office/drawing/2014/main" id="{8977D0FE-D037-4DEB-BE52-9FC75BE51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2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1.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是常数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则有</a:t>
              </a:r>
            </a:p>
          </p:txBody>
        </p:sp>
        <p:graphicFrame>
          <p:nvGraphicFramePr>
            <p:cNvPr id="68612" name="Object 4">
              <a:extLst>
                <a:ext uri="{FF2B5EF4-FFF2-40B4-BE49-F238E27FC236}">
                  <a16:creationId xmlns:a16="http://schemas.microsoft.com/office/drawing/2014/main" id="{EBEA1112-AD29-4683-8823-A48A40987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108"/>
            <a:ext cx="9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36480" imgH="393480" progId="Equation.3">
                    <p:embed/>
                  </p:oleObj>
                </mc:Choice>
                <mc:Fallback>
                  <p:oleObj name="Equation" r:id="rId3" imgW="1536480" imgH="393480" progId="Equation.3">
                    <p:embed/>
                    <p:pic>
                      <p:nvPicPr>
                        <p:cNvPr id="68612" name="Object 4">
                          <a:extLst>
                            <a:ext uri="{FF2B5EF4-FFF2-40B4-BE49-F238E27FC236}">
                              <a16:creationId xmlns:a16="http://schemas.microsoft.com/office/drawing/2014/main" id="{EBEA1112-AD29-4683-8823-A48A40987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08"/>
                          <a:ext cx="9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3" name="Text Box 5">
            <a:extLst>
              <a:ext uri="{FF2B5EF4-FFF2-40B4-BE49-F238E27FC236}">
                <a16:creationId xmlns:a16="http://schemas.microsoft.com/office/drawing/2014/main" id="{7D007E12-52DC-4680-BCE7-E7E7996A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479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40A139F6-B791-46FA-A82E-3D35CF97E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474913"/>
          <a:ext cx="3822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480" imgH="393480" progId="Equation.3">
                  <p:embed/>
                </p:oleObj>
              </mc:Choice>
              <mc:Fallback>
                <p:oleObj name="Equation" r:id="rId5" imgW="3822480" imgH="393480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40A139F6-B791-46FA-A82E-3D35CF97E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74913"/>
                        <a:ext cx="3822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 Box 7">
            <a:extLst>
              <a:ext uri="{FF2B5EF4-FFF2-40B4-BE49-F238E27FC236}">
                <a16:creationId xmlns:a16="http://schemas.microsoft.com/office/drawing/2014/main" id="{9434AA8F-C37F-4F4B-B952-B69A6418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627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是一个随机变量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是常数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578870C3-5900-40B9-AB71-096F58CA1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92550"/>
          <a:ext cx="2603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03160" imgH="393480" progId="Equation.3">
                  <p:embed/>
                </p:oleObj>
              </mc:Choice>
              <mc:Fallback>
                <p:oleObj name="Equation" r:id="rId7" imgW="2603160" imgH="393480" progId="Equation.3">
                  <p:embed/>
                  <p:pic>
                    <p:nvPicPr>
                      <p:cNvPr id="68616" name="Object 8">
                        <a:extLst>
                          <a:ext uri="{FF2B5EF4-FFF2-40B4-BE49-F238E27FC236}">
                            <a16:creationId xmlns:a16="http://schemas.microsoft.com/office/drawing/2014/main" id="{578870C3-5900-40B9-AB71-096F58CA1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92550"/>
                        <a:ext cx="2603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9">
            <a:extLst>
              <a:ext uri="{FF2B5EF4-FFF2-40B4-BE49-F238E27FC236}">
                <a16:creationId xmlns:a16="http://schemas.microsoft.com/office/drawing/2014/main" id="{212CDD1E-67CC-49AA-BAB9-B3A1AC74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577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F40C4B17-6929-49AA-8338-59CBA0566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4586288"/>
          <a:ext cx="275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55800" imgH="711000" progId="Equation.3">
                  <p:embed/>
                </p:oleObj>
              </mc:Choice>
              <mc:Fallback>
                <p:oleObj name="Equation" r:id="rId9" imgW="2755800" imgH="711000" progId="Equation.3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F40C4B17-6929-49AA-8338-59CBA0566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586288"/>
                        <a:ext cx="275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C40B6A71-85D4-4DBE-97A6-3509DFA8A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0" y="4668838"/>
          <a:ext cx="1473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120" imgH="393480" progId="Equation.3">
                  <p:embed/>
                </p:oleObj>
              </mc:Choice>
              <mc:Fallback>
                <p:oleObj name="Equation" r:id="rId11" imgW="1473120" imgH="393480" progId="Equation.3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C40B6A71-85D4-4DBE-97A6-3509DFA8A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668838"/>
                        <a:ext cx="1473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>
            <a:extLst>
              <a:ext uri="{FF2B5EF4-FFF2-40B4-BE49-F238E27FC236}">
                <a16:creationId xmlns:a16="http://schemas.microsoft.com/office/drawing/2014/main" id="{8B977C1C-D0B1-42F9-B9B7-046E948B0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586288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88760" imgH="711000" progId="Equation.3">
                  <p:embed/>
                </p:oleObj>
              </mc:Choice>
              <mc:Fallback>
                <p:oleObj name="Equation" r:id="rId13" imgW="1688760" imgH="711000" progId="Equation.3">
                  <p:embed/>
                  <p:pic>
                    <p:nvPicPr>
                      <p:cNvPr id="68625" name="Object 17">
                        <a:extLst>
                          <a:ext uri="{FF2B5EF4-FFF2-40B4-BE49-F238E27FC236}">
                            <a16:creationId xmlns:a16="http://schemas.microsoft.com/office/drawing/2014/main" id="{8B977C1C-D0B1-42F9-B9B7-046E948B0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86288"/>
                        <a:ext cx="1689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Text Box 18">
            <a:extLst>
              <a:ext uri="{FF2B5EF4-FFF2-40B4-BE49-F238E27FC236}">
                <a16:creationId xmlns:a16="http://schemas.microsoft.com/office/drawing/2014/main" id="{24CF7E26-9E64-48B4-A293-071AF7FB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21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例如</a:t>
            </a:r>
          </a:p>
        </p:txBody>
      </p:sp>
      <p:graphicFrame>
        <p:nvGraphicFramePr>
          <p:cNvPr id="68627" name="Object 19">
            <a:extLst>
              <a:ext uri="{FF2B5EF4-FFF2-40B4-BE49-F238E27FC236}">
                <a16:creationId xmlns:a16="http://schemas.microsoft.com/office/drawing/2014/main" id="{09CCC271-471E-4D3D-9798-38E7DC9470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583238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11280" imgH="393480" progId="Equation.3">
                  <p:embed/>
                </p:oleObj>
              </mc:Choice>
              <mc:Fallback>
                <p:oleObj name="Equation" r:id="rId15" imgW="1511280" imgH="393480" progId="Equation.3">
                  <p:embed/>
                  <p:pic>
                    <p:nvPicPr>
                      <p:cNvPr id="68627" name="Object 19">
                        <a:extLst>
                          <a:ext uri="{FF2B5EF4-FFF2-40B4-BE49-F238E27FC236}">
                            <a16:creationId xmlns:a16="http://schemas.microsoft.com/office/drawing/2014/main" id="{09CCC271-471E-4D3D-9798-38E7DC947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83238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>
            <a:extLst>
              <a:ext uri="{FF2B5EF4-FFF2-40B4-BE49-F238E27FC236}">
                <a16:creationId xmlns:a16="http://schemas.microsoft.com/office/drawing/2014/main" id="{FF7CA609-CC50-48E2-9C42-52FCBD418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5534025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82880" imgH="431640" progId="Equation.3">
                  <p:embed/>
                </p:oleObj>
              </mc:Choice>
              <mc:Fallback>
                <p:oleObj name="Equation" r:id="rId17" imgW="2882880" imgH="431640" progId="Equation.3">
                  <p:embed/>
                  <p:pic>
                    <p:nvPicPr>
                      <p:cNvPr id="68628" name="Object 20">
                        <a:extLst>
                          <a:ext uri="{FF2B5EF4-FFF2-40B4-BE49-F238E27FC236}">
                            <a16:creationId xmlns:a16="http://schemas.microsoft.com/office/drawing/2014/main" id="{FF7CA609-CC50-48E2-9C42-52FCBD418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534025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>
            <a:extLst>
              <a:ext uri="{FF2B5EF4-FFF2-40B4-BE49-F238E27FC236}">
                <a16:creationId xmlns:a16="http://schemas.microsoft.com/office/drawing/2014/main" id="{655CE272-43D3-4FF1-8CD2-868CD6A2B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0" y="5576888"/>
          <a:ext cx="175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52480" imgH="317160" progId="Equation.3">
                  <p:embed/>
                </p:oleObj>
              </mc:Choice>
              <mc:Fallback>
                <p:oleObj name="Equation" r:id="rId19" imgW="1752480" imgH="317160" progId="Equation.3">
                  <p:embed/>
                  <p:pic>
                    <p:nvPicPr>
                      <p:cNvPr id="68629" name="Object 21">
                        <a:extLst>
                          <a:ext uri="{FF2B5EF4-FFF2-40B4-BE49-F238E27FC236}">
                            <a16:creationId xmlns:a16="http://schemas.microsoft.com/office/drawing/2014/main" id="{655CE272-43D3-4FF1-8CD2-868CD6A2B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576888"/>
                        <a:ext cx="175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6" name="Text Box 28">
            <a:extLst>
              <a:ext uri="{FF2B5EF4-FFF2-40B4-BE49-F238E27FC236}">
                <a16:creationId xmlns:a16="http://schemas.microsoft.com/office/drawing/2014/main" id="{A9DE5932-8FD6-4814-B923-D445668A30E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669925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二、数学期望的性质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5" grpId="0" autoUpdateAnimBg="0"/>
      <p:bldP spid="68617" grpId="0" autoUpdateAnimBg="0"/>
      <p:bldP spid="686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CDAA3C48-4389-47AE-B52D-56260F22B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971800"/>
          <a:ext cx="295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736560" progId="Equation.3">
                  <p:embed/>
                </p:oleObj>
              </mc:Choice>
              <mc:Fallback>
                <p:oleObj name="Equation" r:id="rId3" imgW="2958840" imgH="736560" progId="Equation.3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CDAA3C48-4389-47AE-B52D-56260F22B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2959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EB021B93-5B1D-4BE6-B6EC-7769E0D02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3048000"/>
          <a:ext cx="2387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393480" progId="Equation.3">
                  <p:embed/>
                </p:oleObj>
              </mc:Choice>
              <mc:Fallback>
                <p:oleObj name="Equation" r:id="rId5" imgW="2387520" imgH="39348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EB021B93-5B1D-4BE6-B6EC-7769E0D02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048000"/>
                        <a:ext cx="2387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83722C6E-CFA3-43F9-8E56-763CBED4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0"/>
            <a:ext cx="6348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是相互独立的随机变量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C81B416A-2AA2-446F-93D4-E8AEC62E0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72000"/>
          <a:ext cx="3200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00400" imgH="393480" progId="Equation.3">
                  <p:embed/>
                </p:oleObj>
              </mc:Choice>
              <mc:Fallback>
                <p:oleObj name="Equation" r:id="rId7" imgW="3200400" imgH="39348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C81B416A-2AA2-446F-93D4-E8AEC62E0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3200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Rectangle 17">
            <a:extLst>
              <a:ext uri="{FF2B5EF4-FFF2-40B4-BE49-F238E27FC236}">
                <a16:creationId xmlns:a16="http://schemas.microsoft.com/office/drawing/2014/main" id="{6A6A3F08-E888-466B-A3EB-DE8B85F2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527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是两个随机变量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69650" name="Object 18">
            <a:extLst>
              <a:ext uri="{FF2B5EF4-FFF2-40B4-BE49-F238E27FC236}">
                <a16:creationId xmlns:a16="http://schemas.microsoft.com/office/drawing/2014/main" id="{801E3E65-AB25-431A-A76A-4099BE3BC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0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11400" imgH="393480" progId="Equation.3">
                  <p:embed/>
                </p:oleObj>
              </mc:Choice>
              <mc:Fallback>
                <p:oleObj name="Equation" r:id="rId9" imgW="3911400" imgH="393480" progId="Equation.3">
                  <p:embed/>
                  <p:pic>
                    <p:nvPicPr>
                      <p:cNvPr id="69650" name="Object 18">
                        <a:extLst>
                          <a:ext uri="{FF2B5EF4-FFF2-40B4-BE49-F238E27FC236}">
                            <a16:creationId xmlns:a16="http://schemas.microsoft.com/office/drawing/2014/main" id="{801E3E65-AB25-431A-A76A-4099BE3BC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391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Text Box 19">
            <a:extLst>
              <a:ext uri="{FF2B5EF4-FFF2-40B4-BE49-F238E27FC236}">
                <a16:creationId xmlns:a16="http://schemas.microsoft.com/office/drawing/2014/main" id="{2F4AE1DD-9637-4CF9-897C-B226FFF7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9652" name="Object 20">
            <a:extLst>
              <a:ext uri="{FF2B5EF4-FFF2-40B4-BE49-F238E27FC236}">
                <a16:creationId xmlns:a16="http://schemas.microsoft.com/office/drawing/2014/main" id="{47DDFE1A-AB15-42F8-A904-4C86ED8E6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133600"/>
          <a:ext cx="393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6960" imgH="736560" progId="Equation.3">
                  <p:embed/>
                </p:oleObj>
              </mc:Choice>
              <mc:Fallback>
                <p:oleObj name="Equation" r:id="rId11" imgW="3936960" imgH="736560" progId="Equation.3">
                  <p:embed/>
                  <p:pic>
                    <p:nvPicPr>
                      <p:cNvPr id="69652" name="Object 20">
                        <a:extLst>
                          <a:ext uri="{FF2B5EF4-FFF2-40B4-BE49-F238E27FC236}">
                            <a16:creationId xmlns:a16="http://schemas.microsoft.com/office/drawing/2014/main" id="{47DDFE1A-AB15-42F8-A904-4C86ED8E6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3937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7" name="Rectangle 25">
            <a:extLst>
              <a:ext uri="{FF2B5EF4-FFF2-40B4-BE49-F238E27FC236}">
                <a16:creationId xmlns:a16="http://schemas.microsoft.com/office/drawing/2014/main" id="{8054D8AC-D931-4875-B348-A3C4FA09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7772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连续型随机变量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的数学期望与离散型随机变量数学期望的性质类似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51" grpId="0" autoUpdateAnimBg="0"/>
      <p:bldP spid="6965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72586</TotalTime>
  <Words>1576</Words>
  <Application>Microsoft Office PowerPoint</Application>
  <PresentationFormat>On-screen Show (4:3)</PresentationFormat>
  <Paragraphs>171</Paragraphs>
  <Slides>71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黑体</vt:lpstr>
      <vt:lpstr>宋体</vt:lpstr>
      <vt:lpstr>Arial</vt:lpstr>
      <vt:lpstr>Calibri</vt:lpstr>
      <vt:lpstr>Calibri Light</vt:lpstr>
      <vt:lpstr>Times New Roman</vt:lpstr>
      <vt:lpstr>Office Theme</vt:lpstr>
      <vt:lpstr>1_Office Theme</vt:lpstr>
      <vt:lpstr>Equation</vt:lpstr>
      <vt:lpstr>公式</vt:lpstr>
      <vt:lpstr>第4章 ：随机变量的数字特征</vt:lpstr>
      <vt:lpstr>主要内容</vt:lpstr>
      <vt:lpstr>数学期望</vt:lpstr>
      <vt:lpstr>PowerPoint Presentation</vt:lpstr>
      <vt:lpstr>PowerPoint Presentation</vt:lpstr>
      <vt:lpstr>PowerPoint Presentation</vt:lpstr>
      <vt:lpstr>PowerPoint Presentation</vt:lpstr>
      <vt:lpstr>二、数学期望的性质</vt:lpstr>
      <vt:lpstr>PowerPoint Presentation</vt:lpstr>
      <vt:lpstr>三、随机变量函数的数学期望</vt:lpstr>
      <vt:lpstr>PowerPoint Presentation</vt:lpstr>
      <vt:lpstr>PowerPoint Presentation</vt:lpstr>
      <vt:lpstr>PowerPoint Presentation</vt:lpstr>
      <vt:lpstr>方　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二、重要概率分布的方差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四、小结</vt:lpstr>
      <vt:lpstr>PowerPoint Presentation</vt:lpstr>
      <vt:lpstr>（勒贝格积分基础）</vt:lpstr>
      <vt:lpstr>协方差及相关系数</vt:lpstr>
      <vt:lpstr>一、协方差与相关系数的概念及性质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二、相关系数的意义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三、小结</vt:lpstr>
      <vt:lpstr>矩、协方差矩阵</vt:lpstr>
      <vt:lpstr>一、基本概念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三、小结</vt:lpstr>
      <vt:lpstr>（条件期望与双重期望值定理）</vt:lpstr>
      <vt:lpstr>作业题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Xavier</dc:creator>
  <cp:lastModifiedBy>Kwon Osub</cp:lastModifiedBy>
  <cp:revision>3288</cp:revision>
  <cp:lastPrinted>2018-12-13T11:11:49Z</cp:lastPrinted>
  <dcterms:created xsi:type="dcterms:W3CDTF">2010-10-06T23:38:19Z</dcterms:created>
  <dcterms:modified xsi:type="dcterms:W3CDTF">2023-10-09T08:10:57Z</dcterms:modified>
</cp:coreProperties>
</file>