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20"/>
  </p:notesMasterIdLst>
  <p:handoutMasterIdLst>
    <p:handoutMasterId r:id="rId21"/>
  </p:handoutMasterIdLst>
  <p:sldIdLst>
    <p:sldId id="268" r:id="rId3"/>
    <p:sldId id="269" r:id="rId4"/>
    <p:sldId id="270" r:id="rId5"/>
    <p:sldId id="847" r:id="rId6"/>
    <p:sldId id="848" r:id="rId7"/>
    <p:sldId id="849" r:id="rId8"/>
    <p:sldId id="850" r:id="rId9"/>
    <p:sldId id="851" r:id="rId10"/>
    <p:sldId id="852" r:id="rId11"/>
    <p:sldId id="278" r:id="rId12"/>
    <p:sldId id="280" r:id="rId13"/>
    <p:sldId id="281" r:id="rId14"/>
    <p:sldId id="282" r:id="rId15"/>
    <p:sldId id="283" r:id="rId16"/>
    <p:sldId id="853" r:id="rId17"/>
    <p:sldId id="854" r:id="rId18"/>
    <p:sldId id="284" r:id="rId19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3333B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82" d="100"/>
          <a:sy n="82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3B8E2BAE-F5DE-4D68-A393-69FFDA9223A8}"/>
    <pc:docChg chg="undo custSel addSld delSld delMainMaster">
      <pc:chgData name="Kwon Osub" userId="760dd869e46f08f5" providerId="LiveId" clId="{3B8E2BAE-F5DE-4D68-A393-69FFDA9223A8}" dt="2023-10-23T09:19:52.221" v="32" actId="47"/>
      <pc:docMkLst>
        <pc:docMk/>
      </pc:docMkLst>
      <pc:sldChg chg="del">
        <pc:chgData name="Kwon Osub" userId="760dd869e46f08f5" providerId="LiveId" clId="{3B8E2BAE-F5DE-4D68-A393-69FFDA9223A8}" dt="2023-10-23T09:19:24.825" v="0" actId="47"/>
        <pc:sldMkLst>
          <pc:docMk/>
          <pc:sldMk cId="0" sldId="256"/>
        </pc:sldMkLst>
      </pc:sldChg>
      <pc:sldChg chg="del">
        <pc:chgData name="Kwon Osub" userId="760dd869e46f08f5" providerId="LiveId" clId="{3B8E2BAE-F5DE-4D68-A393-69FFDA9223A8}" dt="2023-10-23T09:19:25.439" v="3" actId="47"/>
        <pc:sldMkLst>
          <pc:docMk/>
          <pc:sldMk cId="0" sldId="257"/>
        </pc:sldMkLst>
      </pc:sldChg>
      <pc:sldChg chg="del">
        <pc:chgData name="Kwon Osub" userId="760dd869e46f08f5" providerId="LiveId" clId="{3B8E2BAE-F5DE-4D68-A393-69FFDA9223A8}" dt="2023-10-23T09:19:25.642" v="4" actId="47"/>
        <pc:sldMkLst>
          <pc:docMk/>
          <pc:sldMk cId="0" sldId="258"/>
        </pc:sldMkLst>
      </pc:sldChg>
      <pc:sldChg chg="del">
        <pc:chgData name="Kwon Osub" userId="760dd869e46f08f5" providerId="LiveId" clId="{3B8E2BAE-F5DE-4D68-A393-69FFDA9223A8}" dt="2023-10-23T09:19:36.148" v="21" actId="47"/>
        <pc:sldMkLst>
          <pc:docMk/>
          <pc:sldMk cId="0" sldId="259"/>
        </pc:sldMkLst>
      </pc:sldChg>
      <pc:sldChg chg="del">
        <pc:chgData name="Kwon Osub" userId="760dd869e46f08f5" providerId="LiveId" clId="{3B8E2BAE-F5DE-4D68-A393-69FFDA9223A8}" dt="2023-10-23T09:19:26.478" v="6" actId="47"/>
        <pc:sldMkLst>
          <pc:docMk/>
          <pc:sldMk cId="0" sldId="260"/>
        </pc:sldMkLst>
      </pc:sldChg>
      <pc:sldChg chg="del">
        <pc:chgData name="Kwon Osub" userId="760dd869e46f08f5" providerId="LiveId" clId="{3B8E2BAE-F5DE-4D68-A393-69FFDA9223A8}" dt="2023-10-23T09:19:26.631" v="7" actId="47"/>
        <pc:sldMkLst>
          <pc:docMk/>
          <pc:sldMk cId="0" sldId="261"/>
        </pc:sldMkLst>
      </pc:sldChg>
      <pc:sldChg chg="del">
        <pc:chgData name="Kwon Osub" userId="760dd869e46f08f5" providerId="LiveId" clId="{3B8E2BAE-F5DE-4D68-A393-69FFDA9223A8}" dt="2023-10-23T09:19:37.120" v="24" actId="47"/>
        <pc:sldMkLst>
          <pc:docMk/>
          <pc:sldMk cId="0" sldId="262"/>
        </pc:sldMkLst>
      </pc:sldChg>
      <pc:sldChg chg="del">
        <pc:chgData name="Kwon Osub" userId="760dd869e46f08f5" providerId="LiveId" clId="{3B8E2BAE-F5DE-4D68-A393-69FFDA9223A8}" dt="2023-10-23T09:19:26.846" v="8" actId="47"/>
        <pc:sldMkLst>
          <pc:docMk/>
          <pc:sldMk cId="0" sldId="263"/>
        </pc:sldMkLst>
      </pc:sldChg>
      <pc:sldChg chg="del">
        <pc:chgData name="Kwon Osub" userId="760dd869e46f08f5" providerId="LiveId" clId="{3B8E2BAE-F5DE-4D68-A393-69FFDA9223A8}" dt="2023-10-23T09:19:27.920" v="11" actId="47"/>
        <pc:sldMkLst>
          <pc:docMk/>
          <pc:sldMk cId="0" sldId="264"/>
        </pc:sldMkLst>
      </pc:sldChg>
      <pc:sldChg chg="del">
        <pc:chgData name="Kwon Osub" userId="760dd869e46f08f5" providerId="LiveId" clId="{3B8E2BAE-F5DE-4D68-A393-69FFDA9223A8}" dt="2023-10-23T09:19:28.276" v="12" actId="47"/>
        <pc:sldMkLst>
          <pc:docMk/>
          <pc:sldMk cId="0" sldId="265"/>
        </pc:sldMkLst>
      </pc:sldChg>
      <pc:sldChg chg="del">
        <pc:chgData name="Kwon Osub" userId="760dd869e46f08f5" providerId="LiveId" clId="{3B8E2BAE-F5DE-4D68-A393-69FFDA9223A8}" dt="2023-10-23T09:19:28.682" v="13" actId="47"/>
        <pc:sldMkLst>
          <pc:docMk/>
          <pc:sldMk cId="0" sldId="266"/>
        </pc:sldMkLst>
      </pc:sldChg>
      <pc:sldChg chg="del">
        <pc:chgData name="Kwon Osub" userId="760dd869e46f08f5" providerId="LiveId" clId="{3B8E2BAE-F5DE-4D68-A393-69FFDA9223A8}" dt="2023-10-23T09:19:29.065" v="14" actId="47"/>
        <pc:sldMkLst>
          <pc:docMk/>
          <pc:sldMk cId="0" sldId="267"/>
        </pc:sldMkLst>
      </pc:sldChg>
      <pc:sldChg chg="add del">
        <pc:chgData name="Kwon Osub" userId="760dd869e46f08f5" providerId="LiveId" clId="{3B8E2BAE-F5DE-4D68-A393-69FFDA9223A8}" dt="2023-10-23T09:19:31.851" v="16" actId="47"/>
        <pc:sldMkLst>
          <pc:docMk/>
          <pc:sldMk cId="0" sldId="268"/>
        </pc:sldMkLst>
      </pc:sldChg>
      <pc:sldChg chg="del">
        <pc:chgData name="Kwon Osub" userId="760dd869e46f08f5" providerId="LiveId" clId="{3B8E2BAE-F5DE-4D68-A393-69FFDA9223A8}" dt="2023-10-23T09:19:26.273" v="5" actId="47"/>
        <pc:sldMkLst>
          <pc:docMk/>
          <pc:sldMk cId="0" sldId="274"/>
        </pc:sldMkLst>
      </pc:sldChg>
      <pc:sldChg chg="del">
        <pc:chgData name="Kwon Osub" userId="760dd869e46f08f5" providerId="LiveId" clId="{3B8E2BAE-F5DE-4D68-A393-69FFDA9223A8}" dt="2023-10-23T09:19:27.040" v="9" actId="47"/>
        <pc:sldMkLst>
          <pc:docMk/>
          <pc:sldMk cId="0" sldId="275"/>
        </pc:sldMkLst>
      </pc:sldChg>
      <pc:sldChg chg="del">
        <pc:chgData name="Kwon Osub" userId="760dd869e46f08f5" providerId="LiveId" clId="{3B8E2BAE-F5DE-4D68-A393-69FFDA9223A8}" dt="2023-10-23T09:19:27.537" v="10" actId="47"/>
        <pc:sldMkLst>
          <pc:docMk/>
          <pc:sldMk cId="0" sldId="276"/>
        </pc:sldMkLst>
      </pc:sldChg>
      <pc:sldChg chg="del">
        <pc:chgData name="Kwon Osub" userId="760dd869e46f08f5" providerId="LiveId" clId="{3B8E2BAE-F5DE-4D68-A393-69FFDA9223A8}" dt="2023-10-23T09:19:34.597" v="17" actId="47"/>
        <pc:sldMkLst>
          <pc:docMk/>
          <pc:sldMk cId="0" sldId="277"/>
        </pc:sldMkLst>
      </pc:sldChg>
      <pc:sldChg chg="del">
        <pc:chgData name="Kwon Osub" userId="760dd869e46f08f5" providerId="LiveId" clId="{3B8E2BAE-F5DE-4D68-A393-69FFDA9223A8}" dt="2023-10-23T09:19:49.319" v="28" actId="47"/>
        <pc:sldMkLst>
          <pc:docMk/>
          <pc:sldMk cId="0" sldId="285"/>
        </pc:sldMkLst>
      </pc:sldChg>
      <pc:sldChg chg="del">
        <pc:chgData name="Kwon Osub" userId="760dd869e46f08f5" providerId="LiveId" clId="{3B8E2BAE-F5DE-4D68-A393-69FFDA9223A8}" dt="2023-10-23T09:19:38.750" v="27" actId="47"/>
        <pc:sldMkLst>
          <pc:docMk/>
          <pc:sldMk cId="0" sldId="286"/>
        </pc:sldMkLst>
      </pc:sldChg>
      <pc:sldChg chg="del">
        <pc:chgData name="Kwon Osub" userId="760dd869e46f08f5" providerId="LiveId" clId="{3B8E2BAE-F5DE-4D68-A393-69FFDA9223A8}" dt="2023-10-23T09:19:25.085" v="1" actId="47"/>
        <pc:sldMkLst>
          <pc:docMk/>
          <pc:sldMk cId="720188777" sldId="838"/>
        </pc:sldMkLst>
      </pc:sldChg>
      <pc:sldChg chg="del">
        <pc:chgData name="Kwon Osub" userId="760dd869e46f08f5" providerId="LiveId" clId="{3B8E2BAE-F5DE-4D68-A393-69FFDA9223A8}" dt="2023-10-23T09:19:25.263" v="2" actId="47"/>
        <pc:sldMkLst>
          <pc:docMk/>
          <pc:sldMk cId="0" sldId="839"/>
        </pc:sldMkLst>
      </pc:sldChg>
      <pc:sldChg chg="del">
        <pc:chgData name="Kwon Osub" userId="760dd869e46f08f5" providerId="LiveId" clId="{3B8E2BAE-F5DE-4D68-A393-69FFDA9223A8}" dt="2023-10-23T09:19:34.962" v="18" actId="47"/>
        <pc:sldMkLst>
          <pc:docMk/>
          <pc:sldMk cId="0" sldId="840"/>
        </pc:sldMkLst>
      </pc:sldChg>
      <pc:sldChg chg="del">
        <pc:chgData name="Kwon Osub" userId="760dd869e46f08f5" providerId="LiveId" clId="{3B8E2BAE-F5DE-4D68-A393-69FFDA9223A8}" dt="2023-10-23T09:19:35.544" v="19" actId="47"/>
        <pc:sldMkLst>
          <pc:docMk/>
          <pc:sldMk cId="0" sldId="841"/>
        </pc:sldMkLst>
      </pc:sldChg>
      <pc:sldChg chg="del">
        <pc:chgData name="Kwon Osub" userId="760dd869e46f08f5" providerId="LiveId" clId="{3B8E2BAE-F5DE-4D68-A393-69FFDA9223A8}" dt="2023-10-23T09:19:35.903" v="20" actId="47"/>
        <pc:sldMkLst>
          <pc:docMk/>
          <pc:sldMk cId="0" sldId="842"/>
        </pc:sldMkLst>
      </pc:sldChg>
      <pc:sldChg chg="del">
        <pc:chgData name="Kwon Osub" userId="760dd869e46f08f5" providerId="LiveId" clId="{3B8E2BAE-F5DE-4D68-A393-69FFDA9223A8}" dt="2023-10-23T09:19:36.531" v="22" actId="47"/>
        <pc:sldMkLst>
          <pc:docMk/>
          <pc:sldMk cId="0" sldId="843"/>
        </pc:sldMkLst>
      </pc:sldChg>
      <pc:sldChg chg="del">
        <pc:chgData name="Kwon Osub" userId="760dd869e46f08f5" providerId="LiveId" clId="{3B8E2BAE-F5DE-4D68-A393-69FFDA9223A8}" dt="2023-10-23T09:19:36.807" v="23" actId="47"/>
        <pc:sldMkLst>
          <pc:docMk/>
          <pc:sldMk cId="0" sldId="844"/>
        </pc:sldMkLst>
      </pc:sldChg>
      <pc:sldChg chg="del">
        <pc:chgData name="Kwon Osub" userId="760dd869e46f08f5" providerId="LiveId" clId="{3B8E2BAE-F5DE-4D68-A393-69FFDA9223A8}" dt="2023-10-23T09:19:37.663" v="25" actId="47"/>
        <pc:sldMkLst>
          <pc:docMk/>
          <pc:sldMk cId="0" sldId="845"/>
        </pc:sldMkLst>
      </pc:sldChg>
      <pc:sldChg chg="del">
        <pc:chgData name="Kwon Osub" userId="760dd869e46f08f5" providerId="LiveId" clId="{3B8E2BAE-F5DE-4D68-A393-69FFDA9223A8}" dt="2023-10-23T09:19:38.090" v="26" actId="47"/>
        <pc:sldMkLst>
          <pc:docMk/>
          <pc:sldMk cId="0" sldId="846"/>
        </pc:sldMkLst>
      </pc:sldChg>
      <pc:sldChg chg="del">
        <pc:chgData name="Kwon Osub" userId="760dd869e46f08f5" providerId="LiveId" clId="{3B8E2BAE-F5DE-4D68-A393-69FFDA9223A8}" dt="2023-10-23T09:19:50.171" v="29" actId="47"/>
        <pc:sldMkLst>
          <pc:docMk/>
          <pc:sldMk cId="0" sldId="855"/>
        </pc:sldMkLst>
      </pc:sldChg>
      <pc:sldChg chg="del">
        <pc:chgData name="Kwon Osub" userId="760dd869e46f08f5" providerId="LiveId" clId="{3B8E2BAE-F5DE-4D68-A393-69FFDA9223A8}" dt="2023-10-23T09:19:50.779" v="30" actId="47"/>
        <pc:sldMkLst>
          <pc:docMk/>
          <pc:sldMk cId="0" sldId="856"/>
        </pc:sldMkLst>
      </pc:sldChg>
      <pc:sldChg chg="del">
        <pc:chgData name="Kwon Osub" userId="760dd869e46f08f5" providerId="LiveId" clId="{3B8E2BAE-F5DE-4D68-A393-69FFDA9223A8}" dt="2023-10-23T09:19:51.297" v="31" actId="47"/>
        <pc:sldMkLst>
          <pc:docMk/>
          <pc:sldMk cId="0" sldId="857"/>
        </pc:sldMkLst>
      </pc:sldChg>
      <pc:sldChg chg="del">
        <pc:chgData name="Kwon Osub" userId="760dd869e46f08f5" providerId="LiveId" clId="{3B8E2BAE-F5DE-4D68-A393-69FFDA9223A8}" dt="2023-10-23T09:19:52.221" v="32" actId="47"/>
        <pc:sldMkLst>
          <pc:docMk/>
          <pc:sldMk cId="3369472022" sldId="913"/>
        </pc:sldMkLst>
      </pc:sldChg>
      <pc:sldMasterChg chg="del delSldLayout">
        <pc:chgData name="Kwon Osub" userId="760dd869e46f08f5" providerId="LiveId" clId="{3B8E2BAE-F5DE-4D68-A393-69FFDA9223A8}" dt="2023-10-23T09:19:25.085" v="1" actId="47"/>
        <pc:sldMasterMkLst>
          <pc:docMk/>
          <pc:sldMasterMk cId="0" sldId="2147483648"/>
        </pc:sldMasterMkLst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06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07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08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09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0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1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2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3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4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5"/>
          </pc:sldLayoutMkLst>
        </pc:sldLayoutChg>
        <pc:sldLayoutChg chg="del">
          <pc:chgData name="Kwon Osub" userId="760dd869e46f08f5" providerId="LiveId" clId="{3B8E2BAE-F5DE-4D68-A393-69FFDA9223A8}" dt="2023-10-23T09:19:25.085" v="1" actId="47"/>
          <pc:sldLayoutMkLst>
            <pc:docMk/>
            <pc:sldMasterMk cId="0" sldId="2147483648"/>
            <pc:sldLayoutMk cId="0" sldId="2147483716"/>
          </pc:sldLayoutMkLst>
        </pc:sldLayoutChg>
      </pc:sldMasterChg>
      <pc:sldMasterChg chg="del delSldLayout">
        <pc:chgData name="Kwon Osub" userId="760dd869e46f08f5" providerId="LiveId" clId="{3B8E2BAE-F5DE-4D68-A393-69FFDA9223A8}" dt="2023-10-23T09:19:52.221" v="32" actId="47"/>
        <pc:sldMasterMkLst>
          <pc:docMk/>
          <pc:sldMasterMk cId="986101370" sldId="2147483741"/>
        </pc:sldMasterMkLst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2810284148" sldId="2147483742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3719288578" sldId="2147483743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3231672975" sldId="2147483744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1018459006" sldId="2147483745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3310884472" sldId="2147483746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3613080213" sldId="2147483747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2321729654" sldId="2147483748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1461259057" sldId="2147483749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3042419780" sldId="2147483750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4030152301" sldId="2147483751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1828103614" sldId="2147483752"/>
          </pc:sldLayoutMkLst>
        </pc:sldLayoutChg>
        <pc:sldLayoutChg chg="del">
          <pc:chgData name="Kwon Osub" userId="760dd869e46f08f5" providerId="LiveId" clId="{3B8E2BAE-F5DE-4D68-A393-69FFDA9223A8}" dt="2023-10-23T09:19:52.221" v="32" actId="47"/>
          <pc:sldLayoutMkLst>
            <pc:docMk/>
            <pc:sldMasterMk cId="986101370" sldId="2147483741"/>
            <pc:sldLayoutMk cId="1659051008" sldId="214748375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4648-0B56-4969-97A2-5791803D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74D666-DD2B-401B-9BA4-C2C0A7C1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41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441F7-A815-4FBC-A803-40EAF31D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CA4F0-5378-464A-9234-FE8433CF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35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180D3-8F06-483D-9F7E-69BC5CD18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DC2EA-ED4E-4A89-8E3E-0BC27714E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1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C053E-7F91-435E-A2F7-D3D2A333F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775C7-BBF6-4797-80EE-4717653F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188149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8DEB-4C9B-4033-AD7A-0CE1A53F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10A4C-1244-4F81-9158-C37CB2B9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2332448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1EEB-9F22-4CD5-B7F8-508AF48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D4964-48EA-48E9-8354-C6390A4F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1837670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D7E17-AC0E-401E-8A02-A4872186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FE57E-0BB2-45B7-A275-F21C54D8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1B8F6-6A27-451F-AE51-E237137A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9749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7D03-4E38-4140-A3D2-8220312C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69728-124F-4040-9025-52126569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14279-DA05-411D-ADB3-ACEB01F8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9F19F-8CD1-4E70-A845-42AF9B1D8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DABF70-5ED8-40F0-AC46-6430936B8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081728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003F7-EE47-4408-9CD6-762FD933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8409166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9393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9162-BFDB-4899-8042-BF33816A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BFAC9-5FE2-4C64-9C6D-BDBB5BA4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B3F5D-6B04-44FA-8907-180292FA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422623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8A55-3088-4223-8699-2CECEB4A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3FFA9-FCFE-4588-8FB3-8FD551F3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605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4BF5-58DA-4B47-A199-A2F2D7E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57F60A-DB8F-4981-B60F-EA843264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C5BCE-9EE9-4C3E-9647-078154A3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998994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5C45-94AC-496C-8D10-E4E2DEA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7D60D-7153-4B15-AFDE-EAF38533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0431607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FAE44-AEB2-4B9E-87EA-B97D8C1D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131814-183A-4B81-9C68-E43CE540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165355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9AD9B-6DF1-4E8B-808A-814991DC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C452C-E234-47B4-9AB7-B6068201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34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C3885-99D7-48BB-BDAE-E1D724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430A8-5EAD-4DEB-B1C9-93F8EFF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E3CF4-6FA9-4785-AAD4-F00C89EA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6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FD372-EF45-4F08-B577-353F58ED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9C31C-74F7-475D-A1EB-7117848D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565A6-8665-4E8A-A82D-1007C9CF7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831C2D-C33E-4773-A467-1A20E072B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83E338-7B76-467C-95DF-18F014A83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77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E50FE-9517-489B-A1B3-53AB0B03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783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4671-26CF-4E79-8C29-A171E3B6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77470-5705-4FF7-A040-EB8D8FF9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2EE6B-C247-42D4-A440-0F3E2453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9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B402A-272F-4BE1-B9FC-6B866FA1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91D86-5530-4633-BD98-2F8210171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1530-92E4-4091-A4E3-503379889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96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B17F2B14-EE46-4598-A27D-12F09DCAA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8371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2D1B311-0EF5-4AFE-A19A-C06F0825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C5FA356-1FB6-48ED-9A40-40AFB08F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94EC2B-C0BF-4BD8-99F6-25AC0C8E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9EE888E6-91F4-4D04-BFD7-7904A643E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162A49-FB92-4F0E-BA5D-D71E1DBA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AFB2310-9DA3-4162-9196-2DB9E1A6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9D248FB-E471-4D31-9561-9AC0BF30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image" Target="../media/image55.gi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7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5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3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8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8.wmf"/><Relationship Id="rId1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A4D221F-56AF-404B-AEE4-D1861B0FF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6851650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三、典型例题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F19B784F-50E7-410D-86CB-A8E8470C9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681163"/>
          <a:ext cx="7073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73640" imgH="2336760" progId="Equation.3">
                  <p:embed/>
                </p:oleObj>
              </mc:Choice>
              <mc:Fallback>
                <p:oleObj name="Equation" r:id="rId2" imgW="7073640" imgH="233676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F19B784F-50E7-410D-86CB-A8E8470C9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81163"/>
                        <a:ext cx="70739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>
            <a:extLst>
              <a:ext uri="{FF2B5EF4-FFF2-40B4-BE49-F238E27FC236}">
                <a16:creationId xmlns:a16="http://schemas.microsoft.com/office/drawing/2014/main" id="{E1C3CFCB-6933-4E99-935D-E877E49D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AF3DB3F-50C8-48A8-914E-11214970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413543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独立性依题意可知,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A50E5D0-3967-4477-8076-54ED020B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4114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检验是否具有数学期望？</a:t>
            </a: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48AE7995-BF49-4993-8EDC-FDDFDA9B7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63354"/>
              </p:ext>
            </p:extLst>
          </p:nvPr>
        </p:nvGraphicFramePr>
        <p:xfrm>
          <a:off x="1295400" y="5070475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431640" progId="Equation.3">
                  <p:embed/>
                </p:oleObj>
              </mc:Choice>
              <mc:Fallback>
                <p:oleObj name="Equation" r:id="rId4" imgW="1307880" imgH="43164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48AE7995-BF49-4993-8EDC-FDDFDA9B7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70475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B09A0A4E-853A-4658-8E14-0EA43B03D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19843"/>
              </p:ext>
            </p:extLst>
          </p:nvPr>
        </p:nvGraphicFramePr>
        <p:xfrm>
          <a:off x="2667000" y="4876800"/>
          <a:ext cx="497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78080" imgH="838080" progId="Equation.3">
                  <p:embed/>
                </p:oleObj>
              </mc:Choice>
              <mc:Fallback>
                <p:oleObj name="Equation" r:id="rId6" imgW="4978080" imgH="83808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B09A0A4E-853A-4658-8E14-0EA43B03D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497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7625F3F3-4A7E-41E5-8CB4-DD155A0DA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701687"/>
              </p:ext>
            </p:extLst>
          </p:nvPr>
        </p:nvGraphicFramePr>
        <p:xfrm>
          <a:off x="7675563" y="5126038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68280" progId="Equation.3">
                  <p:embed/>
                </p:oleObj>
              </mc:Choice>
              <mc:Fallback>
                <p:oleObj name="Equation" r:id="rId8" imgW="583920" imgH="368280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7625F3F3-4A7E-41E5-8CB4-DD155A0DA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5126038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EED72BC3-D802-4023-8B37-7520CE1F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39" grpId="0" autoUpdateAnimBg="0"/>
      <p:bldP spid="18440" grpId="0" autoUpdateAnimBg="0"/>
      <p:bldP spid="184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CABCE0F0-7D89-4F3F-B78C-AC6EBA57A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32477"/>
              </p:ext>
            </p:extLst>
          </p:nvPr>
        </p:nvGraphicFramePr>
        <p:xfrm>
          <a:off x="1447800" y="1828800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7280" imgH="380880" progId="Equation.3">
                  <p:embed/>
                </p:oleObj>
              </mc:Choice>
              <mc:Fallback>
                <p:oleObj name="Equation" r:id="rId2" imgW="3797280" imgH="38088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CABCE0F0-7D89-4F3F-B78C-AC6EBA57A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379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437AEEC0-9C70-4C02-955D-A89D20A4C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67411"/>
              </p:ext>
            </p:extLst>
          </p:nvPr>
        </p:nvGraphicFramePr>
        <p:xfrm>
          <a:off x="5410200" y="1828800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380880" progId="Equation.3">
                  <p:embed/>
                </p:oleObj>
              </mc:Choice>
              <mc:Fallback>
                <p:oleObj name="Equation" r:id="rId4" imgW="2057400" imgH="38088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437AEEC0-9C70-4C02-955D-A89D20A4C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907B2D3F-36B8-454D-800D-13295CC5A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06647"/>
              </p:ext>
            </p:extLst>
          </p:nvPr>
        </p:nvGraphicFramePr>
        <p:xfrm>
          <a:off x="1447800" y="2590800"/>
          <a:ext cx="454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46440" imgH="990360" progId="Equation.3">
                  <p:embed/>
                </p:oleObj>
              </mc:Choice>
              <mc:Fallback>
                <p:oleObj name="Equation" r:id="rId6" imgW="4546440" imgH="99036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907B2D3F-36B8-454D-800D-13295CC5A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54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7F4DACF4-130B-4CF4-BA5F-982D0E243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94982"/>
              </p:ext>
            </p:extLst>
          </p:nvPr>
        </p:nvGraphicFramePr>
        <p:xfrm>
          <a:off x="1503363" y="3886200"/>
          <a:ext cx="372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0960" imgH="990360" progId="Equation.3">
                  <p:embed/>
                </p:oleObj>
              </mc:Choice>
              <mc:Fallback>
                <p:oleObj name="Equation" r:id="rId8" imgW="3720960" imgH="99036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7F4DACF4-130B-4CF4-BA5F-982D0E243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886200"/>
                        <a:ext cx="3721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E1D71F4A-6D01-4DB0-A858-FC4C5309B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56815"/>
              </p:ext>
            </p:extLst>
          </p:nvPr>
        </p:nvGraphicFramePr>
        <p:xfrm>
          <a:off x="1547813" y="5224463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360" imgH="393480" progId="Equation.3">
                  <p:embed/>
                </p:oleObj>
              </mc:Choice>
              <mc:Fallback>
                <p:oleObj name="Equation" r:id="rId10" imgW="3276360" imgH="39348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E1D71F4A-6D01-4DB0-A858-FC4C5309B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24463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>
            <a:extLst>
              <a:ext uri="{FF2B5EF4-FFF2-40B4-BE49-F238E27FC236}">
                <a16:creationId xmlns:a16="http://schemas.microsoft.com/office/drawing/2014/main" id="{56A06626-0AC2-4789-BE4F-F0B52F54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906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保险公司亏本的概率</a:t>
            </a:r>
          </a:p>
        </p:txBody>
      </p:sp>
      <p:pic>
        <p:nvPicPr>
          <p:cNvPr id="28681" name="Picture 9" descr="AG00077_">
            <a:extLst>
              <a:ext uri="{FF2B5EF4-FFF2-40B4-BE49-F238E27FC236}">
                <a16:creationId xmlns:a16="http://schemas.microsoft.com/office/drawing/2014/main" id="{B56B80F2-D8C8-46F1-A9ED-8364F44901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1536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6307D1DC-D031-45A0-8839-1D39DB0B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661988"/>
            <a:ext cx="76200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对于一个学生而言, 来参加家长会的家长人数是一个随机变量. 设一个学生无家长、1名家长、 2名家长来参加会议的概率分别为0.05，0.8，0.15. 若学校共有400名学生, 设各学生参加会议的家长数相互独立, 且服从同一分布. (1) 求参加会议的家长数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超过450的概率; (2) 求有1名家长来参加会议的学生数不多于340的概率.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7EFCB6DF-50FE-4973-9E2C-47F4A775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495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DA6AEE79-4976-4B74-93D9-30D95E4D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09009"/>
              </p:ext>
            </p:extLst>
          </p:nvPr>
        </p:nvGraphicFramePr>
        <p:xfrm>
          <a:off x="1498600" y="4567238"/>
          <a:ext cx="467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520" imgH="1511280" progId="Equation.3">
                  <p:embed/>
                </p:oleObj>
              </mc:Choice>
              <mc:Fallback>
                <p:oleObj name="Equation" r:id="rId2" imgW="4673520" imgH="1511280" progId="Equation.3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DA6AEE79-4976-4B74-93D9-30D95E4D8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567238"/>
                        <a:ext cx="4673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8" descr="家长和孩子">
            <a:extLst>
              <a:ext uri="{FF2B5EF4-FFF2-40B4-BE49-F238E27FC236}">
                <a16:creationId xmlns:a16="http://schemas.microsoft.com/office/drawing/2014/main" id="{510566F8-A8BC-46C1-B163-CD572A0690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398963"/>
            <a:ext cx="1905000" cy="14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Text Box 2">
            <a:extLst>
              <a:ext uri="{FF2B5EF4-FFF2-40B4-BE49-F238E27FC236}">
                <a16:creationId xmlns:a16="http://schemas.microsoft.com/office/drawing/2014/main" id="{FD11E254-CF3D-41AB-8D1F-533F93FD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000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554D8D09-E705-4515-BD33-90F344FC2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89934"/>
              </p:ext>
            </p:extLst>
          </p:nvPr>
        </p:nvGraphicFramePr>
        <p:xfrm>
          <a:off x="965200" y="1114425"/>
          <a:ext cx="306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360" imgH="444240" progId="Equation.3">
                  <p:embed/>
                </p:oleObj>
              </mc:Choice>
              <mc:Fallback>
                <p:oleObj name="Equation" r:id="rId2" imgW="3060360" imgH="444240" progId="Equation.3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554D8D09-E705-4515-BD33-90F344FC2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114425"/>
                        <a:ext cx="306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A78043BA-1A74-4D7A-8959-D4B7E6FA3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838200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965160" progId="Equation.3">
                  <p:embed/>
                </p:oleObj>
              </mc:Choice>
              <mc:Fallback>
                <p:oleObj name="Equation" r:id="rId4" imgW="3162240" imgH="96516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A78043BA-1A74-4D7A-8959-D4B7E6FA3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838200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EDE8A4F8-26C6-4FFC-B5B4-156CABBEC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15768"/>
              </p:ext>
            </p:extLst>
          </p:nvPr>
        </p:nvGraphicFramePr>
        <p:xfrm>
          <a:off x="927100" y="2133600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240" imgH="444240" progId="Equation.3">
                  <p:embed/>
                </p:oleObj>
              </mc:Choice>
              <mc:Fallback>
                <p:oleObj name="Equation" r:id="rId6" imgW="2730240" imgH="44424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EDE8A4F8-26C6-4FFC-B5B4-156CABBEC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33600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B60DC971-0492-4CD3-B4E4-5315D61EC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2641"/>
              </p:ext>
            </p:extLst>
          </p:nvPr>
        </p:nvGraphicFramePr>
        <p:xfrm>
          <a:off x="3762375" y="2154238"/>
          <a:ext cx="473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36880" imgH="431640" progId="Equation.3">
                  <p:embed/>
                </p:oleObj>
              </mc:Choice>
              <mc:Fallback>
                <p:oleObj name="Equation" r:id="rId8" imgW="4736880" imgH="431640" progId="Equation.3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B60DC971-0492-4CD3-B4E4-5315D61EC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2154238"/>
                        <a:ext cx="473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A604830A-AA88-48BE-A44C-EB5D0EA64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273719"/>
              </p:ext>
            </p:extLst>
          </p:nvPr>
        </p:nvGraphicFramePr>
        <p:xfrm>
          <a:off x="935038" y="28194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9360" imgH="939600" progId="Equation.3">
                  <p:embed/>
                </p:oleObj>
              </mc:Choice>
              <mc:Fallback>
                <p:oleObj name="Equation" r:id="rId10" imgW="2349360" imgH="939600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A604830A-AA88-48BE-A44C-EB5D0EA64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81940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extLst>
              <a:ext uri="{FF2B5EF4-FFF2-40B4-BE49-F238E27FC236}">
                <a16:creationId xmlns:a16="http://schemas.microsoft.com/office/drawing/2014/main" id="{E4342EF4-AF29-4111-9A97-DF634F40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2986088"/>
            <a:ext cx="5414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独立同分布的中心极限定理，</a:t>
            </a:r>
          </a:p>
        </p:txBody>
      </p:sp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FF944B68-39A6-4180-85EE-AB1AD3328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7166"/>
              </p:ext>
            </p:extLst>
          </p:nvPr>
        </p:nvGraphicFramePr>
        <p:xfrm>
          <a:off x="914400" y="3886200"/>
          <a:ext cx="4241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41520" imgH="1358640" progId="Equation.3">
                  <p:embed/>
                </p:oleObj>
              </mc:Choice>
              <mc:Fallback>
                <p:oleObj name="Equation" r:id="rId12" imgW="4241520" imgH="1358640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:a16="http://schemas.microsoft.com/office/drawing/2014/main" id="{FF944B68-39A6-4180-85EE-AB1AD3328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241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extLst>
              <a:ext uri="{FF2B5EF4-FFF2-40B4-BE49-F238E27FC236}">
                <a16:creationId xmlns:a16="http://schemas.microsoft.com/office/drawing/2014/main" id="{D6FBA45E-4418-47A2-B9B6-25F82D591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23064"/>
              </p:ext>
            </p:extLst>
          </p:nvPr>
        </p:nvGraphicFramePr>
        <p:xfrm>
          <a:off x="5080000" y="4410075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87520" imgH="850680" progId="Equation.3">
                  <p:embed/>
                </p:oleObj>
              </mc:Choice>
              <mc:Fallback>
                <p:oleObj name="Equation" r:id="rId14" imgW="2387520" imgH="850680" progId="Equation.3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:a16="http://schemas.microsoft.com/office/drawing/2014/main" id="{D6FBA45E-4418-47A2-B9B6-25F82D591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410075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6F55FE5C-F823-431A-911A-D26890F5E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36422"/>
              </p:ext>
            </p:extLst>
          </p:nvPr>
        </p:nvGraphicFramePr>
        <p:xfrm>
          <a:off x="914400" y="5562600"/>
          <a:ext cx="448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83080" imgH="444240" progId="Equation.3">
                  <p:embed/>
                </p:oleObj>
              </mc:Choice>
              <mc:Fallback>
                <p:oleObj name="Equation" r:id="rId16" imgW="4483080" imgH="444240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6F55FE5C-F823-431A-911A-D26890F5E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448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026">
            <a:extLst>
              <a:ext uri="{FF2B5EF4-FFF2-40B4-BE49-F238E27FC236}">
                <a16:creationId xmlns:a16="http://schemas.microsoft.com/office/drawing/2014/main" id="{18E5C95F-52AB-4465-AA7D-5BE6357B3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977434"/>
              </p:ext>
            </p:extLst>
          </p:nvPr>
        </p:nvGraphicFramePr>
        <p:xfrm>
          <a:off x="1600200" y="2057400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86400" imgH="914400" progId="Equation.3">
                  <p:embed/>
                </p:oleObj>
              </mc:Choice>
              <mc:Fallback>
                <p:oleObj name="Equation" r:id="rId2" imgW="5486400" imgH="914400" progId="Equation.3">
                  <p:embed/>
                  <p:pic>
                    <p:nvPicPr>
                      <p:cNvPr id="34818" name="Object 1026">
                        <a:extLst>
                          <a:ext uri="{FF2B5EF4-FFF2-40B4-BE49-F238E27FC236}">
                            <a16:creationId xmlns:a16="http://schemas.microsoft.com/office/drawing/2014/main" id="{18E5C95F-52AB-4465-AA7D-5BE6357B3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548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027">
            <a:extLst>
              <a:ext uri="{FF2B5EF4-FFF2-40B4-BE49-F238E27FC236}">
                <a16:creationId xmlns:a16="http://schemas.microsoft.com/office/drawing/2014/main" id="{DB94C2C8-8039-439A-9247-91561B375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21574"/>
              </p:ext>
            </p:extLst>
          </p:nvPr>
        </p:nvGraphicFramePr>
        <p:xfrm>
          <a:off x="1066800" y="12573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419040" progId="Equation.3">
                  <p:embed/>
                </p:oleObj>
              </mc:Choice>
              <mc:Fallback>
                <p:oleObj name="Equation" r:id="rId4" imgW="2628720" imgH="419040" progId="Equation.3">
                  <p:embed/>
                  <p:pic>
                    <p:nvPicPr>
                      <p:cNvPr id="34819" name="Object 1027">
                        <a:extLst>
                          <a:ext uri="{FF2B5EF4-FFF2-40B4-BE49-F238E27FC236}">
                            <a16:creationId xmlns:a16="http://schemas.microsoft.com/office/drawing/2014/main" id="{DB94C2C8-8039-439A-9247-91561B375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573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28">
            <a:extLst>
              <a:ext uri="{FF2B5EF4-FFF2-40B4-BE49-F238E27FC236}">
                <a16:creationId xmlns:a16="http://schemas.microsoft.com/office/drawing/2014/main" id="{6719DF18-7AB6-49F5-987D-762F7B480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44113"/>
              </p:ext>
            </p:extLst>
          </p:nvPr>
        </p:nvGraphicFramePr>
        <p:xfrm>
          <a:off x="1655763" y="3276600"/>
          <a:ext cx="463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35360" imgH="914400" progId="Equation.3">
                  <p:embed/>
                </p:oleObj>
              </mc:Choice>
              <mc:Fallback>
                <p:oleObj name="Equation" r:id="rId6" imgW="4635360" imgH="914400" progId="Equation.3">
                  <p:embed/>
                  <p:pic>
                    <p:nvPicPr>
                      <p:cNvPr id="34820" name="Object 1028">
                        <a:extLst>
                          <a:ext uri="{FF2B5EF4-FFF2-40B4-BE49-F238E27FC236}">
                            <a16:creationId xmlns:a16="http://schemas.microsoft.com/office/drawing/2014/main" id="{6719DF18-7AB6-49F5-987D-762F7B480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276600"/>
                        <a:ext cx="463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29">
            <a:extLst>
              <a:ext uri="{FF2B5EF4-FFF2-40B4-BE49-F238E27FC236}">
                <a16:creationId xmlns:a16="http://schemas.microsoft.com/office/drawing/2014/main" id="{F2A92901-9B9B-4DD3-8FE3-6C5560389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97000"/>
              </p:ext>
            </p:extLst>
          </p:nvPr>
        </p:nvGraphicFramePr>
        <p:xfrm>
          <a:off x="1722438" y="4635500"/>
          <a:ext cx="356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8680" imgH="393480" progId="Equation.3">
                  <p:embed/>
                </p:oleObj>
              </mc:Choice>
              <mc:Fallback>
                <p:oleObj name="Equation" r:id="rId8" imgW="3568680" imgH="393480" progId="Equation.3">
                  <p:embed/>
                  <p:pic>
                    <p:nvPicPr>
                      <p:cNvPr id="34821" name="Object 1029">
                        <a:extLst>
                          <a:ext uri="{FF2B5EF4-FFF2-40B4-BE49-F238E27FC236}">
                            <a16:creationId xmlns:a16="http://schemas.microsoft.com/office/drawing/2014/main" id="{F2A92901-9B9B-4DD3-8FE3-6C5560389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635500"/>
                        <a:ext cx="356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050">
            <a:extLst>
              <a:ext uri="{FF2B5EF4-FFF2-40B4-BE49-F238E27FC236}">
                <a16:creationId xmlns:a16="http://schemas.microsoft.com/office/drawing/2014/main" id="{E0A51D3B-EAA7-4E6F-8188-AD4EE2B61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95534"/>
              </p:ext>
            </p:extLst>
          </p:nvPr>
        </p:nvGraphicFramePr>
        <p:xfrm>
          <a:off x="955675" y="1017588"/>
          <a:ext cx="704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48440" imgH="444240" progId="Equation.3">
                  <p:embed/>
                </p:oleObj>
              </mc:Choice>
              <mc:Fallback>
                <p:oleObj name="Equation" r:id="rId2" imgW="7048440" imgH="444240" progId="Equation.3">
                  <p:embed/>
                  <p:pic>
                    <p:nvPicPr>
                      <p:cNvPr id="35842" name="Object 2050">
                        <a:extLst>
                          <a:ext uri="{FF2B5EF4-FFF2-40B4-BE49-F238E27FC236}">
                            <a16:creationId xmlns:a16="http://schemas.microsoft.com/office/drawing/2014/main" id="{E0A51D3B-EAA7-4E6F-8188-AD4EE2B61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017588"/>
                        <a:ext cx="704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051">
            <a:extLst>
              <a:ext uri="{FF2B5EF4-FFF2-40B4-BE49-F238E27FC236}">
                <a16:creationId xmlns:a16="http://schemas.microsoft.com/office/drawing/2014/main" id="{38A36C90-585F-4ACE-85AE-6A73A11CA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84964"/>
              </p:ext>
            </p:extLst>
          </p:nvPr>
        </p:nvGraphicFramePr>
        <p:xfrm>
          <a:off x="914400" y="1752600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31640" progId="Equation.3">
                  <p:embed/>
                </p:oleObj>
              </mc:Choice>
              <mc:Fallback>
                <p:oleObj name="Equation" r:id="rId4" imgW="3047760" imgH="431640" progId="Equation.3">
                  <p:embed/>
                  <p:pic>
                    <p:nvPicPr>
                      <p:cNvPr id="35843" name="Object 2051">
                        <a:extLst>
                          <a:ext uri="{FF2B5EF4-FFF2-40B4-BE49-F238E27FC236}">
                            <a16:creationId xmlns:a16="http://schemas.microsoft.com/office/drawing/2014/main" id="{38A36C90-585F-4ACE-85AE-6A73A11CA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052">
            <a:extLst>
              <a:ext uri="{FF2B5EF4-FFF2-40B4-BE49-F238E27FC236}">
                <a16:creationId xmlns:a16="http://schemas.microsoft.com/office/drawing/2014/main" id="{2182AD4B-2947-4B03-B4F9-0C6953A8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德莫佛－拉普拉斯定理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知,</a:t>
            </a:r>
          </a:p>
        </p:txBody>
      </p:sp>
      <p:graphicFrame>
        <p:nvGraphicFramePr>
          <p:cNvPr id="35845" name="Object 2053">
            <a:extLst>
              <a:ext uri="{FF2B5EF4-FFF2-40B4-BE49-F238E27FC236}">
                <a16:creationId xmlns:a16="http://schemas.microsoft.com/office/drawing/2014/main" id="{AF1B375E-C4E8-477B-8C9F-EAFA00B8F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062671"/>
              </p:ext>
            </p:extLst>
          </p:nvPr>
        </p:nvGraphicFramePr>
        <p:xfrm>
          <a:off x="914400" y="245745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380880" progId="Equation.3">
                  <p:embed/>
                </p:oleObj>
              </mc:Choice>
              <mc:Fallback>
                <p:oleObj name="Equation" r:id="rId6" imgW="1765080" imgH="380880" progId="Equation.3">
                  <p:embed/>
                  <p:pic>
                    <p:nvPicPr>
                      <p:cNvPr id="35845" name="Object 2053">
                        <a:extLst>
                          <a:ext uri="{FF2B5EF4-FFF2-40B4-BE49-F238E27FC236}">
                            <a16:creationId xmlns:a16="http://schemas.microsoft.com/office/drawing/2014/main" id="{AF1B375E-C4E8-477B-8C9F-EAFA00B8F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745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054">
            <a:extLst>
              <a:ext uri="{FF2B5EF4-FFF2-40B4-BE49-F238E27FC236}">
                <a16:creationId xmlns:a16="http://schemas.microsoft.com/office/drawing/2014/main" id="{04EA2152-9B47-498A-9B34-9D04A04DC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897"/>
              </p:ext>
            </p:extLst>
          </p:nvPr>
        </p:nvGraphicFramePr>
        <p:xfrm>
          <a:off x="914400" y="31242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19560" imgH="914400" progId="Equation.3">
                  <p:embed/>
                </p:oleObj>
              </mc:Choice>
              <mc:Fallback>
                <p:oleObj name="Equation" r:id="rId8" imgW="6019560" imgH="914400" progId="Equation.3">
                  <p:embed/>
                  <p:pic>
                    <p:nvPicPr>
                      <p:cNvPr id="35846" name="Object 2054">
                        <a:extLst>
                          <a:ext uri="{FF2B5EF4-FFF2-40B4-BE49-F238E27FC236}">
                            <a16:creationId xmlns:a16="http://schemas.microsoft.com/office/drawing/2014/main" id="{04EA2152-9B47-498A-9B34-9D04A04DC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2055">
            <a:extLst>
              <a:ext uri="{FF2B5EF4-FFF2-40B4-BE49-F238E27FC236}">
                <a16:creationId xmlns:a16="http://schemas.microsoft.com/office/drawing/2014/main" id="{DCB9008E-90B4-4101-8E07-ABCA5CFBC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90586"/>
              </p:ext>
            </p:extLst>
          </p:nvPr>
        </p:nvGraphicFramePr>
        <p:xfrm>
          <a:off x="914400" y="4419600"/>
          <a:ext cx="419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760" imgH="914400" progId="Equation.3">
                  <p:embed/>
                </p:oleObj>
              </mc:Choice>
              <mc:Fallback>
                <p:oleObj name="Equation" r:id="rId10" imgW="4190760" imgH="914400" progId="Equation.3">
                  <p:embed/>
                  <p:pic>
                    <p:nvPicPr>
                      <p:cNvPr id="35847" name="Object 2055">
                        <a:extLst>
                          <a:ext uri="{FF2B5EF4-FFF2-40B4-BE49-F238E27FC236}">
                            <a16:creationId xmlns:a16="http://schemas.microsoft.com/office/drawing/2014/main" id="{DCB9008E-90B4-4101-8E07-ABCA5CFBC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419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2056">
            <a:extLst>
              <a:ext uri="{FF2B5EF4-FFF2-40B4-BE49-F238E27FC236}">
                <a16:creationId xmlns:a16="http://schemas.microsoft.com/office/drawing/2014/main" id="{6063B938-9295-4351-950B-26DEBA915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860003"/>
              </p:ext>
            </p:extLst>
          </p:nvPr>
        </p:nvGraphicFramePr>
        <p:xfrm>
          <a:off x="4968875" y="4668838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160" imgH="393480" progId="Equation.3">
                  <p:embed/>
                </p:oleObj>
              </mc:Choice>
              <mc:Fallback>
                <p:oleObj name="Equation" r:id="rId12" imgW="2819160" imgH="393480" progId="Equation.3">
                  <p:embed/>
                  <p:pic>
                    <p:nvPicPr>
                      <p:cNvPr id="35848" name="Object 2056">
                        <a:extLst>
                          <a:ext uri="{FF2B5EF4-FFF2-40B4-BE49-F238E27FC236}">
                            <a16:creationId xmlns:a16="http://schemas.microsoft.com/office/drawing/2014/main" id="{6063B938-9295-4351-950B-26DEBA915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668838"/>
                        <a:ext cx="281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C4E913CD-A917-43BD-A506-0357B5B09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789168"/>
              </p:ext>
            </p:extLst>
          </p:nvPr>
        </p:nvGraphicFramePr>
        <p:xfrm>
          <a:off x="917575" y="912813"/>
          <a:ext cx="78740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920" imgH="2603160" progId="Equation.3">
                  <p:embed/>
                </p:oleObj>
              </mc:Choice>
              <mc:Fallback>
                <p:oleObj name="Equation" r:id="rId2" imgW="7873920" imgH="260316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C4E913CD-A917-43BD-A506-0357B5B09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912813"/>
                        <a:ext cx="78740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AD58FAEA-33B3-4972-99E1-718BD6DE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290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027E0488-80D2-47F8-9BB3-2094410EA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96059"/>
              </p:ext>
            </p:extLst>
          </p:nvPr>
        </p:nvGraphicFramePr>
        <p:xfrm>
          <a:off x="1643063" y="3789363"/>
          <a:ext cx="396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160" imgH="482400" progId="Equation.3">
                  <p:embed/>
                </p:oleObj>
              </mc:Choice>
              <mc:Fallback>
                <p:oleObj name="Equation" r:id="rId4" imgW="3962160" imgH="482400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027E0488-80D2-47F8-9BB3-2094410EA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89363"/>
                        <a:ext cx="396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13F67876-695B-4564-87E8-360309E8D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24449"/>
              </p:ext>
            </p:extLst>
          </p:nvPr>
        </p:nvGraphicFramePr>
        <p:xfrm>
          <a:off x="1641475" y="4557713"/>
          <a:ext cx="260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482400" progId="Equation.3">
                  <p:embed/>
                </p:oleObj>
              </mc:Choice>
              <mc:Fallback>
                <p:oleObj name="Equation" r:id="rId6" imgW="2603160" imgH="4824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:a16="http://schemas.microsoft.com/office/drawing/2014/main" id="{13F67876-695B-4564-87E8-360309E8D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4557713"/>
                        <a:ext cx="260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C644780E-65AD-40E6-824B-82EFBF1B1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28796"/>
              </p:ext>
            </p:extLst>
          </p:nvPr>
        </p:nvGraphicFramePr>
        <p:xfrm>
          <a:off x="4017963" y="4572000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482400" progId="Equation.3">
                  <p:embed/>
                </p:oleObj>
              </mc:Choice>
              <mc:Fallback>
                <p:oleObj name="Equation" r:id="rId8" imgW="1663560" imgH="482400" progId="Equation.3">
                  <p:embed/>
                  <p:pic>
                    <p:nvPicPr>
                      <p:cNvPr id="21513" name="Object 9">
                        <a:extLst>
                          <a:ext uri="{FF2B5EF4-FFF2-40B4-BE49-F238E27FC236}">
                            <a16:creationId xmlns:a16="http://schemas.microsoft.com/office/drawing/2014/main" id="{C644780E-65AD-40E6-824B-82EFBF1B1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572000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>
            <a:extLst>
              <a:ext uri="{FF2B5EF4-FFF2-40B4-BE49-F238E27FC236}">
                <a16:creationId xmlns:a16="http://schemas.microsoft.com/office/drawing/2014/main" id="{F5F06B1E-00FB-4AF2-BA76-03BB04CC2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34332"/>
              </p:ext>
            </p:extLst>
          </p:nvPr>
        </p:nvGraphicFramePr>
        <p:xfrm>
          <a:off x="5410200" y="4378325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838080" progId="Equation.3">
                  <p:embed/>
                </p:oleObj>
              </mc:Choice>
              <mc:Fallback>
                <p:oleObj name="Equation" r:id="rId10" imgW="634680" imgH="838080" progId="Equation.3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:a16="http://schemas.microsoft.com/office/drawing/2014/main" id="{F5F06B1E-00FB-4AF2-BA76-03BB04CC2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78325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777A5F60-65BF-406C-909D-68232FA5E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64762"/>
              </p:ext>
            </p:extLst>
          </p:nvPr>
        </p:nvGraphicFramePr>
        <p:xfrm>
          <a:off x="1597025" y="5429250"/>
          <a:ext cx="410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01840" imgH="482400" progId="Equation.3">
                  <p:embed/>
                </p:oleObj>
              </mc:Choice>
              <mc:Fallback>
                <p:oleObj name="Equation" r:id="rId12" imgW="4101840" imgH="482400" progId="Equation.3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777A5F60-65BF-406C-909D-68232FA5E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429250"/>
                        <a:ext cx="410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DDFED490-41DB-473B-9D48-1FD51C5A5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93266"/>
              </p:ext>
            </p:extLst>
          </p:nvPr>
        </p:nvGraphicFramePr>
        <p:xfrm>
          <a:off x="5372100" y="5429250"/>
          <a:ext cx="331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482400" progId="Equation.3">
                  <p:embed/>
                </p:oleObj>
              </mc:Choice>
              <mc:Fallback>
                <p:oleObj name="Equation" r:id="rId14" imgW="3314520" imgH="482400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DDFED490-41DB-473B-9D48-1FD51C5A5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429250"/>
                        <a:ext cx="331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Text Box 2">
            <a:extLst>
              <a:ext uri="{FF2B5EF4-FFF2-40B4-BE49-F238E27FC236}">
                <a16:creationId xmlns:a16="http://schemas.microsoft.com/office/drawing/2014/main" id="{F423D90A-BA50-44F1-B7F7-94ECAD2B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97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7D39DF89-5078-4A6C-8458-AEAD80335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57067"/>
              </p:ext>
            </p:extLst>
          </p:nvPr>
        </p:nvGraphicFramePr>
        <p:xfrm>
          <a:off x="1309688" y="844550"/>
          <a:ext cx="400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825480" progId="Equation.3">
                  <p:embed/>
                </p:oleObj>
              </mc:Choice>
              <mc:Fallback>
                <p:oleObj name="Equation" r:id="rId2" imgW="4000320" imgH="825480" progId="Equation.3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7D39DF89-5078-4A6C-8458-AEAD8033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844550"/>
                        <a:ext cx="400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5D882BFE-CA12-412D-9B2B-22EFB475B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46444"/>
              </p:ext>
            </p:extLst>
          </p:nvPr>
        </p:nvGraphicFramePr>
        <p:xfrm>
          <a:off x="5278438" y="865188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838080" progId="Equation.3">
                  <p:embed/>
                </p:oleObj>
              </mc:Choice>
              <mc:Fallback>
                <p:oleObj name="Equation" r:id="rId4" imgW="634680" imgH="838080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5D882BFE-CA12-412D-9B2B-22EFB475B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865188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7271668-2C56-4270-9728-1ECFA5FF0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940860"/>
              </p:ext>
            </p:extLst>
          </p:nvPr>
        </p:nvGraphicFramePr>
        <p:xfrm>
          <a:off x="1309688" y="1933575"/>
          <a:ext cx="367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990360" progId="Equation.3">
                  <p:embed/>
                </p:oleObj>
              </mc:Choice>
              <mc:Fallback>
                <p:oleObj name="Equation" r:id="rId6" imgW="3670200" imgH="99036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87271668-2C56-4270-9728-1ECFA5FF0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933575"/>
                        <a:ext cx="367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80BC27AF-7085-4689-9BB9-DB5C48A94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6716"/>
              </p:ext>
            </p:extLst>
          </p:nvPr>
        </p:nvGraphicFramePr>
        <p:xfrm>
          <a:off x="4618038" y="1989138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838080" progId="Equation.3">
                  <p:embed/>
                </p:oleObj>
              </mc:Choice>
              <mc:Fallback>
                <p:oleObj name="Equation" r:id="rId8" imgW="812520" imgH="83808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80BC27AF-7085-4689-9BB9-DB5C48A94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989138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B4B1A1BF-7AFA-4359-A158-849C09140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73013"/>
              </p:ext>
            </p:extLst>
          </p:nvPr>
        </p:nvGraphicFramePr>
        <p:xfrm>
          <a:off x="1309688" y="3290888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5800" imgH="444240" progId="Equation.3">
                  <p:embed/>
                </p:oleObj>
              </mc:Choice>
              <mc:Fallback>
                <p:oleObj name="Equation" r:id="rId10" imgW="4825800" imgH="44424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B4B1A1BF-7AFA-4359-A158-849C09140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290888"/>
                        <a:ext cx="482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0D9D182B-8836-4768-ACF9-3B0E51748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86600"/>
              </p:ext>
            </p:extLst>
          </p:nvPr>
        </p:nvGraphicFramePr>
        <p:xfrm>
          <a:off x="1309688" y="4281488"/>
          <a:ext cx="458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84600" imgH="444240" progId="Equation.3">
                  <p:embed/>
                </p:oleObj>
              </mc:Choice>
              <mc:Fallback>
                <p:oleObj name="Equation" r:id="rId12" imgW="4584600" imgH="44424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0D9D182B-8836-4768-ACF9-3B0E51748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281488"/>
                        <a:ext cx="458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>
            <a:extLst>
              <a:ext uri="{FF2B5EF4-FFF2-40B4-BE49-F238E27FC236}">
                <a16:creationId xmlns:a16="http://schemas.microsoft.com/office/drawing/2014/main" id="{FCFEE439-C3EE-492A-9F01-204FC9D1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50434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独立同分布的中心极限定理，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EAEF04E6-7F3A-4D35-BB02-615D9579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04104"/>
              </p:ext>
            </p:extLst>
          </p:nvPr>
        </p:nvGraphicFramePr>
        <p:xfrm>
          <a:off x="1295400" y="1066800"/>
          <a:ext cx="208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939600" progId="Equation.3">
                  <p:embed/>
                </p:oleObj>
              </mc:Choice>
              <mc:Fallback>
                <p:oleObj name="Equation" r:id="rId2" imgW="2082600" imgH="93960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EAEF04E6-7F3A-4D35-BB02-615D95790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2082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34FC465A-D01C-4976-B6D4-BBECEC7E2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05140"/>
              </p:ext>
            </p:extLst>
          </p:nvPr>
        </p:nvGraphicFramePr>
        <p:xfrm>
          <a:off x="3416300" y="1066800"/>
          <a:ext cx="1130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939600" progId="Equation.3">
                  <p:embed/>
                </p:oleObj>
              </mc:Choice>
              <mc:Fallback>
                <p:oleObj name="Equation" r:id="rId4" imgW="1130040" imgH="939600" progId="Equation.3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34FC465A-D01C-4976-B6D4-BBECEC7E2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066800"/>
                        <a:ext cx="1130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381D095A-6540-4925-9C66-6E45A0B0C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91459"/>
              </p:ext>
            </p:extLst>
          </p:nvPr>
        </p:nvGraphicFramePr>
        <p:xfrm>
          <a:off x="1225550" y="2209800"/>
          <a:ext cx="488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89160" imgH="914400" progId="Equation.3">
                  <p:embed/>
                </p:oleObj>
              </mc:Choice>
              <mc:Fallback>
                <p:oleObj name="Equation" r:id="rId6" imgW="4889160" imgH="914400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381D095A-6540-4925-9C66-6E45A0B0C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209800"/>
                        <a:ext cx="4889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1E96DD5A-AFF2-4CC5-97FA-4DF034670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56850"/>
              </p:ext>
            </p:extLst>
          </p:nvPr>
        </p:nvGraphicFramePr>
        <p:xfrm>
          <a:off x="1274763" y="3352800"/>
          <a:ext cx="615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59240" imgH="914400" progId="Equation.3">
                  <p:embed/>
                </p:oleObj>
              </mc:Choice>
              <mc:Fallback>
                <p:oleObj name="Equation" r:id="rId8" imgW="6159240" imgH="914400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1E96DD5A-AFF2-4CC5-97FA-4DF034670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352800"/>
                        <a:ext cx="6159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>
            <a:extLst>
              <a:ext uri="{FF2B5EF4-FFF2-40B4-BE49-F238E27FC236}">
                <a16:creationId xmlns:a16="http://schemas.microsoft.com/office/drawing/2014/main" id="{9527E8E2-EE80-40AF-94AC-5BAFE54F3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说明每一个随机变量都有数学期望,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8B0D48A8-01A2-4D7D-9B2C-EC61030F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2398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检验是否具有有限方差？</a:t>
            </a:r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06D28518-292C-4829-A7A6-5138CE701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1911350"/>
          <a:ext cx="4330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30440" imgH="1333440" progId="Equation.3">
                  <p:embed/>
                </p:oleObj>
              </mc:Choice>
              <mc:Fallback>
                <p:oleObj name="公式" r:id="rId2" imgW="4330440" imgH="133344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06D28518-292C-4829-A7A6-5138CE701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911350"/>
                        <a:ext cx="4330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03FBC680-E6BF-4021-AE2B-C7ABD2E88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29044"/>
              </p:ext>
            </p:extLst>
          </p:nvPr>
        </p:nvGraphicFramePr>
        <p:xfrm>
          <a:off x="1219200" y="3519488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82400" progId="Equation.3">
                  <p:embed/>
                </p:oleObj>
              </mc:Choice>
              <mc:Fallback>
                <p:oleObj name="Equation" r:id="rId4" imgW="1612800" imgH="482400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03FBC680-E6BF-4021-AE2B-C7ABD2E88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19488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8EFFE945-E3FE-48EA-A029-97424B539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81618"/>
              </p:ext>
            </p:extLst>
          </p:nvPr>
        </p:nvGraphicFramePr>
        <p:xfrm>
          <a:off x="2806700" y="3367088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838080" progId="Equation.3">
                  <p:embed/>
                </p:oleObj>
              </mc:Choice>
              <mc:Fallback>
                <p:oleObj name="Equation" r:id="rId6" imgW="2577960" imgH="838080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:a16="http://schemas.microsoft.com/office/drawing/2014/main" id="{8EFFE945-E3FE-48EA-A029-97424B539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367088"/>
                        <a:ext cx="257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5106C4FF-354D-4C44-A5D2-B04FF260F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59110"/>
              </p:ext>
            </p:extLst>
          </p:nvPr>
        </p:nvGraphicFramePr>
        <p:xfrm>
          <a:off x="1143000" y="4448175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31640" progId="Equation.3">
                  <p:embed/>
                </p:oleObj>
              </mc:Choice>
              <mc:Fallback>
                <p:oleObj name="Equation" r:id="rId8" imgW="1600200" imgH="431640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:a16="http://schemas.microsoft.com/office/drawing/2014/main" id="{5106C4FF-354D-4C44-A5D2-B04FF260F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48175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1681AB88-AD56-4858-92BE-EB964DE2F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18677"/>
              </p:ext>
            </p:extLst>
          </p:nvPr>
        </p:nvGraphicFramePr>
        <p:xfrm>
          <a:off x="2771775" y="4391025"/>
          <a:ext cx="267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79480" imgH="482400" progId="Equation.3">
                  <p:embed/>
                </p:oleObj>
              </mc:Choice>
              <mc:Fallback>
                <p:oleObj name="公式" r:id="rId10" imgW="2679480" imgH="482400" progId="Equation.3">
                  <p:embed/>
                  <p:pic>
                    <p:nvPicPr>
                      <p:cNvPr id="19468" name="Object 12">
                        <a:extLst>
                          <a:ext uri="{FF2B5EF4-FFF2-40B4-BE49-F238E27FC236}">
                            <a16:creationId xmlns:a16="http://schemas.microsoft.com/office/drawing/2014/main" id="{1681AB88-AD56-4858-92BE-EB964DE2F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91025"/>
                        <a:ext cx="267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B8EDCA2F-A210-4AA0-A2F0-32024C2A6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57995"/>
              </p:ext>
            </p:extLst>
          </p:nvPr>
        </p:nvGraphicFramePr>
        <p:xfrm>
          <a:off x="5548313" y="4397375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393480" progId="Equation.3">
                  <p:embed/>
                </p:oleObj>
              </mc:Choice>
              <mc:Fallback>
                <p:oleObj name="Equation" r:id="rId12" imgW="749160" imgH="393480" progId="Equation.3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B8EDCA2F-A210-4AA0-A2F0-32024C2A6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4397375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>
            <a:extLst>
              <a:ext uri="{FF2B5EF4-FFF2-40B4-BE49-F238E27FC236}">
                <a16:creationId xmlns:a16="http://schemas.microsoft.com/office/drawing/2014/main" id="{EADE6A91-6A25-4EAC-A3A4-A4326716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75225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说明离散型随机变量有有限方差,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8C657E1B-B2D4-4A7C-A56A-BC54BC2F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562600"/>
            <a:ext cx="628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故满足契比雪夫定理的条件.</a:t>
            </a:r>
          </a:p>
        </p:txBody>
      </p:sp>
      <p:pic>
        <p:nvPicPr>
          <p:cNvPr id="19472" name="Picture 16" descr="AG00030_">
            <a:extLst>
              <a:ext uri="{FF2B5EF4-FFF2-40B4-BE49-F238E27FC236}">
                <a16:creationId xmlns:a16="http://schemas.microsoft.com/office/drawing/2014/main" id="{4FE7C28B-EE2B-4D0D-B319-5B2B3CC237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3838"/>
            <a:ext cx="198120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  <p:bldP spid="19470" grpId="0" autoUpdateAnimBg="0"/>
      <p:bldP spid="194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6A50D3F5-0C13-453A-9554-38C9B8892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317166"/>
              </p:ext>
            </p:extLst>
          </p:nvPr>
        </p:nvGraphicFramePr>
        <p:xfrm>
          <a:off x="984250" y="768350"/>
          <a:ext cx="7429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1600200" progId="Equation.3">
                  <p:embed/>
                </p:oleObj>
              </mc:Choice>
              <mc:Fallback>
                <p:oleObj name="Equation" r:id="rId2" imgW="7429320" imgH="160020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6A50D3F5-0C13-453A-9554-38C9B8892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768350"/>
                        <a:ext cx="74295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41D799EB-A01F-4B40-BD7B-59F77617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575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6EEF97EC-148A-4941-81C2-347B368DD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25307"/>
              </p:ext>
            </p:extLst>
          </p:nvPr>
        </p:nvGraphicFramePr>
        <p:xfrm>
          <a:off x="2978150" y="1890713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990360" progId="Equation.3">
                  <p:embed/>
                </p:oleObj>
              </mc:Choice>
              <mc:Fallback>
                <p:oleObj name="Equation" r:id="rId4" imgW="4431960" imgH="99036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6EEF97EC-148A-4941-81C2-347B368DD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890713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64B275E8-F020-404F-A35C-DB456E633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46894"/>
              </p:ext>
            </p:extLst>
          </p:nvPr>
        </p:nvGraphicFramePr>
        <p:xfrm>
          <a:off x="1652588" y="3054350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511600" imgH="444240" progId="Equation.3">
                  <p:embed/>
                </p:oleObj>
              </mc:Choice>
              <mc:Fallback>
                <p:oleObj name="公式" r:id="rId6" imgW="5511600" imgH="444240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64B275E8-F020-404F-A35C-DB456E633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054350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83933384-2B82-4493-BB0A-3952C2352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38420"/>
              </p:ext>
            </p:extLst>
          </p:nvPr>
        </p:nvGraphicFramePr>
        <p:xfrm>
          <a:off x="971550" y="3635375"/>
          <a:ext cx="627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273720" imgH="507960" progId="Equation.3">
                  <p:embed/>
                </p:oleObj>
              </mc:Choice>
              <mc:Fallback>
                <p:oleObj name="公式" r:id="rId8" imgW="6273720" imgH="50796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83933384-2B82-4493-BB0A-3952C2352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35375"/>
                        <a:ext cx="627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2010882F-76C4-42DF-8C71-DD6ECCA0E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04286"/>
              </p:ext>
            </p:extLst>
          </p:nvPr>
        </p:nvGraphicFramePr>
        <p:xfrm>
          <a:off x="974725" y="4308475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93680" imgH="444240" progId="Equation.3">
                  <p:embed/>
                </p:oleObj>
              </mc:Choice>
              <mc:Fallback>
                <p:oleObj name="公式" r:id="rId10" imgW="1993680" imgH="444240" progId="Equation.3">
                  <p:embed/>
                  <p:pic>
                    <p:nvPicPr>
                      <p:cNvPr id="20490" name="Object 10">
                        <a:extLst>
                          <a:ext uri="{FF2B5EF4-FFF2-40B4-BE49-F238E27FC236}">
                            <a16:creationId xmlns:a16="http://schemas.microsoft.com/office/drawing/2014/main" id="{2010882F-76C4-42DF-8C71-DD6ECCA0E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308475"/>
                        <a:ext cx="199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F4BCB8D9-0A5C-453E-8886-4E4F26DC7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43748"/>
              </p:ext>
            </p:extLst>
          </p:nvPr>
        </p:nvGraphicFramePr>
        <p:xfrm>
          <a:off x="3200400" y="4224338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572000" imgH="507960" progId="Equation.3">
                  <p:embed/>
                </p:oleObj>
              </mc:Choice>
              <mc:Fallback>
                <p:oleObj name="公式" r:id="rId12" imgW="4572000" imgH="507960" progId="Equation.3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F4BCB8D9-0A5C-453E-8886-4E4F26DC7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24338"/>
                        <a:ext cx="457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924B9191-A37B-4282-966B-ED8CFFDEB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10201"/>
              </p:ext>
            </p:extLst>
          </p:nvPr>
        </p:nvGraphicFramePr>
        <p:xfrm>
          <a:off x="7696200" y="4252913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444240" progId="Equation.3">
                  <p:embed/>
                </p:oleObj>
              </mc:Choice>
              <mc:Fallback>
                <p:oleObj name="Equation" r:id="rId14" imgW="812520" imgH="444240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924B9191-A37B-4282-966B-ED8CFFDEB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52913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>
            <a:extLst>
              <a:ext uri="{FF2B5EF4-FFF2-40B4-BE49-F238E27FC236}">
                <a16:creationId xmlns:a16="http://schemas.microsoft.com/office/drawing/2014/main" id="{BEB9A6B4-F6AB-4746-A411-5A478AA6F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478313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辛钦定理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知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8A8EB1CF-9101-4C02-BB1E-24C98B941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74890"/>
              </p:ext>
            </p:extLst>
          </p:nvPr>
        </p:nvGraphicFramePr>
        <p:xfrm>
          <a:off x="990600" y="5437188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33640" imgH="431640" progId="Equation.3">
                  <p:embed/>
                </p:oleObj>
              </mc:Choice>
              <mc:Fallback>
                <p:oleObj name="Equation" r:id="rId16" imgW="2933640" imgH="43164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8A8EB1CF-9101-4C02-BB1E-24C98B941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37188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>
            <a:extLst>
              <a:ext uri="{FF2B5EF4-FFF2-40B4-BE49-F238E27FC236}">
                <a16:creationId xmlns:a16="http://schemas.microsoft.com/office/drawing/2014/main" id="{A8A9BB0F-36FF-4925-BB42-1471A4222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0097"/>
              </p:ext>
            </p:extLst>
          </p:nvPr>
        </p:nvGraphicFramePr>
        <p:xfrm>
          <a:off x="4019550" y="5153025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31960" imgH="990360" progId="Equation.3">
                  <p:embed/>
                </p:oleObj>
              </mc:Choice>
              <mc:Fallback>
                <p:oleObj name="Equation" r:id="rId18" imgW="4431960" imgH="990360" progId="Equation.3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:a16="http://schemas.microsoft.com/office/drawing/2014/main" id="{A8A9BB0F-36FF-4925-BB42-1471A4222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153025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Text Box 2">
            <a:extLst>
              <a:ext uri="{FF2B5EF4-FFF2-40B4-BE49-F238E27FC236}">
                <a16:creationId xmlns:a16="http://schemas.microsoft.com/office/drawing/2014/main" id="{1C0CA189-FF9C-4A3D-9E59-E2A7D18C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00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ED944C0-9C06-49E5-AF56-C7ADDEB0C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39763"/>
            <a:ext cx="7773987" cy="7016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三、典型例题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BE9D9926-7F95-4652-80D1-2BDAD5E7249B}"/>
                  </a:ext>
                </a:extLst>
              </p:cNvPr>
              <p:cNvSpPr txBox="1"/>
              <p:nvPr/>
            </p:nvSpPr>
            <p:spPr bwMode="auto">
              <a:xfrm>
                <a:off x="939800" y="1587500"/>
                <a:ext cx="7632700" cy="2628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一加法器同时收到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个噪声电压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设它们是相互独立的随机变量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且都在区间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上服从均匀分布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的近似值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BE9D9926-7F95-4652-80D1-2BDAD5E7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00" y="1587500"/>
                <a:ext cx="7632700" cy="262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Text Box 5">
            <a:extLst>
              <a:ext uri="{FF2B5EF4-FFF2-40B4-BE49-F238E27FC236}">
                <a16:creationId xmlns:a16="http://schemas.microsoft.com/office/drawing/2014/main" id="{06ADC430-E09B-4B69-ABB1-30E0C1E4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021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FF088DF0-A367-4294-9FA1-485B2D98F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82179"/>
              </p:ext>
            </p:extLst>
          </p:nvPr>
        </p:nvGraphicFramePr>
        <p:xfrm>
          <a:off x="1828800" y="4548188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31640" progId="Equation.3">
                  <p:embed/>
                </p:oleObj>
              </mc:Choice>
              <mc:Fallback>
                <p:oleObj name="Equation" r:id="rId4" imgW="1828800" imgH="43164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FF088DF0-A367-4294-9FA1-485B2D98F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48188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7DDF2F17-E01A-4A04-BFD6-739B02A95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7994"/>
              </p:ext>
            </p:extLst>
          </p:nvPr>
        </p:nvGraphicFramePr>
        <p:xfrm>
          <a:off x="4114800" y="4333875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838080" progId="Equation.3">
                  <p:embed/>
                </p:oleObj>
              </mc:Choice>
              <mc:Fallback>
                <p:oleObj name="Equation" r:id="rId6" imgW="4114800" imgH="838080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7DDF2F17-E01A-4A04-BFD6-739B02A95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33875"/>
                        <a:ext cx="411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:a16="http://schemas.microsoft.com/office/drawing/2014/main" id="{FF7E46C1-2981-42BC-836D-F8F677A2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由定理四, 随机变量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近似服从正态分布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(0,1) ,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DEA0EEA3-0EA6-4729-84D7-453EE057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1606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8" grpId="0" autoUpdateAnimBg="0"/>
      <p:bldP spid="153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7B694636-8077-434D-BD29-6E19287A4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36197"/>
              </p:ext>
            </p:extLst>
          </p:nvPr>
        </p:nvGraphicFramePr>
        <p:xfrm>
          <a:off x="1881188" y="723900"/>
          <a:ext cx="2616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1828800" progId="Equation.3">
                  <p:embed/>
                </p:oleObj>
              </mc:Choice>
              <mc:Fallback>
                <p:oleObj name="Equation" r:id="rId2" imgW="2616120" imgH="1828800" progId="Equation.3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7B694636-8077-434D-BD29-6E19287A4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723900"/>
                        <a:ext cx="2616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6F807497-764A-4DCD-8CDC-D947E825C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09063"/>
              </p:ext>
            </p:extLst>
          </p:nvPr>
        </p:nvGraphicFramePr>
        <p:xfrm>
          <a:off x="4572000" y="1201738"/>
          <a:ext cx="1752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1320480" progId="Equation.3">
                  <p:embed/>
                </p:oleObj>
              </mc:Choice>
              <mc:Fallback>
                <p:oleObj name="Equation" r:id="rId4" imgW="1752480" imgH="1320480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6F807497-764A-4DCD-8CDC-D947E825C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01738"/>
                        <a:ext cx="1752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27089EDF-EB20-4D8A-AA0C-3BD0A644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684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其中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B3A2313F-BAF4-42E3-80A6-1970FCF2B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463045"/>
              </p:ext>
            </p:extLst>
          </p:nvPr>
        </p:nvGraphicFramePr>
        <p:xfrm>
          <a:off x="914400" y="2854325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380880" progId="Equation.3">
                  <p:embed/>
                </p:oleObj>
              </mc:Choice>
              <mc:Fallback>
                <p:oleObj name="Equation" r:id="rId6" imgW="2260440" imgH="38088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B3A2313F-BAF4-42E3-80A6-1970FCF2B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54325"/>
                        <a:ext cx="226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0533579F-0B57-4C9E-A2DE-699F15E13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51369"/>
              </p:ext>
            </p:extLst>
          </p:nvPr>
        </p:nvGraphicFramePr>
        <p:xfrm>
          <a:off x="3173413" y="2590800"/>
          <a:ext cx="4025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25880" imgH="1320480" progId="Equation.3">
                  <p:embed/>
                </p:oleObj>
              </mc:Choice>
              <mc:Fallback>
                <p:oleObj name="Equation" r:id="rId8" imgW="4025880" imgH="1320480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0533579F-0B57-4C9E-A2DE-699F15E13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2590800"/>
                        <a:ext cx="4025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732FC734-D2EE-48B1-B288-13272594E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41465"/>
              </p:ext>
            </p:extLst>
          </p:nvPr>
        </p:nvGraphicFramePr>
        <p:xfrm>
          <a:off x="949325" y="4038600"/>
          <a:ext cx="342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9000" imgH="1320480" progId="Equation.3">
                  <p:embed/>
                </p:oleObj>
              </mc:Choice>
              <mc:Fallback>
                <p:oleObj name="Equation" r:id="rId10" imgW="3429000" imgH="1320480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732FC734-D2EE-48B1-B288-13272594E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038600"/>
                        <a:ext cx="3429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8F8DD1D6-D4AE-443E-9430-18F0DAAEB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68408"/>
              </p:ext>
            </p:extLst>
          </p:nvPr>
        </p:nvGraphicFramePr>
        <p:xfrm>
          <a:off x="4483100" y="4059238"/>
          <a:ext cx="3898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98800" imgH="1320480" progId="Equation.3">
                  <p:embed/>
                </p:oleObj>
              </mc:Choice>
              <mc:Fallback>
                <p:oleObj name="Equation" r:id="rId12" imgW="3898800" imgH="1320480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id="{8F8DD1D6-D4AE-443E-9430-18F0DAAEB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059238"/>
                        <a:ext cx="3898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91FDAB15-2643-403F-B758-452A6A2B0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42773"/>
              </p:ext>
            </p:extLst>
          </p:nvPr>
        </p:nvGraphicFramePr>
        <p:xfrm>
          <a:off x="965200" y="5189538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85920" imgH="977760" progId="Equation.3">
                  <p:embed/>
                </p:oleObj>
              </mc:Choice>
              <mc:Fallback>
                <p:oleObj name="Equation" r:id="rId14" imgW="3085920" imgH="977760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91FDAB15-2643-403F-B758-452A6A2B0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189538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4C0991AE-29EA-4ABF-8431-417C9C08B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69525"/>
              </p:ext>
            </p:extLst>
          </p:nvPr>
        </p:nvGraphicFramePr>
        <p:xfrm>
          <a:off x="4102100" y="5557838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45960" imgH="393480" progId="Equation.3">
                  <p:embed/>
                </p:oleObj>
              </mc:Choice>
              <mc:Fallback>
                <p:oleObj name="Equation" r:id="rId16" imgW="2145960" imgH="393480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4C0991AE-29EA-4ABF-8431-417C9C08B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557838"/>
                        <a:ext cx="214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C9788654-902A-4569-9863-4F10C1A7C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87551"/>
              </p:ext>
            </p:extLst>
          </p:nvPr>
        </p:nvGraphicFramePr>
        <p:xfrm>
          <a:off x="6262688" y="5557838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3760" imgH="317160" progId="Equation.3">
                  <p:embed/>
                </p:oleObj>
              </mc:Choice>
              <mc:Fallback>
                <p:oleObj name="Equation" r:id="rId18" imgW="1193760" imgH="317160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C9788654-902A-4569-9863-4F10C1A7C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557838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42230ACC-2E2E-418D-8FF0-25469AD6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733425"/>
            <a:ext cx="7772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一船舶在某海区航行, 已知每遭受一次海浪的冲击, 纵摇角大于 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的概率为1/3, 若船舶遭受了90 000次波浪冲击, 问其中有29 500～30 500次纵摇角大于 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的概率是多少？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50BE1B9B-C406-44E0-802B-6996D92A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6876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C4595EE-2A40-436B-B2A9-AE6314B8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2557463"/>
            <a:ext cx="441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将船舶每遭受一次海浪的冲击看作一次试验,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CD544913-9882-489B-833A-0D100E55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8303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并假设各次试验是独立的,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19CA5495-D276-460E-A505-06AF8C62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9263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在90 000次波浪冲击中纵摇角大于 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的次数为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X,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B9BF0237-1F84-4EAE-AF5F-F065BE45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403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是一个随机变量,</a:t>
            </a: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33560B30-B481-4033-AE07-C1096ABE9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06579"/>
              </p:ext>
            </p:extLst>
          </p:nvPr>
        </p:nvGraphicFramePr>
        <p:xfrm>
          <a:off x="4381500" y="5173663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838080" progId="Equation.3">
                  <p:embed/>
                </p:oleObj>
              </mc:Choice>
              <mc:Fallback>
                <p:oleObj name="Equation" r:id="rId2" imgW="3187440" imgH="83808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33560B30-B481-4033-AE07-C1096ABE9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173663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9" name="Picture 17" descr="09[2]">
            <a:extLst>
              <a:ext uri="{FF2B5EF4-FFF2-40B4-BE49-F238E27FC236}">
                <a16:creationId xmlns:a16="http://schemas.microsoft.com/office/drawing/2014/main" id="{9A3BF1E9-1393-4B24-8ED1-2429194E7C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59038"/>
            <a:ext cx="25146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Text Box 2">
            <a:extLst>
              <a:ext uri="{FF2B5EF4-FFF2-40B4-BE49-F238E27FC236}">
                <a16:creationId xmlns:a16="http://schemas.microsoft.com/office/drawing/2014/main" id="{321C6CDE-81D4-43E4-BB8E-5A533CE09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143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91302CB5-960C-48B9-BE4D-CD07C38B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所求概率为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11CC13A2-4AD2-4E1B-A51A-824CE1F48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09605"/>
              </p:ext>
            </p:extLst>
          </p:nvPr>
        </p:nvGraphicFramePr>
        <p:xfrm>
          <a:off x="885825" y="3071813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380880" progId="Equation.3">
                  <p:embed/>
                </p:oleObj>
              </mc:Choice>
              <mc:Fallback>
                <p:oleObj name="Equation" r:id="rId2" imgW="3365280" imgH="38088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11CC13A2-4AD2-4E1B-A51A-824CE1F48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071813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4334EE74-3893-4C2B-B836-D2FC64B9E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8894"/>
              </p:ext>
            </p:extLst>
          </p:nvPr>
        </p:nvGraphicFramePr>
        <p:xfrm>
          <a:off x="4292600" y="2717800"/>
          <a:ext cx="462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2760" imgH="1015920" progId="Equation.3">
                  <p:embed/>
                </p:oleObj>
              </mc:Choice>
              <mc:Fallback>
                <p:oleObj name="Equation" r:id="rId4" imgW="4622760" imgH="101592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4334EE74-3893-4C2B-B836-D2FC64B9E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717800"/>
                        <a:ext cx="462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D22E15AD-D4C1-4276-93D7-C21701B9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6361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分布律为</a:t>
            </a:r>
          </a:p>
        </p:txBody>
      </p:sp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F1072FAF-440F-4592-A24A-4EA5F2D35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13678"/>
              </p:ext>
            </p:extLst>
          </p:nvPr>
        </p:nvGraphicFramePr>
        <p:xfrm>
          <a:off x="2487613" y="1101725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380880" progId="Equation.3">
                  <p:embed/>
                </p:oleObj>
              </mc:Choice>
              <mc:Fallback>
                <p:oleObj name="Equation" r:id="rId6" imgW="1447560" imgH="380880" progId="Equation.3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F1072FAF-440F-4592-A24A-4EA5F2D35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101725"/>
                        <a:ext cx="144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1066D2CC-CBD7-4F44-AF04-A1BACAC35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8230"/>
              </p:ext>
            </p:extLst>
          </p:nvPr>
        </p:nvGraphicFramePr>
        <p:xfrm>
          <a:off x="3937000" y="762000"/>
          <a:ext cx="383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35080" imgH="1015920" progId="Equation.3">
                  <p:embed/>
                </p:oleObj>
              </mc:Choice>
              <mc:Fallback>
                <p:oleObj name="Equation" r:id="rId8" imgW="3835080" imgH="101592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1066D2CC-CBD7-4F44-AF04-A1BACAC35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762000"/>
                        <a:ext cx="383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C5440FCC-472B-4E1C-AA62-A7EC3A085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4251"/>
              </p:ext>
            </p:extLst>
          </p:nvPr>
        </p:nvGraphicFramePr>
        <p:xfrm>
          <a:off x="6043613" y="1905000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3480" imgH="393480" progId="Equation.3">
                  <p:embed/>
                </p:oleObj>
              </mc:Choice>
              <mc:Fallback>
                <p:oleObj name="Equation" r:id="rId10" imgW="2463480" imgH="393480" progId="Equation.3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id="{C5440FCC-472B-4E1C-AA62-A7EC3A085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905000"/>
                        <a:ext cx="246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>
            <a:extLst>
              <a:ext uri="{FF2B5EF4-FFF2-40B4-BE49-F238E27FC236}">
                <a16:creationId xmlns:a16="http://schemas.microsoft.com/office/drawing/2014/main" id="{BA6DCCE7-2866-4887-8C2D-EBD76526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直接计算很麻烦，利用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德莫佛－拉普拉斯定理</a:t>
            </a:r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2554FA73-B292-4AC5-9229-32EBA42ED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52207"/>
              </p:ext>
            </p:extLst>
          </p:nvPr>
        </p:nvGraphicFramePr>
        <p:xfrm>
          <a:off x="935038" y="4648200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65280" imgH="380880" progId="Equation.3">
                  <p:embed/>
                </p:oleObj>
              </mc:Choice>
              <mc:Fallback>
                <p:oleObj name="Equation" r:id="rId12" imgW="3365280" imgH="380880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2554FA73-B292-4AC5-9229-32EBA42ED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648200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8C94F9C1-145B-4443-BB70-3AE0C4586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59407"/>
              </p:ext>
            </p:extLst>
          </p:nvPr>
        </p:nvGraphicFramePr>
        <p:xfrm>
          <a:off x="949325" y="5181600"/>
          <a:ext cx="651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514920" imgH="990360" progId="Equation.3">
                  <p:embed/>
                </p:oleObj>
              </mc:Choice>
              <mc:Fallback>
                <p:oleObj name="Equation" r:id="rId13" imgW="6514920" imgH="99036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8C94F9C1-145B-4443-BB70-3AE0C4586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5181600"/>
                        <a:ext cx="651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EB7AB844-22C3-4028-924C-39F6DA8D1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32173"/>
              </p:ext>
            </p:extLst>
          </p:nvPr>
        </p:nvGraphicFramePr>
        <p:xfrm>
          <a:off x="1301750" y="838200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1028520" progId="Equation.3">
                  <p:embed/>
                </p:oleObj>
              </mc:Choice>
              <mc:Fallback>
                <p:oleObj name="Equation" r:id="rId2" imgW="2895480" imgH="102852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EB7AB844-22C3-4028-924C-39F6DA8D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838200"/>
                        <a:ext cx="2895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F9DB14C5-A0C9-4FDC-8539-A1821ECAF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01095"/>
              </p:ext>
            </p:extLst>
          </p:nvPr>
        </p:nvGraphicFramePr>
        <p:xfrm>
          <a:off x="1209675" y="2098675"/>
          <a:ext cx="523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32240" imgH="990360" progId="Equation.3">
                  <p:embed/>
                </p:oleObj>
              </mc:Choice>
              <mc:Fallback>
                <p:oleObj name="Equation" r:id="rId4" imgW="5232240" imgH="99036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F9DB14C5-A0C9-4FDC-8539-A1821ECAF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098675"/>
                        <a:ext cx="523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A8C7FA74-BFCD-4A9F-AE02-6BDDE6D17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52963"/>
              </p:ext>
            </p:extLst>
          </p:nvPr>
        </p:nvGraphicFramePr>
        <p:xfrm>
          <a:off x="1981200" y="3352800"/>
          <a:ext cx="311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838080" progId="Equation.3">
                  <p:embed/>
                </p:oleObj>
              </mc:Choice>
              <mc:Fallback>
                <p:oleObj name="Equation" r:id="rId6" imgW="3111480" imgH="83808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A8C7FA74-BFCD-4A9F-AE02-6BDDE6D17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311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94C715D4-31D0-4821-98E6-73A1015BD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40503"/>
              </p:ext>
            </p:extLst>
          </p:nvPr>
        </p:nvGraphicFramePr>
        <p:xfrm>
          <a:off x="1066800" y="4419600"/>
          <a:ext cx="365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380880" progId="Equation.3">
                  <p:embed/>
                </p:oleObj>
              </mc:Choice>
              <mc:Fallback>
                <p:oleObj name="Equation" r:id="rId8" imgW="3657600" imgH="380880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94C715D4-31D0-4821-98E6-73A1015BD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3657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3D868311-42EE-4DCE-A584-9A526E801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12215"/>
              </p:ext>
            </p:extLst>
          </p:nvPr>
        </p:nvGraphicFramePr>
        <p:xfrm>
          <a:off x="4762500" y="4114800"/>
          <a:ext cx="349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92360" imgH="965160" progId="Equation.3">
                  <p:embed/>
                </p:oleObj>
              </mc:Choice>
              <mc:Fallback>
                <p:oleObj name="Equation" r:id="rId10" imgW="3492360" imgH="96516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3D868311-42EE-4DCE-A584-9A526E801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114800"/>
                        <a:ext cx="3492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C8AC6B67-78FB-4AD3-9EB3-F7EEB8E90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42077"/>
              </p:ext>
            </p:extLst>
          </p:nvPr>
        </p:nvGraphicFramePr>
        <p:xfrm>
          <a:off x="1406525" y="525780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317160" progId="Equation.3">
                  <p:embed/>
                </p:oleObj>
              </mc:Choice>
              <mc:Fallback>
                <p:oleObj name="Equation" r:id="rId12" imgW="1371600" imgH="317160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C8AC6B67-78FB-4AD3-9EB3-F7EEB8E90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257800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16A7B8A6-DD86-4423-B097-6C4621A9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877888"/>
            <a:ext cx="80073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某保险公司的老年人寿保险有1万人参加,每人每年交200元. 若老人在该年内死亡,公司付给家属1万元. 设老年人死亡率为0.017,试求保险公司在一年内的这项保险中亏本的概率.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53CEEB6B-966A-440B-A8ED-7F873DBA6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921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059B135D-B676-4EE2-8992-10B8B128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2935288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为一年中投保老人的死亡数,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759993B7-981E-4E4B-9BDD-94AFAF5BE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58682"/>
              </p:ext>
            </p:extLst>
          </p:nvPr>
        </p:nvGraphicFramePr>
        <p:xfrm>
          <a:off x="1644650" y="3657600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431640" progId="Equation.3">
                  <p:embed/>
                </p:oleObj>
              </mc:Choice>
              <mc:Fallback>
                <p:oleObj name="Equation" r:id="rId2" imgW="2768400" imgH="43164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759993B7-981E-4E4B-9BDD-94AFAF5BE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657600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53D56C13-8B30-4349-B0E3-846FBBA78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57758"/>
              </p:ext>
            </p:extLst>
          </p:nvPr>
        </p:nvGraphicFramePr>
        <p:xfrm>
          <a:off x="952500" y="4419600"/>
          <a:ext cx="438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1200" imgH="431640" progId="Equation.3">
                  <p:embed/>
                </p:oleObj>
              </mc:Choice>
              <mc:Fallback>
                <p:oleObj name="Equation" r:id="rId4" imgW="4381200" imgH="43164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53D56C13-8B30-4349-B0E3-846FBBA78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419600"/>
                        <a:ext cx="438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>
            <a:extLst>
              <a:ext uri="{FF2B5EF4-FFF2-40B4-BE49-F238E27FC236}">
                <a16:creationId xmlns:a16="http://schemas.microsoft.com/office/drawing/2014/main" id="{82DE71A9-A3C3-4038-94F8-072D990B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434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德莫佛－拉普拉斯定理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知,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498" name="Picture 18" descr="BD07153_">
            <a:extLst>
              <a:ext uri="{FF2B5EF4-FFF2-40B4-BE49-F238E27FC236}">
                <a16:creationId xmlns:a16="http://schemas.microsoft.com/office/drawing/2014/main" id="{F6769A18-C222-4154-A3AC-239F1180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505200"/>
            <a:ext cx="18097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Text Box 2">
            <a:extLst>
              <a:ext uri="{FF2B5EF4-FFF2-40B4-BE49-F238E27FC236}">
                <a16:creationId xmlns:a16="http://schemas.microsoft.com/office/drawing/2014/main" id="{376891F1-B89B-4031-A81E-46FD1484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8794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95" grpId="0" autoUpdateAnimBg="0"/>
    </p:bld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72590</TotalTime>
  <Words>731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黑体</vt:lpstr>
      <vt:lpstr>Arial</vt:lpstr>
      <vt:lpstr>Calibri</vt:lpstr>
      <vt:lpstr>Cambria Math</vt:lpstr>
      <vt:lpstr>Times New Roman</vt:lpstr>
      <vt:lpstr>jy3</vt:lpstr>
      <vt:lpstr>1_jy3</vt:lpstr>
      <vt:lpstr>Equation</vt:lpstr>
      <vt:lpstr>公式</vt:lpstr>
      <vt:lpstr>三、典型例题</vt:lpstr>
      <vt:lpstr>PowerPoint Presentation</vt:lpstr>
      <vt:lpstr>PowerPoint Presentation</vt:lpstr>
      <vt:lpstr>三、典型例题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3285</cp:revision>
  <cp:lastPrinted>2018-12-13T11:11:49Z</cp:lastPrinted>
  <dcterms:created xsi:type="dcterms:W3CDTF">2010-10-06T23:38:19Z</dcterms:created>
  <dcterms:modified xsi:type="dcterms:W3CDTF">2023-10-23T09:19:57Z</dcterms:modified>
</cp:coreProperties>
</file>