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66" r:id="rId2"/>
    <p:sldMasterId id="2147483778" r:id="rId3"/>
    <p:sldMasterId id="2147483790" r:id="rId4"/>
  </p:sldMasterIdLst>
  <p:notesMasterIdLst>
    <p:notesMasterId r:id="rId31"/>
  </p:notesMasterIdLst>
  <p:handoutMasterIdLst>
    <p:handoutMasterId r:id="rId32"/>
  </p:handoutMasterIdLst>
  <p:sldIdLst>
    <p:sldId id="917" r:id="rId5"/>
    <p:sldId id="257" r:id="rId6"/>
    <p:sldId id="258" r:id="rId7"/>
    <p:sldId id="274" r:id="rId8"/>
    <p:sldId id="260" r:id="rId9"/>
    <p:sldId id="261" r:id="rId10"/>
    <p:sldId id="263" r:id="rId11"/>
    <p:sldId id="275" r:id="rId12"/>
    <p:sldId id="276" r:id="rId13"/>
    <p:sldId id="264" r:id="rId14"/>
    <p:sldId id="265" r:id="rId15"/>
    <p:sldId id="266" r:id="rId16"/>
    <p:sldId id="267" r:id="rId17"/>
    <p:sldId id="277" r:id="rId18"/>
    <p:sldId id="840" r:id="rId19"/>
    <p:sldId id="841" r:id="rId20"/>
    <p:sldId id="842" r:id="rId21"/>
    <p:sldId id="259" r:id="rId22"/>
    <p:sldId id="843" r:id="rId23"/>
    <p:sldId id="844" r:id="rId24"/>
    <p:sldId id="262" r:id="rId25"/>
    <p:sldId id="845" r:id="rId26"/>
    <p:sldId id="846" r:id="rId27"/>
    <p:sldId id="286" r:id="rId28"/>
    <p:sldId id="285" r:id="rId29"/>
    <p:sldId id="913" r:id="rId30"/>
  </p:sldIdLst>
  <p:sldSz cx="9144000" cy="6858000" type="screen4x3"/>
  <p:notesSz cx="67976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81" userDrawn="1">
          <p15:clr>
            <a:srgbClr val="A4A3A4"/>
          </p15:clr>
        </p15:guide>
        <p15:guide id="3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6CA"/>
    <a:srgbClr val="3333B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EDAE9-CA7F-48F8-B72C-CC80FF7353FD}" v="1" dt="2023-10-23T09:16:30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82029" autoAdjust="0"/>
  </p:normalViewPr>
  <p:slideViewPr>
    <p:cSldViewPr>
      <p:cViewPr varScale="1">
        <p:scale>
          <a:sx n="82" d="100"/>
          <a:sy n="82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48" d="100"/>
          <a:sy n="48" d="100"/>
        </p:scale>
        <p:origin x="2763" y="21"/>
      </p:cViewPr>
      <p:guideLst>
        <p:guide orient="horz" pos="3128"/>
        <p:guide pos="2181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sub" userId="760dd869e46f08f5" providerId="LiveId" clId="{8CFEDAE9-CA7F-48F8-B72C-CC80FF7353FD}"/>
    <pc:docChg chg="delSld modSld">
      <pc:chgData name="Kwon Osub" userId="760dd869e46f08f5" providerId="LiveId" clId="{8CFEDAE9-CA7F-48F8-B72C-CC80FF7353FD}" dt="2023-10-23T09:18:50.417" v="66" actId="47"/>
      <pc:docMkLst>
        <pc:docMk/>
      </pc:docMkLst>
      <pc:sldChg chg="del">
        <pc:chgData name="Kwon Osub" userId="760dd869e46f08f5" providerId="LiveId" clId="{8CFEDAE9-CA7F-48F8-B72C-CC80FF7353FD}" dt="2023-10-23T09:16:53.210" v="49" actId="47"/>
        <pc:sldMkLst>
          <pc:docMk/>
          <pc:sldMk cId="0" sldId="256"/>
        </pc:sldMkLst>
      </pc:sldChg>
      <pc:sldChg chg="del">
        <pc:chgData name="Kwon Osub" userId="760dd869e46f08f5" providerId="LiveId" clId="{8CFEDAE9-CA7F-48F8-B72C-CC80FF7353FD}" dt="2023-10-23T09:18:25.323" v="50" actId="47"/>
        <pc:sldMkLst>
          <pc:docMk/>
          <pc:sldMk cId="0" sldId="268"/>
        </pc:sldMkLst>
      </pc:sldChg>
      <pc:sldChg chg="del">
        <pc:chgData name="Kwon Osub" userId="760dd869e46f08f5" providerId="LiveId" clId="{8CFEDAE9-CA7F-48F8-B72C-CC80FF7353FD}" dt="2023-10-23T09:18:26.135" v="51" actId="47"/>
        <pc:sldMkLst>
          <pc:docMk/>
          <pc:sldMk cId="0" sldId="269"/>
        </pc:sldMkLst>
      </pc:sldChg>
      <pc:sldChg chg="del">
        <pc:chgData name="Kwon Osub" userId="760dd869e46f08f5" providerId="LiveId" clId="{8CFEDAE9-CA7F-48F8-B72C-CC80FF7353FD}" dt="2023-10-23T09:18:27.826" v="52" actId="47"/>
        <pc:sldMkLst>
          <pc:docMk/>
          <pc:sldMk cId="0" sldId="270"/>
        </pc:sldMkLst>
      </pc:sldChg>
      <pc:sldChg chg="del">
        <pc:chgData name="Kwon Osub" userId="760dd869e46f08f5" providerId="LiveId" clId="{8CFEDAE9-CA7F-48F8-B72C-CC80FF7353FD}" dt="2023-10-23T09:18:45.359" v="59" actId="47"/>
        <pc:sldMkLst>
          <pc:docMk/>
          <pc:sldMk cId="0" sldId="278"/>
        </pc:sldMkLst>
      </pc:sldChg>
      <pc:sldChg chg="del">
        <pc:chgData name="Kwon Osub" userId="760dd869e46f08f5" providerId="LiveId" clId="{8CFEDAE9-CA7F-48F8-B72C-CC80FF7353FD}" dt="2023-10-23T09:18:46.075" v="60" actId="47"/>
        <pc:sldMkLst>
          <pc:docMk/>
          <pc:sldMk cId="0" sldId="280"/>
        </pc:sldMkLst>
      </pc:sldChg>
      <pc:sldChg chg="del">
        <pc:chgData name="Kwon Osub" userId="760dd869e46f08f5" providerId="LiveId" clId="{8CFEDAE9-CA7F-48F8-B72C-CC80FF7353FD}" dt="2023-10-23T09:18:46.612" v="61" actId="47"/>
        <pc:sldMkLst>
          <pc:docMk/>
          <pc:sldMk cId="0" sldId="281"/>
        </pc:sldMkLst>
      </pc:sldChg>
      <pc:sldChg chg="del">
        <pc:chgData name="Kwon Osub" userId="760dd869e46f08f5" providerId="LiveId" clId="{8CFEDAE9-CA7F-48F8-B72C-CC80FF7353FD}" dt="2023-10-23T09:18:47.292" v="62" actId="47"/>
        <pc:sldMkLst>
          <pc:docMk/>
          <pc:sldMk cId="0" sldId="282"/>
        </pc:sldMkLst>
      </pc:sldChg>
      <pc:sldChg chg="del">
        <pc:chgData name="Kwon Osub" userId="760dd869e46f08f5" providerId="LiveId" clId="{8CFEDAE9-CA7F-48F8-B72C-CC80FF7353FD}" dt="2023-10-23T09:18:48.191" v="63" actId="47"/>
        <pc:sldMkLst>
          <pc:docMk/>
          <pc:sldMk cId="0" sldId="283"/>
        </pc:sldMkLst>
      </pc:sldChg>
      <pc:sldChg chg="del">
        <pc:chgData name="Kwon Osub" userId="760dd869e46f08f5" providerId="LiveId" clId="{8CFEDAE9-CA7F-48F8-B72C-CC80FF7353FD}" dt="2023-10-23T09:18:50.417" v="66" actId="47"/>
        <pc:sldMkLst>
          <pc:docMk/>
          <pc:sldMk cId="0" sldId="284"/>
        </pc:sldMkLst>
      </pc:sldChg>
      <pc:sldChg chg="del">
        <pc:chgData name="Kwon Osub" userId="760dd869e46f08f5" providerId="LiveId" clId="{8CFEDAE9-CA7F-48F8-B72C-CC80FF7353FD}" dt="2023-10-23T09:18:42.005" v="53" actId="47"/>
        <pc:sldMkLst>
          <pc:docMk/>
          <pc:sldMk cId="0" sldId="847"/>
        </pc:sldMkLst>
      </pc:sldChg>
      <pc:sldChg chg="del">
        <pc:chgData name="Kwon Osub" userId="760dd869e46f08f5" providerId="LiveId" clId="{8CFEDAE9-CA7F-48F8-B72C-CC80FF7353FD}" dt="2023-10-23T09:18:42.455" v="54" actId="47"/>
        <pc:sldMkLst>
          <pc:docMk/>
          <pc:sldMk cId="0" sldId="848"/>
        </pc:sldMkLst>
      </pc:sldChg>
      <pc:sldChg chg="del">
        <pc:chgData name="Kwon Osub" userId="760dd869e46f08f5" providerId="LiveId" clId="{8CFEDAE9-CA7F-48F8-B72C-CC80FF7353FD}" dt="2023-10-23T09:18:42.930" v="55" actId="47"/>
        <pc:sldMkLst>
          <pc:docMk/>
          <pc:sldMk cId="0" sldId="849"/>
        </pc:sldMkLst>
      </pc:sldChg>
      <pc:sldChg chg="del">
        <pc:chgData name="Kwon Osub" userId="760dd869e46f08f5" providerId="LiveId" clId="{8CFEDAE9-CA7F-48F8-B72C-CC80FF7353FD}" dt="2023-10-23T09:18:43.508" v="56" actId="47"/>
        <pc:sldMkLst>
          <pc:docMk/>
          <pc:sldMk cId="0" sldId="850"/>
        </pc:sldMkLst>
      </pc:sldChg>
      <pc:sldChg chg="del">
        <pc:chgData name="Kwon Osub" userId="760dd869e46f08f5" providerId="LiveId" clId="{8CFEDAE9-CA7F-48F8-B72C-CC80FF7353FD}" dt="2023-10-23T09:18:44.027" v="57" actId="47"/>
        <pc:sldMkLst>
          <pc:docMk/>
          <pc:sldMk cId="0" sldId="851"/>
        </pc:sldMkLst>
      </pc:sldChg>
      <pc:sldChg chg="del">
        <pc:chgData name="Kwon Osub" userId="760dd869e46f08f5" providerId="LiveId" clId="{8CFEDAE9-CA7F-48F8-B72C-CC80FF7353FD}" dt="2023-10-23T09:18:44.745" v="58" actId="47"/>
        <pc:sldMkLst>
          <pc:docMk/>
          <pc:sldMk cId="0" sldId="852"/>
        </pc:sldMkLst>
      </pc:sldChg>
      <pc:sldChg chg="del">
        <pc:chgData name="Kwon Osub" userId="760dd869e46f08f5" providerId="LiveId" clId="{8CFEDAE9-CA7F-48F8-B72C-CC80FF7353FD}" dt="2023-10-23T09:18:48.903" v="64" actId="47"/>
        <pc:sldMkLst>
          <pc:docMk/>
          <pc:sldMk cId="0" sldId="853"/>
        </pc:sldMkLst>
      </pc:sldChg>
      <pc:sldChg chg="del">
        <pc:chgData name="Kwon Osub" userId="760dd869e46f08f5" providerId="LiveId" clId="{8CFEDAE9-CA7F-48F8-B72C-CC80FF7353FD}" dt="2023-10-23T09:18:49.696" v="65" actId="47"/>
        <pc:sldMkLst>
          <pc:docMk/>
          <pc:sldMk cId="0" sldId="854"/>
        </pc:sldMkLst>
      </pc:sldChg>
      <pc:sldChg chg="modSp mod">
        <pc:chgData name="Kwon Osub" userId="760dd869e46f08f5" providerId="LiveId" clId="{8CFEDAE9-CA7F-48F8-B72C-CC80FF7353FD}" dt="2023-10-23T09:16:50.888" v="48" actId="20577"/>
        <pc:sldMkLst>
          <pc:docMk/>
          <pc:sldMk cId="3301834675" sldId="917"/>
        </pc:sldMkLst>
        <pc:spChg chg="mod">
          <ac:chgData name="Kwon Osub" userId="760dd869e46f08f5" providerId="LiveId" clId="{8CFEDAE9-CA7F-48F8-B72C-CC80FF7353FD}" dt="2023-10-23T09:16:50.888" v="48" actId="20577"/>
          <ac:spMkLst>
            <pc:docMk/>
            <pc:sldMk cId="3301834675" sldId="917"/>
            <ac:spMk id="2" creationId="{2B615096-90B1-D12A-A1DD-38E708C444CA}"/>
          </ac:spMkLst>
        </pc:spChg>
      </pc:sldChg>
    </pc:docChg>
  </pc:docChgLst>
  <pc:docChgLst>
    <pc:chgData name="Kwon Osub" userId="760dd869e46f08f5" providerId="LiveId" clId="{B083EF3A-DE91-4F21-977A-646F6C9C3D90}"/>
    <pc:docChg chg="delSld modSld modMainMaster">
      <pc:chgData name="Kwon Osub" userId="760dd869e46f08f5" providerId="LiveId" clId="{B083EF3A-DE91-4F21-977A-646F6C9C3D90}" dt="2023-08-28T08:16:33.756" v="7"/>
      <pc:docMkLst>
        <pc:docMk/>
      </pc:docMkLst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59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62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78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80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81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82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83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84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85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286"/>
        </pc:sldMkLst>
      </pc:sldChg>
      <pc:sldChg chg="del">
        <pc:chgData name="Kwon Osub" userId="760dd869e46f08f5" providerId="LiveId" clId="{B083EF3A-DE91-4F21-977A-646F6C9C3D90}" dt="2023-08-26T06:28:56.016" v="3" actId="47"/>
        <pc:sldMkLst>
          <pc:docMk/>
          <pc:sldMk cId="720188777" sldId="838"/>
        </pc:sldMkLst>
      </pc:sldChg>
      <pc:sldChg chg="del">
        <pc:chgData name="Kwon Osub" userId="760dd869e46f08f5" providerId="LiveId" clId="{B083EF3A-DE91-4F21-977A-646F6C9C3D90}" dt="2023-08-26T06:29:00.507" v="4" actId="47"/>
        <pc:sldMkLst>
          <pc:docMk/>
          <pc:sldMk cId="0" sldId="839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0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1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2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3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4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5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6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7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8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49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50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51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52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53"/>
        </pc:sldMkLst>
      </pc:sldChg>
      <pc:sldChg chg="modTransition">
        <pc:chgData name="Kwon Osub" userId="760dd869e46f08f5" providerId="LiveId" clId="{B083EF3A-DE91-4F21-977A-646F6C9C3D90}" dt="2023-08-28T08:16:26.478" v="6"/>
        <pc:sldMkLst>
          <pc:docMk/>
          <pc:sldMk cId="0" sldId="854"/>
        </pc:sldMkLst>
      </pc:sldChg>
      <pc:sldChg chg="del">
        <pc:chgData name="Kwon Osub" userId="760dd869e46f08f5" providerId="LiveId" clId="{B083EF3A-DE91-4F21-977A-646F6C9C3D90}" dt="2023-08-26T06:28:11.017" v="0" actId="47"/>
        <pc:sldMkLst>
          <pc:docMk/>
          <pc:sldMk cId="0" sldId="855"/>
        </pc:sldMkLst>
      </pc:sldChg>
      <pc:sldChg chg="del">
        <pc:chgData name="Kwon Osub" userId="760dd869e46f08f5" providerId="LiveId" clId="{B083EF3A-DE91-4F21-977A-646F6C9C3D90}" dt="2023-08-26T06:28:12.059" v="1" actId="47"/>
        <pc:sldMkLst>
          <pc:docMk/>
          <pc:sldMk cId="0" sldId="856"/>
        </pc:sldMkLst>
      </pc:sldChg>
      <pc:sldChg chg="del">
        <pc:chgData name="Kwon Osub" userId="760dd869e46f08f5" providerId="LiveId" clId="{B083EF3A-DE91-4F21-977A-646F6C9C3D90}" dt="2023-08-26T06:28:13" v="2" actId="47"/>
        <pc:sldMkLst>
          <pc:docMk/>
          <pc:sldMk cId="0" sldId="857"/>
        </pc:sldMkLst>
      </pc:sldChg>
      <pc:sldChg chg="modSp">
        <pc:chgData name="Kwon Osub" userId="760dd869e46f08f5" providerId="LiveId" clId="{B083EF3A-DE91-4F21-977A-646F6C9C3D90}" dt="2023-08-28T08:16:33.756" v="7"/>
        <pc:sldMkLst>
          <pc:docMk/>
          <pc:sldMk cId="3369472022" sldId="913"/>
        </pc:sldMkLst>
        <pc:spChg chg="mod">
          <ac:chgData name="Kwon Osub" userId="760dd869e46f08f5" providerId="LiveId" clId="{B083EF3A-DE91-4F21-977A-646F6C9C3D90}" dt="2023-08-28T08:16:33.756" v="7"/>
          <ac:spMkLst>
            <pc:docMk/>
            <pc:sldMk cId="3369472022" sldId="913"/>
            <ac:spMk id="2" creationId="{A299150E-7EF9-44B5-801C-1B2CF8D0E8BF}"/>
          </ac:spMkLst>
        </pc:spChg>
        <pc:spChg chg="mod">
          <ac:chgData name="Kwon Osub" userId="760dd869e46f08f5" providerId="LiveId" clId="{B083EF3A-DE91-4F21-977A-646F6C9C3D90}" dt="2023-08-28T08:16:33.756" v="7"/>
          <ac:spMkLst>
            <pc:docMk/>
            <pc:sldMk cId="3369472022" sldId="913"/>
            <ac:spMk id="3" creationId="{32545949-F443-42FC-BD26-05784DAD490C}"/>
          </ac:spMkLst>
        </pc:spChg>
      </pc:sldChg>
      <pc:sldMasterChg chg="modSldLayout">
        <pc:chgData name="Kwon Osub" userId="760dd869e46f08f5" providerId="LiveId" clId="{B083EF3A-DE91-4F21-977A-646F6C9C3D90}" dt="2023-08-28T08:16:17.825" v="5"/>
        <pc:sldMasterMkLst>
          <pc:docMk/>
          <pc:sldMasterMk cId="1897190707" sldId="2147483754"/>
        </pc:sldMasterMkLst>
        <pc:sldLayoutChg chg="addSp">
          <pc:chgData name="Kwon Osub" userId="760dd869e46f08f5" providerId="LiveId" clId="{B083EF3A-DE91-4F21-977A-646F6C9C3D90}" dt="2023-08-28T08:16:17.825" v="5"/>
          <pc:sldLayoutMkLst>
            <pc:docMk/>
            <pc:sldMasterMk cId="1897190707" sldId="2147483754"/>
            <pc:sldLayoutMk cId="3405643875" sldId="2147483756"/>
          </pc:sldLayoutMkLst>
          <pc:spChg chg="add">
            <ac:chgData name="Kwon Osub" userId="760dd869e46f08f5" providerId="LiveId" clId="{B083EF3A-DE91-4F21-977A-646F6C9C3D90}" dt="2023-08-28T08:16:17.825" v="5"/>
            <ac:spMkLst>
              <pc:docMk/>
              <pc:sldMasterMk cId="1897190707" sldId="2147483754"/>
              <pc:sldLayoutMk cId="3405643875" sldId="2147483756"/>
              <ac:spMk id="7" creationId="{0380B31E-44D3-3ED9-4311-A09550A3428B}"/>
            </ac:spMkLst>
          </pc:spChg>
          <pc:spChg chg="add">
            <ac:chgData name="Kwon Osub" userId="760dd869e46f08f5" providerId="LiveId" clId="{B083EF3A-DE91-4F21-977A-646F6C9C3D90}" dt="2023-08-28T08:16:17.825" v="5"/>
            <ac:spMkLst>
              <pc:docMk/>
              <pc:sldMasterMk cId="1897190707" sldId="2147483754"/>
              <pc:sldLayoutMk cId="3405643875" sldId="2147483756"/>
              <ac:spMk id="8" creationId="{E22A7574-8EDB-1EF2-3E33-721F36A29BD7}"/>
            </ac:spMkLst>
          </pc:spChg>
          <pc:spChg chg="add">
            <ac:chgData name="Kwon Osub" userId="760dd869e46f08f5" providerId="LiveId" clId="{B083EF3A-DE91-4F21-977A-646F6C9C3D90}" dt="2023-08-28T08:16:17.825" v="5"/>
            <ac:spMkLst>
              <pc:docMk/>
              <pc:sldMasterMk cId="1897190707" sldId="2147483754"/>
              <pc:sldLayoutMk cId="3405643875" sldId="2147483756"/>
              <ac:spMk id="9" creationId="{A4773F57-E979-F784-58BD-559F7E971D93}"/>
            </ac:spMkLst>
          </pc:spChg>
        </pc:sldLayoutChg>
      </pc:sldMasterChg>
      <pc:sldMasterChg chg="modTransition">
        <pc:chgData name="Kwon Osub" userId="760dd869e46f08f5" providerId="LiveId" clId="{B083EF3A-DE91-4F21-977A-646F6C9C3D90}" dt="2023-08-28T08:16:26.478" v="6"/>
        <pc:sldMasterMkLst>
          <pc:docMk/>
          <pc:sldMasterMk cId="2847255499" sldId="2147483778"/>
        </pc:sldMasterMkLst>
      </pc:sldMasterChg>
      <pc:sldMasterChg chg="modSldLayout">
        <pc:chgData name="Kwon Osub" userId="760dd869e46f08f5" providerId="LiveId" clId="{B083EF3A-DE91-4F21-977A-646F6C9C3D90}" dt="2023-08-28T08:16:33.756" v="7"/>
        <pc:sldMasterMkLst>
          <pc:docMk/>
          <pc:sldMasterMk cId="987242052" sldId="2147483790"/>
        </pc:sldMasterMkLst>
        <pc:sldLayoutChg chg="addSp">
          <pc:chgData name="Kwon Osub" userId="760dd869e46f08f5" providerId="LiveId" clId="{B083EF3A-DE91-4F21-977A-646F6C9C3D90}" dt="2023-08-28T08:16:33.756" v="7"/>
          <pc:sldLayoutMkLst>
            <pc:docMk/>
            <pc:sldMasterMk cId="987242052" sldId="2147483790"/>
            <pc:sldLayoutMk cId="1427038930" sldId="2147483792"/>
          </pc:sldLayoutMkLst>
          <pc:spChg chg="add">
            <ac:chgData name="Kwon Osub" userId="760dd869e46f08f5" providerId="LiveId" clId="{B083EF3A-DE91-4F21-977A-646F6C9C3D90}" dt="2023-08-28T08:16:33.756" v="7"/>
            <ac:spMkLst>
              <pc:docMk/>
              <pc:sldMasterMk cId="987242052" sldId="2147483790"/>
              <pc:sldLayoutMk cId="1427038930" sldId="2147483792"/>
              <ac:spMk id="7" creationId="{EB33E47A-92FF-3AF1-BF96-44049B7A6FE9}"/>
            </ac:spMkLst>
          </pc:spChg>
          <pc:spChg chg="add">
            <ac:chgData name="Kwon Osub" userId="760dd869e46f08f5" providerId="LiveId" clId="{B083EF3A-DE91-4F21-977A-646F6C9C3D90}" dt="2023-08-28T08:16:33.756" v="7"/>
            <ac:spMkLst>
              <pc:docMk/>
              <pc:sldMasterMk cId="987242052" sldId="2147483790"/>
              <pc:sldLayoutMk cId="1427038930" sldId="2147483792"/>
              <ac:spMk id="8" creationId="{C269AF8A-51E5-A828-91B9-11B198AAEA18}"/>
            </ac:spMkLst>
          </pc:spChg>
          <pc:spChg chg="add">
            <ac:chgData name="Kwon Osub" userId="760dd869e46f08f5" providerId="LiveId" clId="{B083EF3A-DE91-4F21-977A-646F6C9C3D90}" dt="2023-08-28T08:16:33.756" v="7"/>
            <ac:spMkLst>
              <pc:docMk/>
              <pc:sldMasterMk cId="987242052" sldId="2147483790"/>
              <pc:sldLayoutMk cId="1427038930" sldId="2147483792"/>
              <ac:spMk id="9" creationId="{C9BCBB68-9C21-303E-E51C-E99FF555E39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300"/>
            </a:lvl1pPr>
          </a:lstStyle>
          <a:p>
            <a:pPr>
              <a:defRPr/>
            </a:pPr>
            <a:fld id="{DA3D764E-19C3-41DE-A35F-97EDED34B456}" type="datetimeFigureOut">
              <a:rPr lang="en-US"/>
              <a:pPr>
                <a:defRPr/>
              </a:pPr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300"/>
            </a:lvl1pPr>
          </a:lstStyle>
          <a:p>
            <a:pPr>
              <a:defRPr/>
            </a:pPr>
            <a:fld id="{5E0A104A-38CE-4E5D-981C-A40D9DDDC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4AEA9D-6950-49D4-BBB7-F42AD80E3570}" type="datetimeFigureOut">
              <a:rPr lang="en-US"/>
              <a:pPr>
                <a:defRPr/>
              </a:pPr>
              <a:t>10/23/2023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88" tIns="46545" rIns="93088" bIns="4654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002"/>
            <a:ext cx="5438140" cy="4467397"/>
          </a:xfrm>
          <a:prstGeom prst="rect">
            <a:avLst/>
          </a:prstGeom>
        </p:spPr>
        <p:txBody>
          <a:bodyPr vert="horz" lIns="93088" tIns="46545" rIns="93088" bIns="4654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42F86C9-3A2C-4AAE-971D-0C5590090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3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481B-D72A-AFBD-E38F-014D1C08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E8A56-7A6C-4D3C-7B54-50AF1A5AE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C5C4-4873-F8EE-8525-A910D676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5B0A-8F39-4D35-71E1-242CF033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E4BE-E450-2437-B24B-512BC0B4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B372-E808-D68D-2E76-0BDF3FF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22A06-319E-370F-6E99-5EE49241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92E4-8C2F-FE7D-CB3E-D6857E3B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0202-6E1B-78CE-C061-C86AE1AE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C895-FE92-E75A-406D-42485B49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5A4AB-3D04-464D-B457-1E39ABCF0F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FA3FA-E926-2A16-074B-1F851BA70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92B82-9EA7-10AB-384C-2CE9F78A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512F-2B96-9186-DDC9-0359C90C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F8C6-F462-0D40-A5E5-1212037F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EE54-D87A-DE87-5699-1E61D78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2D26E-3576-4ACB-8D97-45055ECABE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5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6477000"/>
            <a:ext cx="5029199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1148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6488113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baseline="0" dirty="0">
                <a:solidFill>
                  <a:schemeClr val="bg1"/>
                </a:solidFill>
                <a:latin typeface="Calibri" pitchFamily="34" charset="0"/>
              </a:rPr>
              <a:t>Ziliang Yu (Nankai University)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10/23/2023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6D05839-CA61-4EF3-9209-EF31A1A8F821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Clr>
                <a:srgbClr val="3333B2"/>
              </a:buClr>
              <a:buSzPct val="100000"/>
              <a:buFont typeface="Calibri" pitchFamily="34" charset="0"/>
              <a:buChar char="•"/>
              <a:defRPr sz="2800"/>
            </a:lvl1pPr>
            <a:lvl2pPr>
              <a:buClr>
                <a:srgbClr val="3333B2"/>
              </a:buClr>
              <a:buSzPct val="100000"/>
              <a:buFont typeface="Arial" pitchFamily="34" charset="0"/>
              <a:buChar char="•"/>
              <a:defRPr sz="2400"/>
            </a:lvl2pPr>
            <a:lvl3pPr>
              <a:buClr>
                <a:srgbClr val="3333B2"/>
              </a:buClr>
              <a:buFont typeface="Calibri" pitchFamily="34" charset="0"/>
              <a:buChar char="–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325C75-A1E9-4CE4-85DF-2DD5EEF631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9F14D8-69A1-4ACB-9A96-E7897C319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noFill/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227ACE-35AE-4D20-B813-188232E255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481B-D72A-AFBD-E38F-014D1C08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E8A56-7A6C-4D3C-7B54-50AF1A5AE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C5C4-4873-F8EE-8525-A910D676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5B0A-8F39-4D35-71E1-242CF033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E4BE-E450-2437-B24B-512BC0B4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FD98-A9BE-4EAE-7C32-511D4615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2C6-91F6-493E-68F7-7ABEFFE2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C6AA-F823-D0BB-9572-7EB66236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AA74-E54D-D74F-5F67-22B6C82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E54A-6481-2647-1913-B8B6587C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FD98-A9BE-4EAE-7C32-511D4615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2C6-91F6-493E-68F7-7ABEFFE2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C6AA-F823-D0BB-9572-7EB66236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AA74-E54D-D74F-5F67-22B6C82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E54A-6481-2647-1913-B8B6587C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0380B31E-44D3-3ED9-4311-A09550A342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E22A7574-8EDB-1EF2-3E33-721F36A29B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10/23/2023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A4773F57-E979-F784-58BD-559F7E971D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6D05839-CA61-4EF3-9209-EF31A1A8F821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43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4C3E-B6F7-F633-4441-DD1E7C69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39AF6-87AF-BE1A-2683-0B6AB01B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74DA-D24B-E9A2-0654-91CC44E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B422-5B19-F6DF-2634-29C93AE4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4E48-BF1D-2021-D826-205499EA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8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E787-A19F-9F43-5E3D-5611B051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C12E-29BE-EF92-C8A0-CE659CD3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9A97-F3DE-1E62-C93A-27E8BA483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C09C-1A73-270F-431A-70259983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1FB8-993E-FE7E-E4FD-487082D5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2B7F-C023-5945-90BC-3333DBB3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1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756B-3861-E6BA-8313-044ADC47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E1A2-87B5-EBF5-67FE-A223A762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ECFA8-98FA-171F-8B01-B1AAA138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DEE2C-A2E0-83C5-481B-FD20E9B7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2D1B6-1E5C-FA52-62ED-E2DEAC851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20570-6974-8FA8-6419-27BC363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B8C78-1263-DE26-AE76-02420A4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B27F1-3B67-F25D-C6F4-D37E2D49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85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A629-4CC5-72BF-57F8-3F024DA4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B7D44-4D60-9D3D-8937-B4731DF8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10A9A-8EF1-27C4-5995-D71F9FA3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98D50-947C-20F9-6BD6-B9E6D34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A3015-7839-AFE6-8C45-B0DE223B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92103-3DEF-9594-E4FD-10419B3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5881-D2B9-1713-6B2E-99B84E5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4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F494-A7F5-0E24-3C02-87E8F4EE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444C-772C-C919-5319-19662234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60A8-8794-A0DF-200F-2A72A24A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DD9F0-5C7F-26D5-3041-4BDACB72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D4CD-6DA9-370C-F360-BCFA183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61F1E-621C-9D81-FB63-4B14F7CF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5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45CE-E8C3-C75E-86BA-02234CCE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3CF08-B04B-6791-86E8-40570AFA7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3CE5C-D016-26AD-9E9D-CD2AFF53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A6790-F644-9895-DE55-9F473B46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74EA-0CC4-DF49-3A9F-3F0FE086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507A-8313-953E-33E7-2F56A5CF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8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B372-E808-D68D-2E76-0BDF3FF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22A06-319E-370F-6E99-5EE49241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92E4-8C2F-FE7D-CB3E-D6857E3B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0202-6E1B-78CE-C061-C86AE1AE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C895-FE92-E75A-406D-42485B49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0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FA3FA-E926-2A16-074B-1F851BA70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92B82-9EA7-10AB-384C-2CE9F78A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512F-2B96-9186-DDC9-0359C90C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F8C6-F462-0D40-A5E5-1212037F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EE54-D87A-DE87-5699-1E61D78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23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481B-D72A-AFBD-E38F-014D1C08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E8A56-7A6C-4D3C-7B54-50AF1A5AE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C5C4-4873-F8EE-8525-A910D676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5B0A-8F39-4D35-71E1-242CF033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E4BE-E450-2437-B24B-512BC0B4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4C3E-B6F7-F633-4441-DD1E7C69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39AF6-87AF-BE1A-2683-0B6AB01B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74DA-D24B-E9A2-0654-91CC44E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B422-5B19-F6DF-2634-29C93AE4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4E48-BF1D-2021-D826-205499EA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B0DB2-16EF-4F9E-922B-3AD9D60AAC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828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FD98-A9BE-4EAE-7C32-511D4615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2C6-91F6-493E-68F7-7ABEFFE2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C6AA-F823-D0BB-9572-7EB66236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AA74-E54D-D74F-5F67-22B6C82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E54A-6481-2647-1913-B8B6587C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6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4C3E-B6F7-F633-4441-DD1E7C69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39AF6-87AF-BE1A-2683-0B6AB01B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74DA-D24B-E9A2-0654-91CC44E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B422-5B19-F6DF-2634-29C93AE4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4E48-BF1D-2021-D826-205499EA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7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E787-A19F-9F43-5E3D-5611B051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C12E-29BE-EF92-C8A0-CE659CD3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9A97-F3DE-1E62-C93A-27E8BA483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C09C-1A73-270F-431A-70259983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1FB8-993E-FE7E-E4FD-487082D5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2B7F-C023-5945-90BC-3333DBB3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5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756B-3861-E6BA-8313-044ADC47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E1A2-87B5-EBF5-67FE-A223A762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ECFA8-98FA-171F-8B01-B1AAA138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DEE2C-A2E0-83C5-481B-FD20E9B7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2D1B6-1E5C-FA52-62ED-E2DEAC851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20570-6974-8FA8-6419-27BC363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B8C78-1263-DE26-AE76-02420A4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B27F1-3B67-F25D-C6F4-D37E2D49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44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A629-4CC5-72BF-57F8-3F024DA4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B7D44-4D60-9D3D-8937-B4731DF8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10A9A-8EF1-27C4-5995-D71F9FA3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98D50-947C-20F9-6BD6-B9E6D34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A3015-7839-AFE6-8C45-B0DE223B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92103-3DEF-9594-E4FD-10419B3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5881-D2B9-1713-6B2E-99B84E5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9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F494-A7F5-0E24-3C02-87E8F4EE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444C-772C-C919-5319-19662234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60A8-8794-A0DF-200F-2A72A24A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DD9F0-5C7F-26D5-3041-4BDACB72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D4CD-6DA9-370C-F360-BCFA183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61F1E-621C-9D81-FB63-4B14F7CF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50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45CE-E8C3-C75E-86BA-02234CCE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3CF08-B04B-6791-86E8-40570AFA7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3CE5C-D016-26AD-9E9D-CD2AFF53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A6790-F644-9895-DE55-9F473B46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74EA-0CC4-DF49-3A9F-3F0FE086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507A-8313-953E-33E7-2F56A5CF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73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B372-E808-D68D-2E76-0BDF3FF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22A06-319E-370F-6E99-5EE49241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92E4-8C2F-FE7D-CB3E-D6857E3B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0202-6E1B-78CE-C061-C86AE1AE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C895-FE92-E75A-406D-42485B49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8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FA3FA-E926-2A16-074B-1F851BA70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92B82-9EA7-10AB-384C-2CE9F78A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512F-2B96-9186-DDC9-0359C90C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F8C6-F462-0D40-A5E5-1212037F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EE54-D87A-DE87-5699-1E61D78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E787-A19F-9F43-5E3D-5611B051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C12E-29BE-EF92-C8A0-CE659CD3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9A97-F3DE-1E62-C93A-27E8BA483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C09C-1A73-270F-431A-70259983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1FB8-993E-FE7E-E4FD-487082D5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2B7F-C023-5945-90BC-3333DBB3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25C75-A1E9-4CE4-85DF-2DD5EEF631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48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481B-D72A-AFBD-E38F-014D1C08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E8A56-7A6C-4D3C-7B54-50AF1A5AE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C5C4-4873-F8EE-8525-A910D676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5B0A-8F39-4D35-71E1-242CF033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E4BE-E450-2437-B24B-512BC0B4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12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FD98-A9BE-4EAE-7C32-511D4615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2C6-91F6-493E-68F7-7ABEFFE2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C6AA-F823-D0BB-9572-7EB66236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AA74-E54D-D74F-5F67-22B6C82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E54A-6481-2647-1913-B8B6587C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B33E47A-92FF-3AF1-BF96-44049B7A6F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269AF8A-51E5-A828-91B9-11B198AAEA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10/23/2023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C9BCBB68-9C21-303E-E51C-E99FF555E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B983ADF5-9E0B-434E-A1D7-864C10B26CBD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38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4C3E-B6F7-F633-4441-DD1E7C69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39AF6-87AF-BE1A-2683-0B6AB01B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74DA-D24B-E9A2-0654-91CC44E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B422-5B19-F6DF-2634-29C93AE4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4E48-BF1D-2021-D826-205499EA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004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E787-A19F-9F43-5E3D-5611B051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C12E-29BE-EF92-C8A0-CE659CD3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9A97-F3DE-1E62-C93A-27E8BA483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C09C-1A73-270F-431A-70259983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1FB8-993E-FE7E-E4FD-487082D5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2B7F-C023-5945-90BC-3333DBB3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653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756B-3861-E6BA-8313-044ADC47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E1A2-87B5-EBF5-67FE-A223A762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ECFA8-98FA-171F-8B01-B1AAA138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DEE2C-A2E0-83C5-481B-FD20E9B7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2D1B6-1E5C-FA52-62ED-E2DEAC851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20570-6974-8FA8-6419-27BC363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B8C78-1263-DE26-AE76-02420A4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B27F1-3B67-F25D-C6F4-D37E2D49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99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A629-4CC5-72BF-57F8-3F024DA4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B7D44-4D60-9D3D-8937-B4731DF8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10A9A-8EF1-27C4-5995-D71F9FA3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98D50-947C-20F9-6BD6-B9E6D34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078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A3015-7839-AFE6-8C45-B0DE223B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92103-3DEF-9594-E4FD-10419B3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5881-D2B9-1713-6B2E-99B84E5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480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F494-A7F5-0E24-3C02-87E8F4EE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444C-772C-C919-5319-19662234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60A8-8794-A0DF-200F-2A72A24A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DD9F0-5C7F-26D5-3041-4BDACB72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D4CD-6DA9-370C-F360-BCFA183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61F1E-621C-9D81-FB63-4B14F7CF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82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45CE-E8C3-C75E-86BA-02234CCE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3CF08-B04B-6791-86E8-40570AFA7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3CE5C-D016-26AD-9E9D-CD2AFF53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A6790-F644-9895-DE55-9F473B46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74EA-0CC4-DF49-3A9F-3F0FE086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507A-8313-953E-33E7-2F56A5CF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53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B372-E808-D68D-2E76-0BDF3FF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22A06-319E-370F-6E99-5EE49241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92E4-8C2F-FE7D-CB3E-D6857E3B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0202-6E1B-78CE-C061-C86AE1AE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C895-FE92-E75A-406D-42485B49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0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756B-3861-E6BA-8313-044ADC47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E1A2-87B5-EBF5-67FE-A223A762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ECFA8-98FA-171F-8B01-B1AAA138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DEE2C-A2E0-83C5-481B-FD20E9B7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2D1B6-1E5C-FA52-62ED-E2DEAC851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20570-6974-8FA8-6419-27BC363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B8C78-1263-DE26-AE76-02420A4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B27F1-3B67-F25D-C6F4-D37E2D49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F14D8-69A1-4ACB-9A96-E7897C3196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470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FA3FA-E926-2A16-074B-1F851BA70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92B82-9EA7-10AB-384C-2CE9F78A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512F-2B96-9186-DDC9-0359C90C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F8C6-F462-0D40-A5E5-1212037F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EE54-D87A-DE87-5699-1E61D78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60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2EF19-EC3D-4FE5-A70A-A22EAE927755}"/>
              </a:ext>
            </a:extLst>
          </p:cNvPr>
          <p:cNvSpPr/>
          <p:nvPr/>
        </p:nvSpPr>
        <p:spPr>
          <a:xfrm>
            <a:off x="4114800" y="6477000"/>
            <a:ext cx="50292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3010C-963D-42AB-8F66-A556CC0BFC7B}"/>
              </a:ext>
            </a:extLst>
          </p:cNvPr>
          <p:cNvSpPr/>
          <p:nvPr/>
        </p:nvSpPr>
        <p:spPr>
          <a:xfrm>
            <a:off x="0" y="6477000"/>
            <a:ext cx="41148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709D5-12EB-4385-8EF3-4F47133F4552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EB4C0-FE68-4982-887E-F608F4D3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488113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Ziliang Yu (Nankai University)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B101631B-1DAC-441B-9263-F156C32479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C485072A-17A1-4374-854C-94D81AF54F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10/23/2023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3885BAE7-CF91-402A-BBCA-60450BC889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B983ADF5-9E0B-434E-A1D7-864C10B26CBD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Clr>
                <a:srgbClr val="3333B2"/>
              </a:buClr>
              <a:buSzPct val="100000"/>
              <a:buFont typeface="Calibri" pitchFamily="34" charset="0"/>
              <a:buChar char="•"/>
              <a:defRPr sz="2800"/>
            </a:lvl1pPr>
            <a:lvl2pPr>
              <a:buClr>
                <a:srgbClr val="3333B2"/>
              </a:buClr>
              <a:buSzPct val="100000"/>
              <a:buFont typeface="Arial" pitchFamily="34" charset="0"/>
              <a:buChar char="•"/>
              <a:defRPr sz="2400"/>
            </a:lvl2pPr>
            <a:lvl3pPr>
              <a:buClr>
                <a:srgbClr val="3333B2"/>
              </a:buClr>
              <a:buFont typeface="Calibri" pitchFamily="34" charset="0"/>
              <a:buChar char="–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90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A629-4CC5-72BF-57F8-3F024DA4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B7D44-4D60-9D3D-8937-B4731DF8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10A9A-8EF1-27C4-5995-D71F9FA3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98D50-947C-20F9-6BD6-B9E6D34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DC6D7-C710-4A38-B74D-737B84F57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6786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A3015-7839-AFE6-8C45-B0DE223B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92103-3DEF-9594-E4FD-10419B3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5881-D2B9-1713-6B2E-99B84E5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DC6D7-C710-4A38-B74D-737B84F57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321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F494-A7F5-0E24-3C02-87E8F4EE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444C-772C-C919-5319-19662234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60A8-8794-A0DF-200F-2A72A24A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DD9F0-5C7F-26D5-3041-4BDACB72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D4CD-6DA9-370C-F360-BCFA183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61F1E-621C-9D81-FB63-4B14F7CF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430F5-0D25-4D90-8F63-9BAF1307D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45CE-E8C3-C75E-86BA-02234CCE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3CF08-B04B-6791-86E8-40570AFA7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3CE5C-D016-26AD-9E9D-CD2AFF53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A6790-F644-9895-DE55-9F473B46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74EA-0CC4-DF49-3A9F-3F0FE086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507A-8313-953E-33E7-2F56A5CF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26CA7-4742-4833-8789-B74E63C4D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EEFEB-33DB-60A4-22E9-B525A5D7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211A-0E65-F424-1D5F-8ABC5F14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601C-5BED-AC77-373C-6371CBDF5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881B-3E57-F0BD-9A4C-704C51F70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603F-5A2F-A4AC-F62C-919982583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8DC6D7-C710-4A38-B74D-737B84F57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9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EEFEB-33DB-60A4-22E9-B525A5D7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211A-0E65-F424-1D5F-8ABC5F14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601C-5BED-AC77-373C-6371CBDF5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881B-3E57-F0BD-9A4C-704C51F70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603F-5A2F-A4AC-F62C-919982583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EEFEB-33DB-60A4-22E9-B525A5D7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211A-0E65-F424-1D5F-8ABC5F14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601C-5BED-AC77-373C-6371CBDF5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881B-3E57-F0BD-9A4C-704C51F70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603F-5A2F-A4AC-F62C-919982583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EEFEB-33DB-60A4-22E9-B525A5D7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211A-0E65-F424-1D5F-8ABC5F14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601C-5BED-AC77-373C-6371CBDF5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C3C4-36F5-464A-8D9A-A13820C7486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881B-3E57-F0BD-9A4C-704C51F70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603F-5A2F-A4AC-F62C-919982583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497F-8BE2-416C-A165-FAADA97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4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75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34.xml"/><Relationship Id="rId4" Type="http://schemas.openxmlformats.org/officeDocument/2006/relationships/slide" Target="slide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35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video" Target="file:///C:\Documents%20and%20Settings\&#26446;&#22269;\My%20Documents\&#27010;&#29575;&#35770;&#19982;&#25968;&#29702;&#32479;&#35745;&#30005;&#23376;&#25945;&#26696;\demo\5-1&#25237;&#24065;&#35797;&#39564;.wmv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35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35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6" Type="http://schemas.openxmlformats.org/officeDocument/2006/relationships/image" Target="../media/image24.gi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5096-90B1-D12A-A1DD-38E708C4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162800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</a:rPr>
              <a:t>第</a:t>
            </a:r>
            <a:r>
              <a:rPr lang="en-US" altLang="zh-CN" sz="4000" dirty="0">
                <a:latin typeface="+mn-lt"/>
              </a:rPr>
              <a:t>5</a:t>
            </a:r>
            <a:r>
              <a:rPr lang="zh-CN" altLang="en-US" sz="4000" dirty="0">
                <a:latin typeface="+mn-lt"/>
              </a:rPr>
              <a:t>章</a:t>
            </a:r>
            <a:r>
              <a:rPr lang="en-US" sz="4000" dirty="0">
                <a:latin typeface="+mn-lt"/>
              </a:rPr>
              <a:t> </a:t>
            </a:r>
            <a:r>
              <a:rPr lang="zh-CN" altLang="en-US" sz="4000" dirty="0">
                <a:latin typeface="+mn-lt"/>
              </a:rPr>
              <a:t>：大数定律与中心极限定理</a:t>
            </a:r>
            <a:endParaRPr lang="en-US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C4FB6-781C-A967-44E6-15DD17E0D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南开大学金融学院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权五燮</a:t>
            </a:r>
            <a:endParaRPr lang="en-US" altLang="zh-CN" sz="105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3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87576CBA-8484-4FA2-895D-3D0CA7B7D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20643"/>
              </p:ext>
            </p:extLst>
          </p:nvPr>
        </p:nvGraphicFramePr>
        <p:xfrm>
          <a:off x="998538" y="1524000"/>
          <a:ext cx="7518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18240" imgH="2565360" progId="Equation.3">
                  <p:embed/>
                </p:oleObj>
              </mc:Choice>
              <mc:Fallback>
                <p:oleObj name="Equation" r:id="rId2" imgW="7518240" imgH="2565360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87576CBA-8484-4FA2-895D-3D0CA7B7D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524000"/>
                        <a:ext cx="75184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>
            <a:extLst>
              <a:ext uri="{FF2B5EF4-FFF2-40B4-BE49-F238E27FC236}">
                <a16:creationId xmlns:a16="http://schemas.microsoft.com/office/drawing/2014/main" id="{94D1500E-E299-4E90-BFD0-1FA30AD79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F80D62CE-A8D9-4BB5-B261-5EC7232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434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引入随机变量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900B3316-9C4B-4C19-9FEE-E2BD028A2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10446"/>
              </p:ext>
            </p:extLst>
          </p:nvPr>
        </p:nvGraphicFramePr>
        <p:xfrm>
          <a:off x="1041400" y="5022850"/>
          <a:ext cx="734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40400" imgH="1002960" progId="Equation.3">
                  <p:embed/>
                </p:oleObj>
              </mc:Choice>
              <mc:Fallback>
                <p:oleObj name="Equation" r:id="rId4" imgW="7340400" imgH="100296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900B3316-9C4B-4C19-9FEE-E2BD028A2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022850"/>
                        <a:ext cx="7340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0">
            <a:extLst>
              <a:ext uri="{FF2B5EF4-FFF2-40B4-BE49-F238E27FC236}">
                <a16:creationId xmlns:a16="http://schemas.microsoft.com/office/drawing/2014/main" id="{1A98412E-F1D8-4BC0-83EB-2187FD89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76288"/>
            <a:ext cx="447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定理二（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伯努利大数定理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981D9B46-D24D-430D-ABE3-5B3DC6545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62549"/>
              </p:ext>
            </p:extLst>
          </p:nvPr>
        </p:nvGraphicFramePr>
        <p:xfrm>
          <a:off x="2155825" y="935038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0520" imgH="431640" progId="Equation.3">
                  <p:embed/>
                </p:oleObj>
              </mc:Choice>
              <mc:Fallback>
                <p:oleObj name="Equation" r:id="rId2" imgW="3530520" imgH="43164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981D9B46-D24D-430D-ABE3-5B3DC6545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935038"/>
                        <a:ext cx="353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>
            <a:extLst>
              <a:ext uri="{FF2B5EF4-FFF2-40B4-BE49-F238E27FC236}">
                <a16:creationId xmlns:a16="http://schemas.microsoft.com/office/drawing/2014/main" id="{868A7E01-74A2-44D1-B617-B41ED705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8524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显然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BFC9DF1B-9174-4991-BEB8-B9ED421FB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315982"/>
              </p:ext>
            </p:extLst>
          </p:nvPr>
        </p:nvGraphicFramePr>
        <p:xfrm>
          <a:off x="985838" y="1592263"/>
          <a:ext cx="551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11600" imgH="444240" progId="Equation.3">
                  <p:embed/>
                </p:oleObj>
              </mc:Choice>
              <mc:Fallback>
                <p:oleObj name="Equation" r:id="rId4" imgW="5511600" imgH="44424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BFC9DF1B-9174-4991-BEB8-B9ED421FB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592263"/>
                        <a:ext cx="551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5AE905D2-D3EA-47D1-B25F-BD8A09D0F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98547"/>
              </p:ext>
            </p:extLst>
          </p:nvPr>
        </p:nvGraphicFramePr>
        <p:xfrm>
          <a:off x="927100" y="2201863"/>
          <a:ext cx="570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02040" imgH="444240" progId="Equation.3">
                  <p:embed/>
                </p:oleObj>
              </mc:Choice>
              <mc:Fallback>
                <p:oleObj name="Equation" r:id="rId6" imgW="5702040" imgH="444240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5AE905D2-D3EA-47D1-B25F-BD8A09D0F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201863"/>
                        <a:ext cx="570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FFBC87B5-A11F-41B5-B38F-A2C3743B6E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421184"/>
              </p:ext>
            </p:extLst>
          </p:nvPr>
        </p:nvGraphicFramePr>
        <p:xfrm>
          <a:off x="800100" y="2827338"/>
          <a:ext cx="750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05640" imgH="444240" progId="Equation.3">
                  <p:embed/>
                </p:oleObj>
              </mc:Choice>
              <mc:Fallback>
                <p:oleObj name="Equation" r:id="rId8" imgW="7505640" imgH="444240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FFBC87B5-A11F-41B5-B38F-A2C3743B6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827338"/>
                        <a:ext cx="750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>
            <a:extLst>
              <a:ext uri="{FF2B5EF4-FFF2-40B4-BE49-F238E27FC236}">
                <a16:creationId xmlns:a16="http://schemas.microsoft.com/office/drawing/2014/main" id="{F4EBC166-ABF7-4028-B106-DF518E32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34290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根据定理一有</a:t>
            </a:r>
          </a:p>
        </p:txBody>
      </p:sp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7DB6751E-5439-48C8-809F-61AAD1D06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650800"/>
              </p:ext>
            </p:extLst>
          </p:nvPr>
        </p:nvGraphicFramePr>
        <p:xfrm>
          <a:off x="957263" y="4017963"/>
          <a:ext cx="609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5880" imgH="939600" progId="Equation.3">
                  <p:embed/>
                </p:oleObj>
              </mc:Choice>
              <mc:Fallback>
                <p:oleObj name="Equation" r:id="rId10" imgW="6095880" imgH="939600" progId="Equation.3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7DB6751E-5439-48C8-809F-61AAD1D06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017963"/>
                        <a:ext cx="609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60AF16C1-DDA0-4DE6-9B1B-CD9392C71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045526"/>
              </p:ext>
            </p:extLst>
          </p:nvPr>
        </p:nvGraphicFramePr>
        <p:xfrm>
          <a:off x="1022350" y="5029200"/>
          <a:ext cx="439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94160" imgH="939600" progId="Equation.3">
                  <p:embed/>
                </p:oleObj>
              </mc:Choice>
              <mc:Fallback>
                <p:oleObj name="Equation" r:id="rId12" imgW="4394160" imgH="939600" progId="Equation.3">
                  <p:embed/>
                  <p:pic>
                    <p:nvPicPr>
                      <p:cNvPr id="15369" name="Object 9">
                        <a:extLst>
                          <a:ext uri="{FF2B5EF4-FFF2-40B4-BE49-F238E27FC236}">
                            <a16:creationId xmlns:a16="http://schemas.microsoft.com/office/drawing/2014/main" id="{60AF16C1-DDA0-4DE6-9B1B-CD9392C71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029200"/>
                        <a:ext cx="4394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CFBD1022-779C-4F9D-B8EB-1EE3E9D06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关于伯努利定理的说明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EE5EC393-C1C0-4F1A-AB63-FCAF5A3AB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37576"/>
              </p:ext>
            </p:extLst>
          </p:nvPr>
        </p:nvGraphicFramePr>
        <p:xfrm>
          <a:off x="1060450" y="1420813"/>
          <a:ext cx="73660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960" imgH="1892160" progId="Equation.3">
                  <p:embed/>
                </p:oleObj>
              </mc:Choice>
              <mc:Fallback>
                <p:oleObj name="Equation" r:id="rId2" imgW="7365960" imgH="1892160" progId="Equation.3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EE5EC393-C1C0-4F1A-AB63-FCAF5A3AB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420813"/>
                        <a:ext cx="73660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28D1A204-EDC4-4C3C-AE65-835648DC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81400"/>
            <a:ext cx="7467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故而当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很大时, 事件发生的频率与概率有较大偏差的可能性很小. 在实际应用中, 当试验次数很大时, 便可以用事件发生的频率来代替事件的概率.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17605A33-B3C5-4007-A054-71179E83D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84276"/>
              </p:ext>
            </p:extLst>
          </p:nvPr>
        </p:nvGraphicFramePr>
        <p:xfrm>
          <a:off x="914400" y="1371600"/>
          <a:ext cx="7099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99200" imgH="1536480" progId="Equation.3">
                  <p:embed/>
                </p:oleObj>
              </mc:Choice>
              <mc:Fallback>
                <p:oleObj name="Equation" r:id="rId2" imgW="7099200" imgH="1536480" progId="Equation.3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17605A33-B3C5-4007-A054-71179E83D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099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F67B1554-8F3A-40AA-9E71-DE1D9B575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226939"/>
              </p:ext>
            </p:extLst>
          </p:nvPr>
        </p:nvGraphicFramePr>
        <p:xfrm>
          <a:off x="904875" y="2860675"/>
          <a:ext cx="741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16720" imgH="990360" progId="Equation.3">
                  <p:embed/>
                </p:oleObj>
              </mc:Choice>
              <mc:Fallback>
                <p:oleObj name="Equation" r:id="rId4" imgW="7416720" imgH="99036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F67B1554-8F3A-40AA-9E71-DE1D9B575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860675"/>
                        <a:ext cx="7416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>
            <a:extLst>
              <a:ext uri="{FF2B5EF4-FFF2-40B4-BE49-F238E27FC236}">
                <a16:creationId xmlns:a16="http://schemas.microsoft.com/office/drawing/2014/main" id="{13E8F8C7-E25C-40DD-8FDD-649615AD8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24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关于辛钦定理的说明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701AAC99-B3EB-43CE-B3F8-77671790A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598988"/>
            <a:ext cx="645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与定理一相比, 不要求方差存在;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AEA5840D-47AD-4531-B76E-705ECBDD0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5334000"/>
            <a:ext cx="671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伯努利定理是辛钦定理的特殊情况. 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D8FAC3C9-D090-4F31-B912-3536BEC0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0088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定理三（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辛钦定理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14" grpId="0" autoUpdateAnimBg="0"/>
      <p:bldP spid="174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6DC9F27-C86D-418F-90A3-675EB5C9F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69925"/>
            <a:ext cx="7135813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四、小结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79663552-2B7D-4C1D-8D07-4D979FB1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248761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三个大数定理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E2B0CD65-2E92-4702-B94D-D3DB9BD563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76851"/>
              </p:ext>
            </p:extLst>
          </p:nvPr>
        </p:nvGraphicFramePr>
        <p:xfrm>
          <a:off x="3090863" y="1719263"/>
          <a:ext cx="381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031840" progId="Equation.3">
                  <p:embed/>
                </p:oleObj>
              </mc:Choice>
              <mc:Fallback>
                <p:oleObj name="Equation" r:id="rId2" imgW="380880" imgH="2031840" progId="Equation.3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E2B0CD65-2E92-4702-B94D-D3DB9BD563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719263"/>
                        <a:ext cx="381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>
            <a:extLst>
              <a:ext uri="{FF2B5EF4-FFF2-40B4-BE49-F238E27FC236}">
                <a16:creationId xmlns:a16="http://schemas.microsoft.com/office/drawing/2014/main" id="{9B7630D3-F166-41E6-A58A-8305C9195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15795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契比雪夫定理的特殊情况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62BBBEFA-D3A8-4EEE-B3F9-DF459EEB1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244633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伯努利大数定理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E66293D8-8DC8-4C78-9120-34269D8F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32781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辛钦定理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6CBCF253-5F7D-43D4-BE8B-FE3D2ED4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38600"/>
            <a:ext cx="79216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　　频率的稳定性是概率定义的客观基础, 而伯努利大数定理以严密的数学形式论证了频率的稳定性.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5" grpId="0" autoUpdateAnimBg="0"/>
      <p:bldP spid="30726" grpId="0" autoUpdateAnimBg="0"/>
      <p:bldP spid="30727" grpId="0" autoUpdateAnimBg="0"/>
      <p:bldP spid="3072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563F8F-B0A3-46AE-BF49-093C3843A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203325"/>
            <a:ext cx="6705600" cy="7016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第二节   中心极限定理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5D04B39-AB8A-42F2-9D80-3CB42D3A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95575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一、问题的引入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140EDBE8-5038-477D-91B9-356B5F61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382963"/>
            <a:ext cx="3484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二、基本定理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97856D0-E95F-411E-8E69-A915ABD0F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4068763"/>
            <a:ext cx="3179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三、典型例题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80995344-1563-46F5-82BD-E21D2310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4781550"/>
            <a:ext cx="2417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四、小结</a:t>
            </a:r>
          </a:p>
        </p:txBody>
      </p:sp>
      <p:sp>
        <p:nvSpPr>
          <p:cNvPr id="5128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2C0DD3B2-598B-4CED-B4CD-7C3F8766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ADA4BFA4-9CC9-42CC-920A-32990D46D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5052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F234BE27-F3DF-4E61-A835-D6E571D1A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1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1423F86B-42F2-4ED5-97A2-17A7BEAE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2" name="AutoShape 12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9279936D-ECFC-4A2C-B812-7947C622D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C82B7811-F24D-40C5-AC7B-CE0661191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12775"/>
            <a:ext cx="7345363" cy="7016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一、问题的引入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71482B28-3F91-4653-A85D-C59C8DC1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371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实例: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40BDBD33-59F7-44C7-8193-551A0D5B9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考察射击命中点与靶心距离的偏差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CF37FD09-0563-45D2-B930-B60BD460E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75438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这种偏差是大量微小的偶然因素造成的微小误差的总和, 这些因素包括: 瞄准误差、测量误差、子弹制造过程方面 (如外形、重量等) 的误差以及射击时武器的振动、气象因素(如风速、风向、能见度、温度等) 的作用, 所有这些不同因素所引起的微小误差是相互独立的, 并且它们中每一个对总和产生的影响不大.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1BE2C594-2FF3-4158-822B-8CA12948A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50434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问题: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78A84805-A0EF-4F1B-A8C9-1A159A0F5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043488"/>
            <a:ext cx="7753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某个随机变量是由大量相互独立且均匀小的随机变量相加而成的, 研究其概率分布情况.</a:t>
            </a:r>
          </a:p>
        </p:txBody>
      </p:sp>
      <p:pic>
        <p:nvPicPr>
          <p:cNvPr id="6155" name="Picture 11" descr="4[12]">
            <a:extLst>
              <a:ext uri="{FF2B5EF4-FFF2-40B4-BE49-F238E27FC236}">
                <a16:creationId xmlns:a16="http://schemas.microsoft.com/office/drawing/2014/main" id="{A1FAE3D4-D60A-49DB-932F-7B90B4EC17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3" y="762000"/>
            <a:ext cx="147478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0" grpId="0" autoUpdateAnimBg="0"/>
      <p:bldP spid="6151" grpId="0" autoUpdateAnimBg="0"/>
      <p:bldP spid="6152" grpId="0" autoUpdateAnimBg="0"/>
      <p:bldP spid="61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1C0D784-6A0B-42FD-A0A1-25157526A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652463"/>
            <a:ext cx="7345362" cy="7016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二、基本定理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CCFF4348-1F4C-4C37-8EFE-25617124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4478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定理四（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独立同分布的中心极限定理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17D9B7FD-1B45-42EA-9164-09265F393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266885"/>
              </p:ext>
            </p:extLst>
          </p:nvPr>
        </p:nvGraphicFramePr>
        <p:xfrm>
          <a:off x="919163" y="2112963"/>
          <a:ext cx="7607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07160" imgH="1600200" progId="Equation.3">
                  <p:embed/>
                </p:oleObj>
              </mc:Choice>
              <mc:Fallback>
                <p:oleObj name="Equation" r:id="rId2" imgW="7607160" imgH="1600200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17D9B7FD-1B45-42EA-9164-09265F393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112963"/>
                        <a:ext cx="76073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3EB27D40-8BCD-4311-8472-0C0C2CCD7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649820"/>
              </p:ext>
            </p:extLst>
          </p:nvPr>
        </p:nvGraphicFramePr>
        <p:xfrm>
          <a:off x="901700" y="3873500"/>
          <a:ext cx="53467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46360" imgH="1993680" progId="Equation.3">
                  <p:embed/>
                </p:oleObj>
              </mc:Choice>
              <mc:Fallback>
                <p:oleObj name="Equation" r:id="rId4" imgW="5346360" imgH="1993680" progId="Equation.3">
                  <p:embed/>
                  <p:pic>
                    <p:nvPicPr>
                      <p:cNvPr id="8199" name="Object 7">
                        <a:extLst>
                          <a:ext uri="{FF2B5EF4-FFF2-40B4-BE49-F238E27FC236}">
                            <a16:creationId xmlns:a16="http://schemas.microsoft.com/office/drawing/2014/main" id="{3EB27D40-8BCD-4311-8472-0C0C2CCD7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873500"/>
                        <a:ext cx="53467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247ECF8A-F9E3-4419-B9E4-06858A82D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27507"/>
              </p:ext>
            </p:extLst>
          </p:nvPr>
        </p:nvGraphicFramePr>
        <p:xfrm>
          <a:off x="6270625" y="3886200"/>
          <a:ext cx="1993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1422360" progId="Equation.3">
                  <p:embed/>
                </p:oleObj>
              </mc:Choice>
              <mc:Fallback>
                <p:oleObj name="Equation" r:id="rId6" imgW="1993680" imgH="1422360" progId="Equation.3">
                  <p:embed/>
                  <p:pic>
                    <p:nvPicPr>
                      <p:cNvPr id="8201" name="Object 9">
                        <a:extLst>
                          <a:ext uri="{FF2B5EF4-FFF2-40B4-BE49-F238E27FC236}">
                            <a16:creationId xmlns:a16="http://schemas.microsoft.com/office/drawing/2014/main" id="{247ECF8A-F9E3-4419-B9E4-06858A82D0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3886200"/>
                        <a:ext cx="19939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50BCFB56-61A0-4C3F-B3B9-FF41BFED1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968432"/>
              </p:ext>
            </p:extLst>
          </p:nvPr>
        </p:nvGraphicFramePr>
        <p:xfrm>
          <a:off x="1003300" y="863600"/>
          <a:ext cx="52451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44840" imgH="2489040" progId="Equation.3">
                  <p:embed/>
                </p:oleObj>
              </mc:Choice>
              <mc:Fallback>
                <p:oleObj name="Equation" r:id="rId2" imgW="5244840" imgH="2489040" progId="Equation.3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50BCFB56-61A0-4C3F-B3B9-FF41BFED1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863600"/>
                        <a:ext cx="52451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37FF212F-3DB0-4B1C-9055-92F4AED8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67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定理四表明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0B656F53-6472-4E81-8E51-F2CAA1140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86721"/>
              </p:ext>
            </p:extLst>
          </p:nvPr>
        </p:nvGraphicFramePr>
        <p:xfrm>
          <a:off x="990600" y="4953000"/>
          <a:ext cx="737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78560" imgH="965160" progId="Equation.3">
                  <p:embed/>
                </p:oleObj>
              </mc:Choice>
              <mc:Fallback>
                <p:oleObj name="Equation" r:id="rId4" imgW="7378560" imgH="965160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0B656F53-6472-4E81-8E51-F2CAA1140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737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5650862D-A814-42B7-A5AB-61C831A91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60729"/>
              </p:ext>
            </p:extLst>
          </p:nvPr>
        </p:nvGraphicFramePr>
        <p:xfrm>
          <a:off x="2552700" y="3159125"/>
          <a:ext cx="353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30520" imgH="977760" progId="Equation.3">
                  <p:embed/>
                </p:oleObj>
              </mc:Choice>
              <mc:Fallback>
                <p:oleObj name="Equation" r:id="rId6" imgW="3530520" imgH="977760" progId="Equation.3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5650862D-A814-42B7-A5AB-61C831A91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159125"/>
                        <a:ext cx="353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3BC40EFC-340A-436F-80EC-5C807F6C1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63968"/>
              </p:ext>
            </p:extLst>
          </p:nvPr>
        </p:nvGraphicFramePr>
        <p:xfrm>
          <a:off x="990600" y="1463675"/>
          <a:ext cx="73533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53000" imgH="4292280" progId="Equation.3">
                  <p:embed/>
                </p:oleObj>
              </mc:Choice>
              <mc:Fallback>
                <p:oleObj name="Equation" r:id="rId2" imgW="7353000" imgH="429228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3BC40EFC-340A-436F-80EC-5C807F6C1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63675"/>
                        <a:ext cx="73533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>
            <a:extLst>
              <a:ext uri="{FF2B5EF4-FFF2-40B4-BE49-F238E27FC236}">
                <a16:creationId xmlns:a16="http://schemas.microsoft.com/office/drawing/2014/main" id="{59CED596-F2E9-40CB-8028-09D8267B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12788"/>
            <a:ext cx="411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定理五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李雅普诺夫定理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FC3D0E4-2FC1-4C0F-9B19-9DD6E9010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495300"/>
            <a:ext cx="7772400" cy="7016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一、问题的引入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678EED6-A762-4D56-BDB1-B2834262C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1430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　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频率的稳定性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29860F71-1785-4FC0-A8A6-9E02457C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87513"/>
            <a:ext cx="7826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随着试验次数的增加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事件发生的频率逐渐稳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定于某个常数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DF887931-9664-4A8F-9EB6-2BC2E11A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3670300"/>
            <a:ext cx="2078038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启示: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从实践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中人们发现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大量测量值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的算术平均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值有稳定性.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208" name="5-1投币试验.wmv">
            <a:hlinkClick r:id="" action="ppaction://media"/>
            <a:extLst>
              <a:ext uri="{FF2B5EF4-FFF2-40B4-BE49-F238E27FC236}">
                <a16:creationId xmlns:a16="http://schemas.microsoft.com/office/drawing/2014/main" id="{B0573351-3222-4771-8F06-E88DAD81EECE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93975"/>
            <a:ext cx="5832475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 nodeType="clickPar">
                      <p:stCondLst>
                        <p:cond delay="0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7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08"/>
                  </p:tgtEl>
                </p:cond>
              </p:nextCondLst>
            </p:seq>
            <p:video>
              <p:cMediaNode>
                <p:cTn id="2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208"/>
                </p:tgtEl>
              </p:cMediaNode>
            </p:video>
          </p:childTnLst>
        </p:cTn>
      </p:par>
    </p:tnLst>
    <p:bldLst>
      <p:bldP spid="7172" grpId="0"/>
      <p:bldP spid="7177" grpId="0"/>
      <p:bldP spid="71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4407A394-002A-4C94-973A-22A0AC9DE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则随机变量之和的标准化变量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C784ACF4-88BD-4A1E-BF6B-A2DD7C4F7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38766"/>
              </p:ext>
            </p:extLst>
          </p:nvPr>
        </p:nvGraphicFramePr>
        <p:xfrm>
          <a:off x="1371600" y="1219200"/>
          <a:ext cx="35433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1993680" progId="Equation.3">
                  <p:embed/>
                </p:oleObj>
              </mc:Choice>
              <mc:Fallback>
                <p:oleObj name="Equation" r:id="rId2" imgW="3543120" imgH="199368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C784ACF4-88BD-4A1E-BF6B-A2DD7C4F7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35433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F9BADBC5-3D2C-4D7E-9153-05021B0FA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10400"/>
              </p:ext>
            </p:extLst>
          </p:nvPr>
        </p:nvGraphicFramePr>
        <p:xfrm>
          <a:off x="5048250" y="1266825"/>
          <a:ext cx="2362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1434960" progId="Equation.3">
                  <p:embed/>
                </p:oleObj>
              </mc:Choice>
              <mc:Fallback>
                <p:oleObj name="Equation" r:id="rId4" imgW="2361960" imgH="143496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F9BADBC5-3D2C-4D7E-9153-05021B0FA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266825"/>
                        <a:ext cx="23622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D40365E9-0409-41D4-B480-BAA10F3D4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16397"/>
              </p:ext>
            </p:extLst>
          </p:nvPr>
        </p:nvGraphicFramePr>
        <p:xfrm>
          <a:off x="955675" y="3297238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44840" imgH="444240" progId="Equation.3">
                  <p:embed/>
                </p:oleObj>
              </mc:Choice>
              <mc:Fallback>
                <p:oleObj name="Equation" r:id="rId6" imgW="5244840" imgH="444240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D40365E9-0409-41D4-B480-BAA10F3D4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297238"/>
                        <a:ext cx="524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BD706030-1FB1-44CD-AB18-A735661E9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3695700"/>
          <a:ext cx="5651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51280" imgH="1942920" progId="Equation.3">
                  <p:embed/>
                </p:oleObj>
              </mc:Choice>
              <mc:Fallback>
                <p:oleObj name="Equation" r:id="rId8" imgW="5651280" imgH="1942920" progId="Equation.3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BD706030-1FB1-44CD-AB18-A735661E9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695700"/>
                        <a:ext cx="5651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54D45718-A44A-4519-AC13-E70264DEE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05502"/>
              </p:ext>
            </p:extLst>
          </p:nvPr>
        </p:nvGraphicFramePr>
        <p:xfrm>
          <a:off x="2819400" y="5410200"/>
          <a:ext cx="353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30520" imgH="977760" progId="Equation.3">
                  <p:embed/>
                </p:oleObj>
              </mc:Choice>
              <mc:Fallback>
                <p:oleObj name="Equation" r:id="rId10" imgW="3530520" imgH="977760" progId="Equation.3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54D45718-A44A-4519-AC13-E70264DEE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353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D7231FC7-A32D-4409-9F6D-9060D9770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60425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定理五表明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3C0FA1FD-03FF-416F-B7ED-971B99701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247545"/>
              </p:ext>
            </p:extLst>
          </p:nvPr>
        </p:nvGraphicFramePr>
        <p:xfrm>
          <a:off x="923925" y="1593850"/>
          <a:ext cx="7962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62840" imgH="2070000" progId="Equation.3">
                  <p:embed/>
                </p:oleObj>
              </mc:Choice>
              <mc:Fallback>
                <p:oleObj name="Equation" r:id="rId2" imgW="7962840" imgH="2070000" progId="Equation.3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3C0FA1FD-03FF-416F-B7ED-971B99701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593850"/>
                        <a:ext cx="7962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4B59332B-6A80-4CF9-A6D0-B1BA71069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(如实例中射击偏差服从正态分布)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475AB461-2A76-4D55-87B1-E47F56050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下面介绍的定理六是定理四的特殊情况.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BD4B230E-E7D0-4AFC-AD00-3DCE892F4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87076"/>
              </p:ext>
            </p:extLst>
          </p:nvPr>
        </p:nvGraphicFramePr>
        <p:xfrm>
          <a:off x="895350" y="1441450"/>
          <a:ext cx="74295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29320" imgH="2171520" progId="Equation.3">
                  <p:embed/>
                </p:oleObj>
              </mc:Choice>
              <mc:Fallback>
                <p:oleObj name="Equation" r:id="rId2" imgW="7429320" imgH="217152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BD4B230E-E7D0-4AFC-AD00-3DCE892F4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441450"/>
                        <a:ext cx="74295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33064258-DAEC-40D1-AB14-374331789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36861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C405A68F-F196-487C-A7A3-323B50446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3692525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根据第四章第二节例题可知</a:t>
            </a: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FB6F437B-E70C-4AA3-9E41-BD4E84BBC2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174575"/>
              </p:ext>
            </p:extLst>
          </p:nvPr>
        </p:nvGraphicFramePr>
        <p:xfrm>
          <a:off x="6359525" y="3498850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952200" progId="Equation.3">
                  <p:embed/>
                </p:oleObj>
              </mc:Choice>
              <mc:Fallback>
                <p:oleObj name="Equation" r:id="rId4" imgW="1726920" imgH="95220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FB6F437B-E70C-4AA3-9E41-BD4E84BBC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3498850"/>
                        <a:ext cx="172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86474F14-AB2C-45F9-A834-A758B2F5A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020020"/>
              </p:ext>
            </p:extLst>
          </p:nvPr>
        </p:nvGraphicFramePr>
        <p:xfrm>
          <a:off x="863600" y="4483100"/>
          <a:ext cx="7213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13320" imgH="1002960" progId="Equation.3">
                  <p:embed/>
                </p:oleObj>
              </mc:Choice>
              <mc:Fallback>
                <p:oleObj name="Equation" r:id="rId6" imgW="7213320" imgH="1002960" progId="Equation.3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86474F14-AB2C-45F9-A834-A758B2F5A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483100"/>
                        <a:ext cx="7213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D3A8FD4B-67A1-4AD9-9DC7-4C08F1DE1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965007"/>
              </p:ext>
            </p:extLst>
          </p:nvPr>
        </p:nvGraphicFramePr>
        <p:xfrm>
          <a:off x="1676400" y="5562600"/>
          <a:ext cx="544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48240" imgH="482400" progId="Equation.3">
                  <p:embed/>
                </p:oleObj>
              </mc:Choice>
              <mc:Fallback>
                <p:oleObj name="Equation" r:id="rId8" imgW="5448240" imgH="482400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D3A8FD4B-67A1-4AD9-9DC7-4C08F1DE1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544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4">
            <a:extLst>
              <a:ext uri="{FF2B5EF4-FFF2-40B4-BE49-F238E27FC236}">
                <a16:creationId xmlns:a16="http://schemas.microsoft.com/office/drawing/2014/main" id="{9138B004-D411-440F-853B-4D1EAF9B1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727075"/>
            <a:ext cx="5183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定理六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德莫佛－拉普拉斯定理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F2596823-2380-44C3-BB7A-2FC932107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02747"/>
              </p:ext>
            </p:extLst>
          </p:nvPr>
        </p:nvGraphicFramePr>
        <p:xfrm>
          <a:off x="950913" y="831850"/>
          <a:ext cx="199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31640" progId="Equation.3">
                  <p:embed/>
                </p:oleObj>
              </mc:Choice>
              <mc:Fallback>
                <p:oleObj name="Equation" r:id="rId2" imgW="1993680" imgH="431640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F2596823-2380-44C3-BB7A-2FC932107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831850"/>
                        <a:ext cx="199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03E93A88-924B-4FC2-B3EC-B7F979E05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92184"/>
              </p:ext>
            </p:extLst>
          </p:nvPr>
        </p:nvGraphicFramePr>
        <p:xfrm>
          <a:off x="3200400" y="873125"/>
          <a:ext cx="500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03640" imgH="431640" progId="Equation.3">
                  <p:embed/>
                </p:oleObj>
              </mc:Choice>
              <mc:Fallback>
                <p:oleObj name="Equation" r:id="rId4" imgW="5003640" imgH="43164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03E93A88-924B-4FC2-B3EC-B7F979E05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873125"/>
                        <a:ext cx="500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>
            <a:extLst>
              <a:ext uri="{FF2B5EF4-FFF2-40B4-BE49-F238E27FC236}">
                <a16:creationId xmlns:a16="http://schemas.microsoft.com/office/drawing/2014/main" id="{1CCDE62A-E64C-4B25-B498-1CFB68BB9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145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根据定理四得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DD52BEBE-7630-4122-BBC3-C7FB6B01F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47612"/>
              </p:ext>
            </p:extLst>
          </p:nvPr>
        </p:nvGraphicFramePr>
        <p:xfrm>
          <a:off x="973138" y="2203450"/>
          <a:ext cx="374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160" imgH="990360" progId="Equation.3">
                  <p:embed/>
                </p:oleObj>
              </mc:Choice>
              <mc:Fallback>
                <p:oleObj name="Equation" r:id="rId6" imgW="3746160" imgH="99036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DD52BEBE-7630-4122-BBC3-C7FB6B01F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203450"/>
                        <a:ext cx="3746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CD300C04-1D0F-4318-8C43-9EBF7B3A7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412261"/>
              </p:ext>
            </p:extLst>
          </p:nvPr>
        </p:nvGraphicFramePr>
        <p:xfrm>
          <a:off x="4724400" y="1731963"/>
          <a:ext cx="3403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03440" imgH="1930320" progId="Equation.3">
                  <p:embed/>
                </p:oleObj>
              </mc:Choice>
              <mc:Fallback>
                <p:oleObj name="Equation" r:id="rId8" imgW="3403440" imgH="193032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CD300C04-1D0F-4318-8C43-9EBF7B3A7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31963"/>
                        <a:ext cx="3403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E1E12362-DB9C-4A76-8B5B-F9ACD9DC3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253504"/>
              </p:ext>
            </p:extLst>
          </p:nvPr>
        </p:nvGraphicFramePr>
        <p:xfrm>
          <a:off x="973138" y="3322637"/>
          <a:ext cx="353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30520" imgH="977760" progId="Equation.3">
                  <p:embed/>
                </p:oleObj>
              </mc:Choice>
              <mc:Fallback>
                <p:oleObj name="Equation" r:id="rId10" imgW="3530520" imgH="977760" progId="Equation.3">
                  <p:embed/>
                  <p:pic>
                    <p:nvPicPr>
                      <p:cNvPr id="14344" name="Object 8">
                        <a:extLst>
                          <a:ext uri="{FF2B5EF4-FFF2-40B4-BE49-F238E27FC236}">
                            <a16:creationId xmlns:a16="http://schemas.microsoft.com/office/drawing/2014/main" id="{E1E12362-DB9C-4A76-8B5B-F9ACD9DC3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322637"/>
                        <a:ext cx="353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>
            <a:extLst>
              <a:ext uri="{FF2B5EF4-FFF2-40B4-BE49-F238E27FC236}">
                <a16:creationId xmlns:a16="http://schemas.microsoft.com/office/drawing/2014/main" id="{53F42E4C-CAED-4518-A974-EAB648AE2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6405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定理六表明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B9D83979-8711-4855-AD60-23BA186DF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4997450"/>
            <a:ext cx="7737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406C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正态分布是二项分布的极限分布, 当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1406C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406C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充分大时, 可以利用该定理来计算二项分布的概率.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5" grpId="0" autoUpdateAnimBg="0"/>
      <p:bldP spid="143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1028">
            <a:extLst>
              <a:ext uri="{FF2B5EF4-FFF2-40B4-BE49-F238E27FC236}">
                <a16:creationId xmlns:a16="http://schemas.microsoft.com/office/drawing/2014/main" id="{1AAFC94F-6D3D-4B9A-849C-72E7AB42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692150"/>
            <a:ext cx="7145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下面的图形表明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正态分布是二项分布的逼近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pic>
        <p:nvPicPr>
          <p:cNvPr id="54278" name="Picture 1030">
            <a:extLst>
              <a:ext uri="{FF2B5EF4-FFF2-40B4-BE49-F238E27FC236}">
                <a16:creationId xmlns:a16="http://schemas.microsoft.com/office/drawing/2014/main" id="{60AF8325-1185-4A62-A8F7-7198F67F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3697288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0" name="Picture 1032">
            <a:extLst>
              <a:ext uri="{FF2B5EF4-FFF2-40B4-BE49-F238E27FC236}">
                <a16:creationId xmlns:a16="http://schemas.microsoft.com/office/drawing/2014/main" id="{0307FE99-77D2-413E-9366-69670FE9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97288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9" name="Picture 1031">
            <a:extLst>
              <a:ext uri="{FF2B5EF4-FFF2-40B4-BE49-F238E27FC236}">
                <a16:creationId xmlns:a16="http://schemas.microsoft.com/office/drawing/2014/main" id="{807C07F3-9392-4E93-98A9-B71E5FF6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335088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7" name="Picture 1029">
            <a:extLst>
              <a:ext uri="{FF2B5EF4-FFF2-40B4-BE49-F238E27FC236}">
                <a16:creationId xmlns:a16="http://schemas.microsoft.com/office/drawing/2014/main" id="{A543E5C8-5EE9-4F59-8C16-57E7F137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35088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1EAA8F7-4C75-45A6-AEAA-4D01623B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9925"/>
            <a:ext cx="70866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四、小结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4F824743-03F4-4821-9F2D-7A8F58CD9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48761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三个中心极限定理</a:t>
            </a:r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33D8BA87-0EFA-43E2-8838-787142BB5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86892"/>
              </p:ext>
            </p:extLst>
          </p:nvPr>
        </p:nvGraphicFramePr>
        <p:xfrm>
          <a:off x="3844925" y="1719263"/>
          <a:ext cx="381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031840" progId="Equation.3">
                  <p:embed/>
                </p:oleObj>
              </mc:Choice>
              <mc:Fallback>
                <p:oleObj name="Equation" r:id="rId2" imgW="380880" imgH="203184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33D8BA87-0EFA-43E2-8838-787142BB5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1719263"/>
                        <a:ext cx="381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>
            <a:extLst>
              <a:ext uri="{FF2B5EF4-FFF2-40B4-BE49-F238E27FC236}">
                <a16:creationId xmlns:a16="http://schemas.microsoft.com/office/drawing/2014/main" id="{AAD267AB-4A82-4ABE-9E72-93C70E1F3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79563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独立同分布的中心极限定理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B6319A18-B069-49F6-8384-27ED83BB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244633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李雅普诺夫定理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C0BABD02-B68E-441B-AC30-AF02AFF94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3278188"/>
            <a:ext cx="427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德莫佛－拉普拉斯定理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9D4CD2C5-9567-4D15-B187-BC4B8929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4038600"/>
            <a:ext cx="764698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中心极限定理表明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在相当一般的条件下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当独立随机变量的个数增加时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其和的分布趋于正态分布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1" grpId="0" autoUpdateAnimBg="0"/>
      <p:bldP spid="39942" grpId="0" autoUpdateAnimBg="0"/>
      <p:bldP spid="39943" grpId="0" autoUpdateAnimBg="0"/>
      <p:bldP spid="3994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545949-F443-42FC-BD26-05784DAD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99150E-7EF9-44B5-801C-1B2CF8D0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SzTx/>
            </a:pPr>
            <a:r>
              <a:rPr lang="zh-CN" altLang="en-US" sz="3200" b="1" dirty="0">
                <a:solidFill>
                  <a:srgbClr val="000000"/>
                </a:solidFill>
              </a:rPr>
              <a:t>盛骤等，</a:t>
            </a:r>
            <a:r>
              <a:rPr lang="en-US" altLang="zh-CN" sz="3200" b="1" dirty="0">
                <a:solidFill>
                  <a:srgbClr val="000000"/>
                </a:solidFill>
              </a:rPr>
              <a:t>《</a:t>
            </a:r>
            <a:r>
              <a:rPr lang="zh-CN" altLang="en-US" sz="3200" b="1" dirty="0">
                <a:solidFill>
                  <a:srgbClr val="000000"/>
                </a:solidFill>
              </a:rPr>
              <a:t>概率论与数理统计</a:t>
            </a:r>
            <a:r>
              <a:rPr lang="en-US" altLang="zh-CN" sz="3200" b="1" dirty="0">
                <a:solidFill>
                  <a:srgbClr val="000000"/>
                </a:solidFill>
              </a:rPr>
              <a:t>》</a:t>
            </a:r>
            <a:r>
              <a:rPr lang="zh-CN" altLang="en-US" sz="3200" b="1" dirty="0">
                <a:solidFill>
                  <a:srgbClr val="000000"/>
                </a:solidFill>
              </a:rPr>
              <a:t>第四版，第五章习题：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marL="457200" lvl="1" indent="0" eaLnBrk="1" hangingPunct="1">
              <a:buSzTx/>
              <a:buNone/>
            </a:pPr>
            <a:r>
              <a:rPr lang="zh-CN" altLang="en-US" sz="2800" b="1" dirty="0">
                <a:solidFill>
                  <a:srgbClr val="1406CA"/>
                </a:solidFill>
              </a:rPr>
              <a:t>第</a:t>
            </a:r>
            <a:r>
              <a:rPr lang="en-US" altLang="zh-CN" sz="2800" b="1" dirty="0">
                <a:solidFill>
                  <a:srgbClr val="1406CA"/>
                </a:solidFill>
              </a:rPr>
              <a:t>2, 6, 7, 9, 12, 13</a:t>
            </a:r>
            <a:r>
              <a:rPr lang="zh-CN" altLang="en-US" sz="2800" b="1" dirty="0">
                <a:solidFill>
                  <a:srgbClr val="1406CA"/>
                </a:solidFill>
              </a:rPr>
              <a:t>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7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3AB3BDB-1ECE-48FC-AE1F-75D8542BA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608013"/>
            <a:ext cx="7278688" cy="7016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二、基本定理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261A8929-5DBA-43D5-BD65-992160F7A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447800"/>
            <a:ext cx="611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定理一（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契比雪夫定理的特殊情况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0E1B08D3-76C8-40B9-9C3F-0B5D406A1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658879"/>
              </p:ext>
            </p:extLst>
          </p:nvPr>
        </p:nvGraphicFramePr>
        <p:xfrm>
          <a:off x="955675" y="2057400"/>
          <a:ext cx="70993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99200" imgH="3200400" progId="Equation.3">
                  <p:embed/>
                </p:oleObj>
              </mc:Choice>
              <mc:Fallback>
                <p:oleObj name="Equation" r:id="rId2" imgW="7099200" imgH="3200400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0E1B08D3-76C8-40B9-9C3F-0B5D406A14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057400"/>
                        <a:ext cx="70993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E20DB16A-7908-4789-86A3-B5C115822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5167313"/>
          <a:ext cx="720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00720" imgH="990360" progId="Equation.3">
                  <p:embed/>
                </p:oleObj>
              </mc:Choice>
              <mc:Fallback>
                <p:oleObj name="Equation" r:id="rId4" imgW="7200720" imgH="990360" progId="Equation.3">
                  <p:embed/>
                  <p:pic>
                    <p:nvPicPr>
                      <p:cNvPr id="8202" name="Object 10">
                        <a:extLst>
                          <a:ext uri="{FF2B5EF4-FFF2-40B4-BE49-F238E27FC236}">
                            <a16:creationId xmlns:a16="http://schemas.microsoft.com/office/drawing/2014/main" id="{E20DB16A-7908-4789-86A3-B5C115822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167313"/>
                        <a:ext cx="7200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8">
            <a:extLst>
              <a:ext uri="{FF2B5EF4-FFF2-40B4-BE49-F238E27FC236}">
                <a16:creationId xmlns:a16="http://schemas.microsoft.com/office/drawing/2014/main" id="{75937A6F-7146-42A5-8CE3-5F037EDA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40325"/>
            <a:ext cx="7315200" cy="990600"/>
          </a:xfrm>
          <a:prstGeom prst="rect">
            <a:avLst/>
          </a:prstGeom>
          <a:solidFill>
            <a:srgbClr val="FFE1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B7FC3D01-1B3D-4E38-A828-664F97CD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447800"/>
            <a:ext cx="611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定理一（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契比雪夫定理的特殊情况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5B3B070F-8680-4DA1-876C-E1C97A8A5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22741"/>
              </p:ext>
            </p:extLst>
          </p:nvPr>
        </p:nvGraphicFramePr>
        <p:xfrm>
          <a:off x="955675" y="2057400"/>
          <a:ext cx="70993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99200" imgH="3200400" progId="Equation.3">
                  <p:embed/>
                </p:oleObj>
              </mc:Choice>
              <mc:Fallback>
                <p:oleObj name="Equation" r:id="rId2" imgW="7099200" imgH="3200400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5B3B070F-8680-4DA1-876C-E1C97A8A5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057400"/>
                        <a:ext cx="70993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BF7FD837-7B61-473D-8A2E-B4E1B448E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5167313"/>
          <a:ext cx="720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00720" imgH="990360" progId="Equation.3">
                  <p:embed/>
                </p:oleObj>
              </mc:Choice>
              <mc:Fallback>
                <p:oleObj name="Equation" r:id="rId4" imgW="7200720" imgH="990360" progId="Equation.3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id="{BF7FD837-7B61-473D-8A2E-B4E1B448E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167313"/>
                        <a:ext cx="7200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AutoShape 9">
            <a:extLst>
              <a:ext uri="{FF2B5EF4-FFF2-40B4-BE49-F238E27FC236}">
                <a16:creationId xmlns:a16="http://schemas.microsoft.com/office/drawing/2014/main" id="{D61636A6-6C0B-4AF1-92D9-66576EB7E6C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71600" y="1447800"/>
            <a:ext cx="6248400" cy="2874963"/>
          </a:xfrm>
          <a:prstGeom prst="wedgeRoundRectCallout">
            <a:avLst>
              <a:gd name="adj1" fmla="val 19458"/>
              <a:gd name="adj2" fmla="val 80588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表达式的意义</a:t>
            </a:r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EFAD1FA1-8FD6-4C31-9BA4-D4AA693F6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514423"/>
              </p:ext>
            </p:extLst>
          </p:nvPr>
        </p:nvGraphicFramePr>
        <p:xfrm>
          <a:off x="1736725" y="2146300"/>
          <a:ext cx="5994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94360" imgH="2082600" progId="Equation.3">
                  <p:embed/>
                </p:oleObj>
              </mc:Choice>
              <mc:Fallback>
                <p:oleObj name="Equation" r:id="rId6" imgW="5994360" imgH="2082600" progId="Equation.3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id="{EFAD1FA1-8FD6-4C31-9BA4-D4AA693F6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146300"/>
                        <a:ext cx="59944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>
            <a:extLst>
              <a:ext uri="{FF2B5EF4-FFF2-40B4-BE49-F238E27FC236}">
                <a16:creationId xmlns:a16="http://schemas.microsoft.com/office/drawing/2014/main" id="{556526C3-5705-439D-807E-3B3DBFD8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608013"/>
            <a:ext cx="7278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二、基本定理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12CD4E7-87AC-4F33-9E1D-C1997243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9493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2B86AC3D-F4FC-443C-843D-883896ECE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95994"/>
              </p:ext>
            </p:extLst>
          </p:nvPr>
        </p:nvGraphicFramePr>
        <p:xfrm>
          <a:off x="1981200" y="787400"/>
          <a:ext cx="382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480" imgH="965160" progId="Equation.3">
                  <p:embed/>
                </p:oleObj>
              </mc:Choice>
              <mc:Fallback>
                <p:oleObj name="Equation" r:id="rId2" imgW="3822480" imgH="965160" progId="Equation.3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2B86AC3D-F4FC-443C-843D-883896ECE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87400"/>
                        <a:ext cx="3822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93C00751-7833-4257-87E1-DB04564B2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242575"/>
              </p:ext>
            </p:extLst>
          </p:nvPr>
        </p:nvGraphicFramePr>
        <p:xfrm>
          <a:off x="5835650" y="803275"/>
          <a:ext cx="186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838080" progId="Equation.3">
                  <p:embed/>
                </p:oleObj>
              </mc:Choice>
              <mc:Fallback>
                <p:oleObj name="Equation" r:id="rId4" imgW="1866600" imgH="83808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93C00751-7833-4257-87E1-DB04564B2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803275"/>
                        <a:ext cx="1866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900D98C3-38D5-46C2-AEDA-3B3C2B787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66229"/>
              </p:ext>
            </p:extLst>
          </p:nvPr>
        </p:nvGraphicFramePr>
        <p:xfrm>
          <a:off x="2003425" y="1981200"/>
          <a:ext cx="397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74760" imgH="965160" progId="Equation.3">
                  <p:embed/>
                </p:oleObj>
              </mc:Choice>
              <mc:Fallback>
                <p:oleObj name="Equation" r:id="rId6" imgW="3974760" imgH="96516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900D98C3-38D5-46C2-AEDA-3B3C2B787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1981200"/>
                        <a:ext cx="3975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B1200D8A-8C1E-4519-84CA-74322FA3F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94279"/>
              </p:ext>
            </p:extLst>
          </p:nvPr>
        </p:nvGraphicFramePr>
        <p:xfrm>
          <a:off x="6032500" y="1971675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888840" progId="Equation.3">
                  <p:embed/>
                </p:oleObj>
              </mc:Choice>
              <mc:Fallback>
                <p:oleObj name="Equation" r:id="rId8" imgW="2425680" imgH="88884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B1200D8A-8C1E-4519-84CA-74322FA3F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1971675"/>
                        <a:ext cx="242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>
            <a:extLst>
              <a:ext uri="{FF2B5EF4-FFF2-40B4-BE49-F238E27FC236}">
                <a16:creationId xmlns:a16="http://schemas.microsoft.com/office/drawing/2014/main" id="{72487576-98B4-4211-9AC5-36A4CBA92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6228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契比雪夫不等式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可得</a:t>
            </a:r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E422F4C5-16D2-42D3-8F97-7801D3169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99170"/>
              </p:ext>
            </p:extLst>
          </p:nvPr>
        </p:nvGraphicFramePr>
        <p:xfrm>
          <a:off x="1927225" y="3670300"/>
          <a:ext cx="4483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83080" imgH="990360" progId="Equation.3">
                  <p:embed/>
                </p:oleObj>
              </mc:Choice>
              <mc:Fallback>
                <p:oleObj name="Equation" r:id="rId10" imgW="4483080" imgH="990360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E422F4C5-16D2-42D3-8F97-7801D3169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3670300"/>
                        <a:ext cx="4483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917F26F8-73E5-4B3F-8F1B-2962FE463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15847"/>
              </p:ext>
            </p:extLst>
          </p:nvPr>
        </p:nvGraphicFramePr>
        <p:xfrm>
          <a:off x="1014413" y="4781550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46240" imgH="444240" progId="Equation.3">
                  <p:embed/>
                </p:oleObj>
              </mc:Choice>
              <mc:Fallback>
                <p:oleObj name="Equation" r:id="rId12" imgW="2946240" imgH="444240" progId="Equation.3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917F26F8-73E5-4B3F-8F1B-2962FE463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4781550"/>
                        <a:ext cx="294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>
            <a:extLst>
              <a:ext uri="{FF2B5EF4-FFF2-40B4-BE49-F238E27FC236}">
                <a16:creationId xmlns:a16="http://schemas.microsoft.com/office/drawing/2014/main" id="{3445A6D1-B978-41EA-A509-D66379F9E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471805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并注意到概率不能大于1, 则</a:t>
            </a:r>
          </a:p>
        </p:txBody>
      </p:sp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B0A886DD-DA90-402A-8E46-264E8C3C3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837384"/>
              </p:ext>
            </p:extLst>
          </p:nvPr>
        </p:nvGraphicFramePr>
        <p:xfrm>
          <a:off x="2039938" y="5143500"/>
          <a:ext cx="360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06480" imgH="990360" progId="Equation.3">
                  <p:embed/>
                </p:oleObj>
              </mc:Choice>
              <mc:Fallback>
                <p:oleObj name="Equation" r:id="rId14" imgW="3606480" imgH="990360" progId="Equation.3">
                  <p:embed/>
                  <p:pic>
                    <p:nvPicPr>
                      <p:cNvPr id="10252" name="Object 12">
                        <a:extLst>
                          <a:ext uri="{FF2B5EF4-FFF2-40B4-BE49-F238E27FC236}">
                            <a16:creationId xmlns:a16="http://schemas.microsoft.com/office/drawing/2014/main" id="{B0A886DD-DA90-402A-8E46-264E8C3C3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5143500"/>
                        <a:ext cx="3606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utoUpdateAnimBg="0"/>
      <p:bldP spid="102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2EB94ABE-FF6C-4D8F-8CF8-BB9BAB60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关于定理一的说明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1431264A-2C41-45C8-AE98-408B42232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37841"/>
              </p:ext>
            </p:extLst>
          </p:nvPr>
        </p:nvGraphicFramePr>
        <p:xfrm>
          <a:off x="965200" y="1524000"/>
          <a:ext cx="7264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64080" imgH="2057400" progId="Equation.3">
                  <p:embed/>
                </p:oleObj>
              </mc:Choice>
              <mc:Fallback>
                <p:oleObj name="Equation" r:id="rId2" imgW="7264080" imgH="205740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1431264A-2C41-45C8-AE98-408B42232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524000"/>
                        <a:ext cx="7264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846B98CD-EDFB-4162-BAEF-EAECEE0B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这个接近是概率意义下的接近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7F83D74F-7B43-400E-A26E-9006E3EE8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4648200"/>
            <a:ext cx="76136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即在定理条件下,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个随机变量的算术平均, 当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无限增加时, 几乎变成一个常数.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31B1C227-0BEE-41A8-8AF1-B1870092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575050"/>
            <a:ext cx="2500312" cy="762000"/>
          </a:xfrm>
          <a:prstGeom prst="rect">
            <a:avLst/>
          </a:prstGeom>
          <a:solidFill>
            <a:srgbClr val="FFE1FF">
              <a:alpha val="5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AC6529F8-EC13-4E92-BDB7-1A3405946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46279"/>
              </p:ext>
            </p:extLst>
          </p:nvPr>
        </p:nvGraphicFramePr>
        <p:xfrm>
          <a:off x="1003300" y="1552575"/>
          <a:ext cx="71501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49960" imgH="2641320" progId="Equation.3">
                  <p:embed/>
                </p:oleObj>
              </mc:Choice>
              <mc:Fallback>
                <p:oleObj name="Equation" r:id="rId2" imgW="7149960" imgH="2641320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AC6529F8-EC13-4E92-BDB7-1A34059469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552575"/>
                        <a:ext cx="71501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AutoShape 5">
            <a:extLst>
              <a:ext uri="{FF2B5EF4-FFF2-40B4-BE49-F238E27FC236}">
                <a16:creationId xmlns:a16="http://schemas.microsoft.com/office/drawing/2014/main" id="{E266202F-F53F-4B96-AB93-AE27BDF7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1309688"/>
            <a:ext cx="4191000" cy="4800600"/>
          </a:xfrm>
          <a:prstGeom prst="wedgeRoundRectCallout">
            <a:avLst>
              <a:gd name="adj1" fmla="val -71366"/>
              <a:gd name="adj2" fmla="val 4861"/>
              <a:gd name="adj3" fmla="val 16667"/>
            </a:avLst>
          </a:prstGeom>
          <a:solidFill>
            <a:srgbClr val="66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0FD44B4B-EA66-4BAD-A3EE-2448C95EE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36536"/>
              </p:ext>
            </p:extLst>
          </p:nvPr>
        </p:nvGraphicFramePr>
        <p:xfrm>
          <a:off x="4748213" y="1843088"/>
          <a:ext cx="38354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35080" imgH="3924000" progId="Equation.3">
                  <p:embed/>
                </p:oleObj>
              </mc:Choice>
              <mc:Fallback>
                <p:oleObj name="Equation" r:id="rId4" imgW="3835080" imgH="392400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0FD44B4B-EA66-4BAD-A3EE-2448C95EE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1843088"/>
                        <a:ext cx="3835400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>
            <a:extLst>
              <a:ext uri="{FF2B5EF4-FFF2-40B4-BE49-F238E27FC236}">
                <a16:creationId xmlns:a16="http://schemas.microsoft.com/office/drawing/2014/main" id="{D1181A22-4C35-4C39-9460-F0C107D07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524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定理一的另一种叙述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950A841D-E5A9-4A15-9F6E-A8928A0C8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854075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依概率收敛序列的性质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A49D13B4-8FD0-48F1-B341-F0D46C1EC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177400"/>
              </p:ext>
            </p:extLst>
          </p:nvPr>
        </p:nvGraphicFramePr>
        <p:xfrm>
          <a:off x="965200" y="1471613"/>
          <a:ext cx="5435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35280" imgH="1041120" progId="Equation.3">
                  <p:embed/>
                </p:oleObj>
              </mc:Choice>
              <mc:Fallback>
                <p:oleObj name="Equation" r:id="rId2" imgW="5435280" imgH="1041120" progId="Equation.3">
                  <p:embed/>
                  <p:pic>
                    <p:nvPicPr>
                      <p:cNvPr id="25603" name="Object 3">
                        <a:extLst>
                          <a:ext uri="{FF2B5EF4-FFF2-40B4-BE49-F238E27FC236}">
                            <a16:creationId xmlns:a16="http://schemas.microsoft.com/office/drawing/2014/main" id="{A49D13B4-8FD0-48F1-B341-F0D46C1EC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471613"/>
                        <a:ext cx="5435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9109E8D9-7F37-4E83-9184-C4A66D472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130419"/>
              </p:ext>
            </p:extLst>
          </p:nvPr>
        </p:nvGraphicFramePr>
        <p:xfrm>
          <a:off x="965200" y="2628900"/>
          <a:ext cx="424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41520" imgH="495000" progId="Equation.3">
                  <p:embed/>
                </p:oleObj>
              </mc:Choice>
              <mc:Fallback>
                <p:oleObj name="Equation" r:id="rId4" imgW="4241520" imgH="49500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9109E8D9-7F37-4E83-9184-C4A66D472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628900"/>
                        <a:ext cx="4241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51EEA45B-B42F-4E97-A136-577B0E18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34290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</a:p>
        </p:txBody>
      </p: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936D5F0D-F7D7-4B0C-8946-63FE2C9A4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950887"/>
              </p:ext>
            </p:extLst>
          </p:nvPr>
        </p:nvGraphicFramePr>
        <p:xfrm>
          <a:off x="2057400" y="3505200"/>
          <a:ext cx="422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28920" imgH="431640" progId="Equation.3">
                  <p:embed/>
                </p:oleObj>
              </mc:Choice>
              <mc:Fallback>
                <p:oleObj name="Equation" r:id="rId6" imgW="4228920" imgH="43164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936D5F0D-F7D7-4B0C-8946-63FE2C9A4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422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8DDDE280-D4E0-475B-A0B6-3F39CD41C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848669"/>
              </p:ext>
            </p:extLst>
          </p:nvPr>
        </p:nvGraphicFramePr>
        <p:xfrm>
          <a:off x="2057400" y="4183063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840" imgH="368280" progId="Equation.3">
                  <p:embed/>
                </p:oleObj>
              </mc:Choice>
              <mc:Fallback>
                <p:oleObj name="Equation" r:id="rId8" imgW="1104840" imgH="368280" progId="Equation.3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8DDDE280-D4E0-475B-A0B6-3F39CD41C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83063"/>
                        <a:ext cx="1104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ECDDD23A-E4F9-4229-A578-02FC925D8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051438"/>
              </p:ext>
            </p:extLst>
          </p:nvPr>
        </p:nvGraphicFramePr>
        <p:xfrm>
          <a:off x="3429000" y="4191000"/>
          <a:ext cx="1092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880" imgH="368280" progId="Equation.3">
                  <p:embed/>
                </p:oleObj>
              </mc:Choice>
              <mc:Fallback>
                <p:oleObj name="Equation" r:id="rId10" imgW="1091880" imgH="368280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ECDDD23A-E4F9-4229-A578-02FC925D8B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092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0029449A-F0ED-4EE2-8657-FBF11F991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679383"/>
              </p:ext>
            </p:extLst>
          </p:nvPr>
        </p:nvGraphicFramePr>
        <p:xfrm>
          <a:off x="2057400" y="480060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95680" imgH="457200" progId="Equation.3">
                  <p:embed/>
                </p:oleObj>
              </mc:Choice>
              <mc:Fallback>
                <p:oleObj name="Equation" r:id="rId12" imgW="4495680" imgH="457200" progId="Equation.3">
                  <p:embed/>
                  <p:pic>
                    <p:nvPicPr>
                      <p:cNvPr id="25609" name="Object 9">
                        <a:extLst>
                          <a:ext uri="{FF2B5EF4-FFF2-40B4-BE49-F238E27FC236}">
                            <a16:creationId xmlns:a16="http://schemas.microsoft.com/office/drawing/2014/main" id="{0029449A-F0ED-4EE2-8657-FBF11F991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0600"/>
                        <a:ext cx="449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46E30184-0B41-48F9-87B7-BE1F1C335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69298"/>
              </p:ext>
            </p:extLst>
          </p:nvPr>
        </p:nvGraphicFramePr>
        <p:xfrm>
          <a:off x="2133600" y="5486400"/>
          <a:ext cx="306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60360" imgH="457200" progId="Equation.3">
                  <p:embed/>
                </p:oleObj>
              </mc:Choice>
              <mc:Fallback>
                <p:oleObj name="Equation" r:id="rId14" imgW="3060360" imgH="457200" progId="Equation.3">
                  <p:embed/>
                  <p:pic>
                    <p:nvPicPr>
                      <p:cNvPr id="25610" name="Object 10">
                        <a:extLst>
                          <a:ext uri="{FF2B5EF4-FFF2-40B4-BE49-F238E27FC236}">
                            <a16:creationId xmlns:a16="http://schemas.microsoft.com/office/drawing/2014/main" id="{46E30184-0B41-48F9-87B7-BE1F1C335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6400"/>
                        <a:ext cx="306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5" name="Picture 15" descr="卡通人12">
            <a:extLst>
              <a:ext uri="{FF2B5EF4-FFF2-40B4-BE49-F238E27FC236}">
                <a16:creationId xmlns:a16="http://schemas.microsoft.com/office/drawing/2014/main" id="{2611C6BB-731C-4224-84E5-40DD91ECA3C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158875"/>
            <a:ext cx="92075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026">
            <a:extLst>
              <a:ext uri="{FF2B5EF4-FFF2-40B4-BE49-F238E27FC236}">
                <a16:creationId xmlns:a16="http://schemas.microsoft.com/office/drawing/2014/main" id="{2B3683B5-CF03-422F-AD10-A701263DF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94677"/>
              </p:ext>
            </p:extLst>
          </p:nvPr>
        </p:nvGraphicFramePr>
        <p:xfrm>
          <a:off x="1612900" y="2362200"/>
          <a:ext cx="471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11680" imgH="914400" progId="Equation.3">
                  <p:embed/>
                </p:oleObj>
              </mc:Choice>
              <mc:Fallback>
                <p:oleObj name="Equation" r:id="rId2" imgW="4711680" imgH="914400" progId="Equation.3">
                  <p:embed/>
                  <p:pic>
                    <p:nvPicPr>
                      <p:cNvPr id="26626" name="Object 1026">
                        <a:extLst>
                          <a:ext uri="{FF2B5EF4-FFF2-40B4-BE49-F238E27FC236}">
                            <a16:creationId xmlns:a16="http://schemas.microsoft.com/office/drawing/2014/main" id="{2B3683B5-CF03-422F-AD10-A701263DF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362200"/>
                        <a:ext cx="4711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027">
            <a:extLst>
              <a:ext uri="{FF2B5EF4-FFF2-40B4-BE49-F238E27FC236}">
                <a16:creationId xmlns:a16="http://schemas.microsoft.com/office/drawing/2014/main" id="{E35EFED2-F8C1-478B-A2C5-E7DD3F96A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47484"/>
              </p:ext>
            </p:extLst>
          </p:nvPr>
        </p:nvGraphicFramePr>
        <p:xfrm>
          <a:off x="914400" y="949325"/>
          <a:ext cx="439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94160" imgH="457200" progId="Equation.3">
                  <p:embed/>
                </p:oleObj>
              </mc:Choice>
              <mc:Fallback>
                <p:oleObj name="Equation" r:id="rId4" imgW="4394160" imgH="457200" progId="Equation.3">
                  <p:embed/>
                  <p:pic>
                    <p:nvPicPr>
                      <p:cNvPr id="26627" name="Object 1027">
                        <a:extLst>
                          <a:ext uri="{FF2B5EF4-FFF2-40B4-BE49-F238E27FC236}">
                            <a16:creationId xmlns:a16="http://schemas.microsoft.com/office/drawing/2014/main" id="{E35EFED2-F8C1-478B-A2C5-E7DD3F96A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49325"/>
                        <a:ext cx="439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028">
            <a:extLst>
              <a:ext uri="{FF2B5EF4-FFF2-40B4-BE49-F238E27FC236}">
                <a16:creationId xmlns:a16="http://schemas.microsoft.com/office/drawing/2014/main" id="{00202B91-2CAF-4026-A9D0-D79014D3A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42728"/>
              </p:ext>
            </p:extLst>
          </p:nvPr>
        </p:nvGraphicFramePr>
        <p:xfrm>
          <a:off x="1612900" y="1676400"/>
          <a:ext cx="349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92360" imgH="457200" progId="Equation.3">
                  <p:embed/>
                </p:oleObj>
              </mc:Choice>
              <mc:Fallback>
                <p:oleObj name="Equation" r:id="rId6" imgW="3492360" imgH="457200" progId="Equation.3">
                  <p:embed/>
                  <p:pic>
                    <p:nvPicPr>
                      <p:cNvPr id="26628" name="Object 1028">
                        <a:extLst>
                          <a:ext uri="{FF2B5EF4-FFF2-40B4-BE49-F238E27FC236}">
                            <a16:creationId xmlns:a16="http://schemas.microsoft.com/office/drawing/2014/main" id="{00202B91-2CAF-4026-A9D0-D79014D3A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676400"/>
                        <a:ext cx="3492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029">
            <a:extLst>
              <a:ext uri="{FF2B5EF4-FFF2-40B4-BE49-F238E27FC236}">
                <a16:creationId xmlns:a16="http://schemas.microsoft.com/office/drawing/2014/main" id="{2D21A1BA-4291-4F0D-81F8-A99C4DB00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845386"/>
              </p:ext>
            </p:extLst>
          </p:nvPr>
        </p:nvGraphicFramePr>
        <p:xfrm>
          <a:off x="984250" y="3435350"/>
          <a:ext cx="463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35360" imgH="457200" progId="Equation.3">
                  <p:embed/>
                </p:oleObj>
              </mc:Choice>
              <mc:Fallback>
                <p:oleObj name="Equation" r:id="rId8" imgW="4635360" imgH="457200" progId="Equation.3">
                  <p:embed/>
                  <p:pic>
                    <p:nvPicPr>
                      <p:cNvPr id="26629" name="Object 1029">
                        <a:extLst>
                          <a:ext uri="{FF2B5EF4-FFF2-40B4-BE49-F238E27FC236}">
                            <a16:creationId xmlns:a16="http://schemas.microsoft.com/office/drawing/2014/main" id="{2D21A1BA-4291-4F0D-81F8-A99C4DB00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435350"/>
                        <a:ext cx="463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30">
            <a:extLst>
              <a:ext uri="{FF2B5EF4-FFF2-40B4-BE49-F238E27FC236}">
                <a16:creationId xmlns:a16="http://schemas.microsoft.com/office/drawing/2014/main" id="{2A70B6CC-A3F6-4638-A7AA-12993B484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991888"/>
              </p:ext>
            </p:extLst>
          </p:nvPr>
        </p:nvGraphicFramePr>
        <p:xfrm>
          <a:off x="1720850" y="4097338"/>
          <a:ext cx="506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67000" imgH="914400" progId="Equation.3">
                  <p:embed/>
                </p:oleObj>
              </mc:Choice>
              <mc:Fallback>
                <p:oleObj name="Equation" r:id="rId10" imgW="5067000" imgH="914400" progId="Equation.3">
                  <p:embed/>
                  <p:pic>
                    <p:nvPicPr>
                      <p:cNvPr id="26630" name="Object 1030">
                        <a:extLst>
                          <a:ext uri="{FF2B5EF4-FFF2-40B4-BE49-F238E27FC236}">
                            <a16:creationId xmlns:a16="http://schemas.microsoft.com/office/drawing/2014/main" id="{2A70B6CC-A3F6-4638-A7AA-12993B484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097338"/>
                        <a:ext cx="5067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31">
            <a:extLst>
              <a:ext uri="{FF2B5EF4-FFF2-40B4-BE49-F238E27FC236}">
                <a16:creationId xmlns:a16="http://schemas.microsoft.com/office/drawing/2014/main" id="{57CF3D6F-2ACC-4584-97CA-08C7EDEE0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87876"/>
              </p:ext>
            </p:extLst>
          </p:nvPr>
        </p:nvGraphicFramePr>
        <p:xfrm>
          <a:off x="6823075" y="4270375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040" imgH="457200" progId="Equation.3">
                  <p:embed/>
                </p:oleObj>
              </mc:Choice>
              <mc:Fallback>
                <p:oleObj name="Equation" r:id="rId12" imgW="1562040" imgH="457200" progId="Equation.3">
                  <p:embed/>
                  <p:pic>
                    <p:nvPicPr>
                      <p:cNvPr id="26631" name="Object 1031">
                        <a:extLst>
                          <a:ext uri="{FF2B5EF4-FFF2-40B4-BE49-F238E27FC236}">
                            <a16:creationId xmlns:a16="http://schemas.microsoft.com/office/drawing/2014/main" id="{57CF3D6F-2ACC-4584-97CA-08C7EDEE06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270375"/>
                        <a:ext cx="156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032">
            <a:extLst>
              <a:ext uri="{FF2B5EF4-FFF2-40B4-BE49-F238E27FC236}">
                <a16:creationId xmlns:a16="http://schemas.microsoft.com/office/drawing/2014/main" id="{ED4CE139-42EB-4F85-886C-58AC07716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920389"/>
              </p:ext>
            </p:extLst>
          </p:nvPr>
        </p:nvGraphicFramePr>
        <p:xfrm>
          <a:off x="936625" y="5295900"/>
          <a:ext cx="589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92480" imgH="571320" progId="Equation.3">
                  <p:embed/>
                </p:oleObj>
              </mc:Choice>
              <mc:Fallback>
                <p:oleObj name="Equation" r:id="rId14" imgW="5892480" imgH="571320" progId="Equation.3">
                  <p:embed/>
                  <p:pic>
                    <p:nvPicPr>
                      <p:cNvPr id="26632" name="Object 1032">
                        <a:extLst>
                          <a:ext uri="{FF2B5EF4-FFF2-40B4-BE49-F238E27FC236}">
                            <a16:creationId xmlns:a16="http://schemas.microsoft.com/office/drawing/2014/main" id="{ED4CE139-42EB-4F85-886C-58AC07716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295900"/>
                        <a:ext cx="589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033">
            <a:extLst>
              <a:ext uri="{FF2B5EF4-FFF2-40B4-BE49-F238E27FC236}">
                <a16:creationId xmlns:a16="http://schemas.microsoft.com/office/drawing/2014/main" id="{31E2AF6C-06D9-4A17-98DB-A08E2C81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65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[证毕]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72613</TotalTime>
  <Words>1062</Words>
  <Application>Microsoft Office PowerPoint</Application>
  <PresentationFormat>On-screen Show (4:3)</PresentationFormat>
  <Paragraphs>79</Paragraphs>
  <Slides>26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黑体</vt:lpstr>
      <vt:lpstr>Arial</vt:lpstr>
      <vt:lpstr>Calibri</vt:lpstr>
      <vt:lpstr>Calibri Light</vt:lpstr>
      <vt:lpstr>Times New Roman</vt:lpstr>
      <vt:lpstr>Office Theme</vt:lpstr>
      <vt:lpstr>1_Office Theme</vt:lpstr>
      <vt:lpstr>2_Office Theme</vt:lpstr>
      <vt:lpstr>3_Office Theme</vt:lpstr>
      <vt:lpstr>Equation</vt:lpstr>
      <vt:lpstr>第5章 ：大数定律与中心极限定理</vt:lpstr>
      <vt:lpstr>一、问题的引入</vt:lpstr>
      <vt:lpstr>二、基本定理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四、小结</vt:lpstr>
      <vt:lpstr>第二节   中心极限定理</vt:lpstr>
      <vt:lpstr>一、问题的引入</vt:lpstr>
      <vt:lpstr>二、基本定理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四、小结</vt:lpstr>
      <vt:lpstr>作业题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Xavier</dc:creator>
  <cp:lastModifiedBy>Kwon Osub</cp:lastModifiedBy>
  <cp:revision>3285</cp:revision>
  <cp:lastPrinted>2018-12-13T11:11:49Z</cp:lastPrinted>
  <dcterms:created xsi:type="dcterms:W3CDTF">2010-10-06T23:38:19Z</dcterms:created>
  <dcterms:modified xsi:type="dcterms:W3CDTF">2023-10-23T09:18:52Z</dcterms:modified>
</cp:coreProperties>
</file>