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FD0F-9B76-4DEC-9B0A-A0449DB8E40A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5BD8-58FB-4D8C-8EAA-97B3F88AD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79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FD0F-9B76-4DEC-9B0A-A0449DB8E40A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5BD8-58FB-4D8C-8EAA-97B3F88AD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50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FD0F-9B76-4DEC-9B0A-A0449DB8E40A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5BD8-58FB-4D8C-8EAA-97B3F88AD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3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FD0F-9B76-4DEC-9B0A-A0449DB8E40A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5BD8-58FB-4D8C-8EAA-97B3F88AD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13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FD0F-9B76-4DEC-9B0A-A0449DB8E40A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5BD8-58FB-4D8C-8EAA-97B3F88AD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06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FD0F-9B76-4DEC-9B0A-A0449DB8E40A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5BD8-58FB-4D8C-8EAA-97B3F88AD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58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FD0F-9B76-4DEC-9B0A-A0449DB8E40A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5BD8-58FB-4D8C-8EAA-97B3F88AD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00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FD0F-9B76-4DEC-9B0A-A0449DB8E40A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5BD8-58FB-4D8C-8EAA-97B3F88AD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91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FD0F-9B76-4DEC-9B0A-A0449DB8E40A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5BD8-58FB-4D8C-8EAA-97B3F88AD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26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FD0F-9B76-4DEC-9B0A-A0449DB8E40A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5BD8-58FB-4D8C-8EAA-97B3F88AD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3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FD0F-9B76-4DEC-9B0A-A0449DB8E40A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5BD8-58FB-4D8C-8EAA-97B3F88AD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31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EFD0F-9B76-4DEC-9B0A-A0449DB8E40A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5BD8-58FB-4D8C-8EAA-97B3F88AD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2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第六讲 剩余价值的分配（上）</a:t>
            </a:r>
            <a:endParaRPr lang="zh-CN" altLang="en-US" sz="5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9503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生产价格规律和价值规律的关系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生产价格规律并不否定价值规律：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利润总额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剩余价值总额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生产价格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总额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价值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总额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生产价格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变动最终取决于价值的变动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其实这个问题并没有看起来那么简单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417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剩余价值转化为利润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生产者眼中的生产过程：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C+(V+M)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资本家眼中的生产过程：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(C+V)+M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C+V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：成本价格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：利润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1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剩余价值率转化为利润率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剩余价值率：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M’=M/V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利润率：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静态情况下：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P’=M/(C+V)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动态情况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下：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P’=M/(C+V)t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才是资本家关心的东西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04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利润率的影响因素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剩余价值率：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M/V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劳动力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价值量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工作日长度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对于单个资本家而言：劳动生产率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资本有机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构成：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C/V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技术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因素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不变资本的节省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不变资本的价格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资本周转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速度：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402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利润率转化为平均利润率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利润率的众多影响因素在不同行业之间有差异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导致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利润率在行业间也存在差异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存在两个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行业：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(I) 100C+100V+100M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(II)200C+100V+100M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不考虑资本周转，二者剩余价值率相同，有机构成不同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前者利润率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50%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后者利润率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33%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9536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利润率转化为平均利润率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但是资本家追求的是利润率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第二行业看到第一行业更赚钱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资本从第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行业行业退出进入第一行业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第一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行业生产下降，第二行业生产增加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第一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行业供过于求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行业供不应求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第一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行业价格下降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行业价格上升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65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利润率转化为平均利润率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直到二者利润率相等的时候才会停止：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(I)100C+100V+80M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(II)200C+100V+120M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二者都达到相等的利润率：平均利润率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平均利润率（不考虑动态情形）：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社会总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的剩余价值量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社会总资本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M/(C+V)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36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利润率转化为平均利润率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一点说明：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利润平均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化是一种趋势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利润平均化的前提是自由竞争和资本的自由流动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实质是剩余价值的重新分配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336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价值转化为生产价格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价值规律：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价值由凝结在商品中的无差别人类劳动决定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商品按价值进行交换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C+V+M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生产价格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规律：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商品按生产价格进行交换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(C+V)(1+r)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774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374</Words>
  <Application>Microsoft Office PowerPoint</Application>
  <PresentationFormat>宽屏</PresentationFormat>
  <Paragraphs>73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Times New Roman</vt:lpstr>
      <vt:lpstr>Office 主题​​</vt:lpstr>
      <vt:lpstr>第六讲 剩余价值的分配（上）</vt:lpstr>
      <vt:lpstr>剩余价值转化为利润</vt:lpstr>
      <vt:lpstr>剩余价值率转化为利润率</vt:lpstr>
      <vt:lpstr>利润率的影响因素</vt:lpstr>
      <vt:lpstr>利润率转化为平均利润率</vt:lpstr>
      <vt:lpstr>利润率转化为平均利润率</vt:lpstr>
      <vt:lpstr>利润率转化为平均利润率</vt:lpstr>
      <vt:lpstr>利润率转化为平均利润率</vt:lpstr>
      <vt:lpstr>价值转化为生产价格</vt:lpstr>
      <vt:lpstr>生产价格规律和价值规律的关系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第六讲 剩余价值的分配</dc:title>
  <dc:creator>Zhixuan Feng</dc:creator>
  <cp:lastModifiedBy>Zhixuan Feng</cp:lastModifiedBy>
  <cp:revision>14</cp:revision>
  <dcterms:created xsi:type="dcterms:W3CDTF">2016-11-17T07:53:09Z</dcterms:created>
  <dcterms:modified xsi:type="dcterms:W3CDTF">2016-11-17T08:32:55Z</dcterms:modified>
</cp:coreProperties>
</file>