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52" autoAdjust="0"/>
  </p:normalViewPr>
  <p:slideViewPr>
    <p:cSldViewPr snapToGrid="0">
      <p:cViewPr varScale="1">
        <p:scale>
          <a:sx n="59" d="100"/>
          <a:sy n="59" d="100"/>
        </p:scale>
        <p:origin x="212" y="56"/>
      </p:cViewPr>
      <p:guideLst/>
    </p:cSldViewPr>
  </p:slideViewPr>
  <p:outlineViewPr>
    <p:cViewPr>
      <p:scale>
        <a:sx n="33" d="100"/>
        <a:sy n="33" d="100"/>
      </p:scale>
      <p:origin x="0" y="-7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0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8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4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5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4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0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C0C4-6B3F-42A8-AA68-C7118119E6D6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C9ED-DC1C-4594-B02E-D14CF84B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8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第八讲 资本主义的历史趋势</a:t>
            </a: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9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资本主义的变化过程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前资本主义时代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自由竞争资本主义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垄断资本主义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国家垄断资本主义</a:t>
            </a:r>
          </a:p>
        </p:txBody>
      </p:sp>
    </p:spTree>
    <p:extLst>
      <p:ext uri="{BB962C8B-B14F-4D97-AF65-F5344CB8AC3E}">
        <p14:creationId xmlns:p14="http://schemas.microsoft.com/office/powerpoint/2010/main" val="208831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从前资本主义到资本主义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资本主义的条件：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雇佣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资本的原始积累：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生产者与生产资料的分离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殖民地掠夺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国家权力的帮助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8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从前资本主义到资本主义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如何理解资本主义首先在西欧产生？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理解一：历史发展过程中，西欧只是快了一点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理解二：地理大发现市场扩大的重要性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理解三：阶级斗争的结果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其他还有很多种理解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你问我那种更对？我也不知道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22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从自由竞争资本主义到垄断资本主义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历史这个概念的重要性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自由竞争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资本主义不会一成不变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自由竞争的结果不是它本身：资本的集聚和集中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垄断资本可能带来的矛盾：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不足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经济停滞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垄断资本主义的优势：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社会化大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生产：规模经济、降低管理成本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01602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帝国主义：资本主义的垄断阶段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垄断组织在经济生活中其决定作用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金融资本形成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资本输出具有特别重要的意义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国际垄断同盟形成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列强把世界上的领土分割完毕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20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国家垄断资本主义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资本主义国家与私人垄断的结合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大规模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投资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公共设施建设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产品实现问题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两极分化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形式：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国家调节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合营企业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国有企业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0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国家垄断资本主义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这样就能解决所有的问题了吗？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财政危机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企业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经济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增长停滞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税收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后续：新自由主义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27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社会主义是出路吗？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什么叫社会主义呢？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苏联说起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怎样实现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呢？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资本主义是一个世界体系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43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258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第八讲 资本主义的历史趋势</vt:lpstr>
      <vt:lpstr>资本主义的变化过程</vt:lpstr>
      <vt:lpstr>从前资本主义到资本主义</vt:lpstr>
      <vt:lpstr>从前资本主义到资本主义</vt:lpstr>
      <vt:lpstr>从自由竞争资本主义到垄断资本主义</vt:lpstr>
      <vt:lpstr>帝国主义：资本主义的垄断阶段</vt:lpstr>
      <vt:lpstr>国家垄断资本主义</vt:lpstr>
      <vt:lpstr>国家垄断资本主义</vt:lpstr>
      <vt:lpstr>社会主义是出路吗？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第八讲 资本主义的历史趋势</dc:title>
  <dc:creator>Zhixuan Feng</dc:creator>
  <cp:lastModifiedBy>Zhixuan Feng</cp:lastModifiedBy>
  <cp:revision>18</cp:revision>
  <dcterms:created xsi:type="dcterms:W3CDTF">2016-12-22T06:59:33Z</dcterms:created>
  <dcterms:modified xsi:type="dcterms:W3CDTF">2016-12-22T07:57:27Z</dcterms:modified>
</cp:coreProperties>
</file>