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1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4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2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3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3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8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6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6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1C56-ABA1-4DA0-8E8F-FF43C91155B2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7E6C-C114-4431-BA79-3FC562C63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第五讲 资本循环与资本周转</a:t>
            </a: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68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固定资本和流动资本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影响资本周转速度的因素：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流通时间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生产资本的结构：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64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固定资本和流动资本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机器厂房工具：多次反复发挥作用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流动资本：</a:t>
            </a: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原材料、辅助材料、燃料、劳动力：一次周转完成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65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固定资本和流动资本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周转方式不同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物质更新方式不同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流动资本：一次价值转移一次更新，价值转移时使用价值变化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固定资本：多次价值转移一次更新，价值转移时使用价值不变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有形损耗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无形损耗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计提折旧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02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固定资本和流动资本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固定资本与流动资本：流通的快慢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不变资本与可变资本：价值增殖的源泉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56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固定资本和流动资本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预付资本的总周转：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预付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资本一年的总周转次数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一年中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固定资本周转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价值额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一年中流动资本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周转的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价值额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预付资本总量</m:t>
                        </m:r>
                      </m:den>
                    </m:f>
                  </m:oMath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7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资本周转速度的意义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越高的资本周转速度在生产规模不变的情况下可以使用更少的资本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可变资本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周转速度越高：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年剩余价值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量越高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剩余价值率越高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0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资本的循环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钱？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一堆生产资料？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一群劳动力？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商品？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8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产业资本循环的三个阶段和三种形态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资本有很多种形态：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产业资本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商业资本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借贷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产业资本是我们分析的对象：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典型最完整的形态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形态的基础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5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产业资本循环的三个阶段和三种形态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第一阶段：购买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𝑃𝑚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货币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商品：资本的货币形态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资本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的生产形态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第二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阶段：生产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𝑃𝑚</m:t>
                            </m:r>
                          </m:e>
                        </m:eqAr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商品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商品：资本的生产形态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资本的商品形态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第三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阶段：销售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商品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货币：资本的商品形态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——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资本的货币形态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2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产业资本循环的三个阶段和三种形态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三种循环：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货币资本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循环：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可以体现资本的目的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掩盖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了剩余价值的来源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生产资本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展示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了生产和再生产的过程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忽视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了资本的目的：为生产而生产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商品资本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商品的生产和消费过程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忽视了资本的目的：为消费而生产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70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产业资本正常循环的条件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三种形态的资本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空间上并存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时间上继起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二者互为前提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05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流通时间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广义流通时间：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生产时间：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生产资料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的储备时间：进入生产过程但没有进入使用过程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劳动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时间：劳动者使用生产资料制造或生产产品的时间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劳动的中断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自然力作用的时间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时间对价值增值的双重意义：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越短越好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18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流通时间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狭义流通时间：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要素购买时间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销售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57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资本周转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资本周转：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周而复始、连续不断的资本循环就是资本周转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资本周转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速度：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资本周转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的快慢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一次周转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的时间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单位时间内周转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的次数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51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443</Words>
  <Application>Microsoft Office PowerPoint</Application>
  <PresentationFormat>宽屏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Office 主题​​</vt:lpstr>
      <vt:lpstr>第五讲 资本循环与资本周转</vt:lpstr>
      <vt:lpstr>资本的循环</vt:lpstr>
      <vt:lpstr>产业资本循环的三个阶段和三种形态</vt:lpstr>
      <vt:lpstr>产业资本循环的三个阶段和三种形态</vt:lpstr>
      <vt:lpstr>产业资本循环的三个阶段和三种形态</vt:lpstr>
      <vt:lpstr>产业资本正常循环的条件</vt:lpstr>
      <vt:lpstr>流通时间</vt:lpstr>
      <vt:lpstr>流通时间</vt:lpstr>
      <vt:lpstr>资本周转</vt:lpstr>
      <vt:lpstr>固定资本和流动资本</vt:lpstr>
      <vt:lpstr>固定资本和流动资本</vt:lpstr>
      <vt:lpstr>固定资本和流动资本</vt:lpstr>
      <vt:lpstr>固定资本和流动资本</vt:lpstr>
      <vt:lpstr>固定资本和流动资本</vt:lpstr>
      <vt:lpstr>资本周转速度的意义</vt:lpstr>
    </vt:vector>
  </TitlesOfParts>
  <Company>Nankai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 资本循环与资本周转</dc:title>
  <dc:creator>Feng Zhixuan</dc:creator>
  <cp:lastModifiedBy>Feng Zhixuan</cp:lastModifiedBy>
  <cp:revision>45</cp:revision>
  <dcterms:created xsi:type="dcterms:W3CDTF">2016-11-10T06:06:24Z</dcterms:created>
  <dcterms:modified xsi:type="dcterms:W3CDTF">2016-11-10T07:00:55Z</dcterms:modified>
</cp:coreProperties>
</file>