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325"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6" r:id="rId7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64" autoAdjust="0"/>
  </p:normalViewPr>
  <p:slideViewPr>
    <p:cSldViewPr snapToGrid="0">
      <p:cViewPr varScale="1">
        <p:scale>
          <a:sx n="52" d="100"/>
          <a:sy n="52" d="100"/>
        </p:scale>
        <p:origin x="11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FAC47F5-75F1-4350-BF65-05F3C03F1440}" type="doc">
      <dgm:prSet loTypeId="urn:microsoft.com/office/officeart/2005/8/layout/hProcess3" loCatId="process" qsTypeId="urn:microsoft.com/office/officeart/2005/8/quickstyle/simple1" qsCatId="simple" csTypeId="urn:microsoft.com/office/officeart/2005/8/colors/accent1_2" csCatId="accent1" phldr="1"/>
      <dgm:spPr/>
    </dgm:pt>
    <dgm:pt modelId="{AB488F89-21F1-4A66-82D5-CBADA5B970D7}">
      <dgm:prSet phldrT="[文本]"/>
      <dgm:spPr/>
      <dgm:t>
        <a:bodyPr/>
        <a:lstStyle/>
        <a:p>
          <a:r>
            <a:rPr lang="zh-CN" altLang="en-US" dirty="0" smtClean="0"/>
            <a:t>生产准备过程</a:t>
          </a:r>
          <a:endParaRPr lang="zh-CN" altLang="en-US" dirty="0"/>
        </a:p>
      </dgm:t>
    </dgm:pt>
    <dgm:pt modelId="{E4A34B08-EDF0-4442-81BD-07CEC1142E2F}" type="parTrans" cxnId="{C635143D-650A-4CA4-8DFA-A65E65CA1588}">
      <dgm:prSet/>
      <dgm:spPr/>
      <dgm:t>
        <a:bodyPr/>
        <a:lstStyle/>
        <a:p>
          <a:endParaRPr lang="zh-CN" altLang="en-US"/>
        </a:p>
      </dgm:t>
    </dgm:pt>
    <dgm:pt modelId="{E9C17595-4DBD-479C-A835-A5998262DBDF}" type="sibTrans" cxnId="{C635143D-650A-4CA4-8DFA-A65E65CA1588}">
      <dgm:prSet/>
      <dgm:spPr/>
      <dgm:t>
        <a:bodyPr/>
        <a:lstStyle/>
        <a:p>
          <a:endParaRPr lang="zh-CN" altLang="en-US"/>
        </a:p>
      </dgm:t>
    </dgm:pt>
    <dgm:pt modelId="{47B16AA2-2B7A-49B9-A6B0-6C8068796BD4}">
      <dgm:prSet phldrT="[文本]"/>
      <dgm:spPr/>
      <dgm:t>
        <a:bodyPr/>
        <a:lstStyle/>
        <a:p>
          <a:r>
            <a:rPr lang="zh-CN" altLang="en-US" dirty="0" smtClean="0"/>
            <a:t>生产过程</a:t>
          </a:r>
          <a:endParaRPr lang="zh-CN" altLang="en-US" dirty="0"/>
        </a:p>
      </dgm:t>
    </dgm:pt>
    <dgm:pt modelId="{250CF939-44F5-44AC-9255-50B425601806}" type="parTrans" cxnId="{8CD75364-5360-40BE-9729-4F7D2FFE0BD6}">
      <dgm:prSet/>
      <dgm:spPr/>
      <dgm:t>
        <a:bodyPr/>
        <a:lstStyle/>
        <a:p>
          <a:endParaRPr lang="zh-CN" altLang="en-US"/>
        </a:p>
      </dgm:t>
    </dgm:pt>
    <dgm:pt modelId="{D957505F-C253-41B6-B639-4BEEC1E6E560}" type="sibTrans" cxnId="{8CD75364-5360-40BE-9729-4F7D2FFE0BD6}">
      <dgm:prSet/>
      <dgm:spPr/>
      <dgm:t>
        <a:bodyPr/>
        <a:lstStyle/>
        <a:p>
          <a:endParaRPr lang="zh-CN" altLang="en-US"/>
        </a:p>
      </dgm:t>
    </dgm:pt>
    <dgm:pt modelId="{8514E801-8C86-4706-9A26-5FBE055E168A}">
      <dgm:prSet phldrT="[文本]"/>
      <dgm:spPr/>
      <dgm:t>
        <a:bodyPr/>
        <a:lstStyle/>
        <a:p>
          <a:r>
            <a:rPr lang="zh-CN" altLang="en-US" dirty="0" smtClean="0"/>
            <a:t>销售过程</a:t>
          </a:r>
          <a:endParaRPr lang="zh-CN" altLang="en-US" dirty="0"/>
        </a:p>
      </dgm:t>
    </dgm:pt>
    <dgm:pt modelId="{EE008E4C-A783-484B-AA9B-0168105FFE9C}" type="parTrans" cxnId="{E59C8ACF-3E66-4F46-9693-AE5A5460709B}">
      <dgm:prSet/>
      <dgm:spPr/>
      <dgm:t>
        <a:bodyPr/>
        <a:lstStyle/>
        <a:p>
          <a:endParaRPr lang="zh-CN" altLang="en-US"/>
        </a:p>
      </dgm:t>
    </dgm:pt>
    <dgm:pt modelId="{5D7949B3-6F0D-4461-B3CB-C3729BBB5BEE}" type="sibTrans" cxnId="{E59C8ACF-3E66-4F46-9693-AE5A5460709B}">
      <dgm:prSet/>
      <dgm:spPr/>
      <dgm:t>
        <a:bodyPr/>
        <a:lstStyle/>
        <a:p>
          <a:endParaRPr lang="zh-CN" altLang="en-US"/>
        </a:p>
      </dgm:t>
    </dgm:pt>
    <dgm:pt modelId="{00DC40F4-1E38-4961-BA62-EF2C0008C641}" type="pres">
      <dgm:prSet presAssocID="{EFAC47F5-75F1-4350-BF65-05F3C03F1440}" presName="Name0" presStyleCnt="0">
        <dgm:presLayoutVars>
          <dgm:dir/>
          <dgm:animLvl val="lvl"/>
          <dgm:resizeHandles val="exact"/>
        </dgm:presLayoutVars>
      </dgm:prSet>
      <dgm:spPr/>
    </dgm:pt>
    <dgm:pt modelId="{6FCE23C1-BEC6-4DA9-8320-6F27B91A5AAA}" type="pres">
      <dgm:prSet presAssocID="{EFAC47F5-75F1-4350-BF65-05F3C03F1440}" presName="dummy" presStyleCnt="0"/>
      <dgm:spPr/>
    </dgm:pt>
    <dgm:pt modelId="{A6E79D6C-BB15-4505-B93E-0F7A4DBC56E7}" type="pres">
      <dgm:prSet presAssocID="{EFAC47F5-75F1-4350-BF65-05F3C03F1440}" presName="linH" presStyleCnt="0"/>
      <dgm:spPr/>
    </dgm:pt>
    <dgm:pt modelId="{91A6287C-EA94-4ED9-BD5F-996B7D2CCB7B}" type="pres">
      <dgm:prSet presAssocID="{EFAC47F5-75F1-4350-BF65-05F3C03F1440}" presName="padding1" presStyleCnt="0"/>
      <dgm:spPr/>
    </dgm:pt>
    <dgm:pt modelId="{556AB816-C0D3-40CC-8798-C1A34D44181B}" type="pres">
      <dgm:prSet presAssocID="{AB488F89-21F1-4A66-82D5-CBADA5B970D7}" presName="linV" presStyleCnt="0"/>
      <dgm:spPr/>
    </dgm:pt>
    <dgm:pt modelId="{695A1413-55C3-4FC5-9081-F4DAE0074446}" type="pres">
      <dgm:prSet presAssocID="{AB488F89-21F1-4A66-82D5-CBADA5B970D7}" presName="spVertical1" presStyleCnt="0"/>
      <dgm:spPr/>
    </dgm:pt>
    <dgm:pt modelId="{02B21308-750C-4548-BBF7-8BF412BFF50B}" type="pres">
      <dgm:prSet presAssocID="{AB488F89-21F1-4A66-82D5-CBADA5B970D7}" presName="parTx" presStyleLbl="revTx" presStyleIdx="0" presStyleCnt="3">
        <dgm:presLayoutVars>
          <dgm:chMax val="0"/>
          <dgm:chPref val="0"/>
          <dgm:bulletEnabled val="1"/>
        </dgm:presLayoutVars>
      </dgm:prSet>
      <dgm:spPr/>
      <dgm:t>
        <a:bodyPr/>
        <a:lstStyle/>
        <a:p>
          <a:endParaRPr lang="zh-CN" altLang="en-US"/>
        </a:p>
      </dgm:t>
    </dgm:pt>
    <dgm:pt modelId="{0DABF3FF-704D-40C7-88CB-4DC71FB299EB}" type="pres">
      <dgm:prSet presAssocID="{AB488F89-21F1-4A66-82D5-CBADA5B970D7}" presName="spVertical2" presStyleCnt="0"/>
      <dgm:spPr/>
    </dgm:pt>
    <dgm:pt modelId="{BCE972F7-7473-4A69-88EE-E5473B73C730}" type="pres">
      <dgm:prSet presAssocID="{AB488F89-21F1-4A66-82D5-CBADA5B970D7}" presName="spVertical3" presStyleCnt="0"/>
      <dgm:spPr/>
    </dgm:pt>
    <dgm:pt modelId="{23A0B4FA-2D7E-4DCE-858E-6D4A19887100}" type="pres">
      <dgm:prSet presAssocID="{E9C17595-4DBD-479C-A835-A5998262DBDF}" presName="space" presStyleCnt="0"/>
      <dgm:spPr/>
    </dgm:pt>
    <dgm:pt modelId="{571B0F41-4F71-42AC-B4F6-AAA064226C16}" type="pres">
      <dgm:prSet presAssocID="{47B16AA2-2B7A-49B9-A6B0-6C8068796BD4}" presName="linV" presStyleCnt="0"/>
      <dgm:spPr/>
    </dgm:pt>
    <dgm:pt modelId="{BB03C21E-0E54-44D3-9320-F9A01412D658}" type="pres">
      <dgm:prSet presAssocID="{47B16AA2-2B7A-49B9-A6B0-6C8068796BD4}" presName="spVertical1" presStyleCnt="0"/>
      <dgm:spPr/>
    </dgm:pt>
    <dgm:pt modelId="{8F724F32-4A0F-47A8-A5EA-B5A3CC409EDC}" type="pres">
      <dgm:prSet presAssocID="{47B16AA2-2B7A-49B9-A6B0-6C8068796BD4}" presName="parTx" presStyleLbl="revTx" presStyleIdx="1" presStyleCnt="3">
        <dgm:presLayoutVars>
          <dgm:chMax val="0"/>
          <dgm:chPref val="0"/>
          <dgm:bulletEnabled val="1"/>
        </dgm:presLayoutVars>
      </dgm:prSet>
      <dgm:spPr/>
      <dgm:t>
        <a:bodyPr/>
        <a:lstStyle/>
        <a:p>
          <a:endParaRPr lang="zh-CN" altLang="en-US"/>
        </a:p>
      </dgm:t>
    </dgm:pt>
    <dgm:pt modelId="{75EEDBB4-BD67-4757-8856-A38C3EC48CC0}" type="pres">
      <dgm:prSet presAssocID="{47B16AA2-2B7A-49B9-A6B0-6C8068796BD4}" presName="spVertical2" presStyleCnt="0"/>
      <dgm:spPr/>
    </dgm:pt>
    <dgm:pt modelId="{CA1ECFE4-A586-4BB9-B57C-570448B4430E}" type="pres">
      <dgm:prSet presAssocID="{47B16AA2-2B7A-49B9-A6B0-6C8068796BD4}" presName="spVertical3" presStyleCnt="0"/>
      <dgm:spPr/>
    </dgm:pt>
    <dgm:pt modelId="{05C79EC5-6BEE-4436-B22E-2144D6D1EEC1}" type="pres">
      <dgm:prSet presAssocID="{D957505F-C253-41B6-B639-4BEEC1E6E560}" presName="space" presStyleCnt="0"/>
      <dgm:spPr/>
    </dgm:pt>
    <dgm:pt modelId="{9DF96066-671F-4A15-AA1C-E53BE4FE46A1}" type="pres">
      <dgm:prSet presAssocID="{8514E801-8C86-4706-9A26-5FBE055E168A}" presName="linV" presStyleCnt="0"/>
      <dgm:spPr/>
    </dgm:pt>
    <dgm:pt modelId="{6DFA1479-EAB3-4B0A-AA7A-62E8CDA9AFFC}" type="pres">
      <dgm:prSet presAssocID="{8514E801-8C86-4706-9A26-5FBE055E168A}" presName="spVertical1" presStyleCnt="0"/>
      <dgm:spPr/>
    </dgm:pt>
    <dgm:pt modelId="{6F72523A-1972-40FD-A47D-4F2E7F08E27A}" type="pres">
      <dgm:prSet presAssocID="{8514E801-8C86-4706-9A26-5FBE055E168A}" presName="parTx" presStyleLbl="revTx" presStyleIdx="2" presStyleCnt="3">
        <dgm:presLayoutVars>
          <dgm:chMax val="0"/>
          <dgm:chPref val="0"/>
          <dgm:bulletEnabled val="1"/>
        </dgm:presLayoutVars>
      </dgm:prSet>
      <dgm:spPr/>
      <dgm:t>
        <a:bodyPr/>
        <a:lstStyle/>
        <a:p>
          <a:endParaRPr lang="zh-CN" altLang="en-US"/>
        </a:p>
      </dgm:t>
    </dgm:pt>
    <dgm:pt modelId="{3F4214DF-4DB9-4ADD-9D58-0CAB0FB28AAA}" type="pres">
      <dgm:prSet presAssocID="{8514E801-8C86-4706-9A26-5FBE055E168A}" presName="spVertical2" presStyleCnt="0"/>
      <dgm:spPr/>
    </dgm:pt>
    <dgm:pt modelId="{01BACB80-F4CC-4FAC-9EC3-F912C98FEAB2}" type="pres">
      <dgm:prSet presAssocID="{8514E801-8C86-4706-9A26-5FBE055E168A}" presName="spVertical3" presStyleCnt="0"/>
      <dgm:spPr/>
    </dgm:pt>
    <dgm:pt modelId="{25FB5752-2FD1-4359-A94B-F6C3EB4135CD}" type="pres">
      <dgm:prSet presAssocID="{EFAC47F5-75F1-4350-BF65-05F3C03F1440}" presName="padding2" presStyleCnt="0"/>
      <dgm:spPr/>
    </dgm:pt>
    <dgm:pt modelId="{021458EE-996F-4858-ADD9-63699D035BF5}" type="pres">
      <dgm:prSet presAssocID="{EFAC47F5-75F1-4350-BF65-05F3C03F1440}" presName="negArrow" presStyleCnt="0"/>
      <dgm:spPr/>
    </dgm:pt>
    <dgm:pt modelId="{2560651B-E4FB-4DE7-8FA4-E83DC3401EAB}" type="pres">
      <dgm:prSet presAssocID="{EFAC47F5-75F1-4350-BF65-05F3C03F1440}" presName="backgroundArrow" presStyleLbl="node1" presStyleIdx="0" presStyleCnt="1" custLinFactNeighborX="-1895" custLinFactNeighborY="-4887"/>
      <dgm:spPr/>
    </dgm:pt>
  </dgm:ptLst>
  <dgm:cxnLst>
    <dgm:cxn modelId="{88C40143-A86F-4D3D-830A-60C7A6F456C4}" type="presOf" srcId="{8514E801-8C86-4706-9A26-5FBE055E168A}" destId="{6F72523A-1972-40FD-A47D-4F2E7F08E27A}" srcOrd="0" destOrd="0" presId="urn:microsoft.com/office/officeart/2005/8/layout/hProcess3"/>
    <dgm:cxn modelId="{E59C8ACF-3E66-4F46-9693-AE5A5460709B}" srcId="{EFAC47F5-75F1-4350-BF65-05F3C03F1440}" destId="{8514E801-8C86-4706-9A26-5FBE055E168A}" srcOrd="2" destOrd="0" parTransId="{EE008E4C-A783-484B-AA9B-0168105FFE9C}" sibTransId="{5D7949B3-6F0D-4461-B3CB-C3729BBB5BEE}"/>
    <dgm:cxn modelId="{76E5DB87-CF44-4C7F-9947-5775EEA05C11}" type="presOf" srcId="{47B16AA2-2B7A-49B9-A6B0-6C8068796BD4}" destId="{8F724F32-4A0F-47A8-A5EA-B5A3CC409EDC}" srcOrd="0" destOrd="0" presId="urn:microsoft.com/office/officeart/2005/8/layout/hProcess3"/>
    <dgm:cxn modelId="{DAA4BAFC-0A7A-4D68-AF8B-70EBA5FEA854}" type="presOf" srcId="{EFAC47F5-75F1-4350-BF65-05F3C03F1440}" destId="{00DC40F4-1E38-4961-BA62-EF2C0008C641}" srcOrd="0" destOrd="0" presId="urn:microsoft.com/office/officeart/2005/8/layout/hProcess3"/>
    <dgm:cxn modelId="{C635143D-650A-4CA4-8DFA-A65E65CA1588}" srcId="{EFAC47F5-75F1-4350-BF65-05F3C03F1440}" destId="{AB488F89-21F1-4A66-82D5-CBADA5B970D7}" srcOrd="0" destOrd="0" parTransId="{E4A34B08-EDF0-4442-81BD-07CEC1142E2F}" sibTransId="{E9C17595-4DBD-479C-A835-A5998262DBDF}"/>
    <dgm:cxn modelId="{85530D3C-9A1C-43B7-8C70-26671E9E6B6F}" type="presOf" srcId="{AB488F89-21F1-4A66-82D5-CBADA5B970D7}" destId="{02B21308-750C-4548-BBF7-8BF412BFF50B}" srcOrd="0" destOrd="0" presId="urn:microsoft.com/office/officeart/2005/8/layout/hProcess3"/>
    <dgm:cxn modelId="{8CD75364-5360-40BE-9729-4F7D2FFE0BD6}" srcId="{EFAC47F5-75F1-4350-BF65-05F3C03F1440}" destId="{47B16AA2-2B7A-49B9-A6B0-6C8068796BD4}" srcOrd="1" destOrd="0" parTransId="{250CF939-44F5-44AC-9255-50B425601806}" sibTransId="{D957505F-C253-41B6-B639-4BEEC1E6E560}"/>
    <dgm:cxn modelId="{554946DE-6336-4B42-BDEC-CB403A3B8452}" type="presParOf" srcId="{00DC40F4-1E38-4961-BA62-EF2C0008C641}" destId="{6FCE23C1-BEC6-4DA9-8320-6F27B91A5AAA}" srcOrd="0" destOrd="0" presId="urn:microsoft.com/office/officeart/2005/8/layout/hProcess3"/>
    <dgm:cxn modelId="{C7D2F479-94DE-401B-9CBA-28FA96B47254}" type="presParOf" srcId="{00DC40F4-1E38-4961-BA62-EF2C0008C641}" destId="{A6E79D6C-BB15-4505-B93E-0F7A4DBC56E7}" srcOrd="1" destOrd="0" presId="urn:microsoft.com/office/officeart/2005/8/layout/hProcess3"/>
    <dgm:cxn modelId="{44C22272-E6F3-4E4B-836E-D874982925BF}" type="presParOf" srcId="{A6E79D6C-BB15-4505-B93E-0F7A4DBC56E7}" destId="{91A6287C-EA94-4ED9-BD5F-996B7D2CCB7B}" srcOrd="0" destOrd="0" presId="urn:microsoft.com/office/officeart/2005/8/layout/hProcess3"/>
    <dgm:cxn modelId="{30EA8D2F-AA29-4F3C-A507-610BBBEB2AC1}" type="presParOf" srcId="{A6E79D6C-BB15-4505-B93E-0F7A4DBC56E7}" destId="{556AB816-C0D3-40CC-8798-C1A34D44181B}" srcOrd="1" destOrd="0" presId="urn:microsoft.com/office/officeart/2005/8/layout/hProcess3"/>
    <dgm:cxn modelId="{26CE1015-4448-453A-8B6D-BD8B627B3318}" type="presParOf" srcId="{556AB816-C0D3-40CC-8798-C1A34D44181B}" destId="{695A1413-55C3-4FC5-9081-F4DAE0074446}" srcOrd="0" destOrd="0" presId="urn:microsoft.com/office/officeart/2005/8/layout/hProcess3"/>
    <dgm:cxn modelId="{0288D771-B468-4513-A838-27037E3C1178}" type="presParOf" srcId="{556AB816-C0D3-40CC-8798-C1A34D44181B}" destId="{02B21308-750C-4548-BBF7-8BF412BFF50B}" srcOrd="1" destOrd="0" presId="urn:microsoft.com/office/officeart/2005/8/layout/hProcess3"/>
    <dgm:cxn modelId="{E1386304-9670-4EA3-8D78-56B27010A965}" type="presParOf" srcId="{556AB816-C0D3-40CC-8798-C1A34D44181B}" destId="{0DABF3FF-704D-40C7-88CB-4DC71FB299EB}" srcOrd="2" destOrd="0" presId="urn:microsoft.com/office/officeart/2005/8/layout/hProcess3"/>
    <dgm:cxn modelId="{47D100AE-C10C-4D57-8700-87576347FDA1}" type="presParOf" srcId="{556AB816-C0D3-40CC-8798-C1A34D44181B}" destId="{BCE972F7-7473-4A69-88EE-E5473B73C730}" srcOrd="3" destOrd="0" presId="urn:microsoft.com/office/officeart/2005/8/layout/hProcess3"/>
    <dgm:cxn modelId="{44521140-B5A6-4C07-AE36-686F18B76B31}" type="presParOf" srcId="{A6E79D6C-BB15-4505-B93E-0F7A4DBC56E7}" destId="{23A0B4FA-2D7E-4DCE-858E-6D4A19887100}" srcOrd="2" destOrd="0" presId="urn:microsoft.com/office/officeart/2005/8/layout/hProcess3"/>
    <dgm:cxn modelId="{B08A1725-3339-482B-9559-E3483834D006}" type="presParOf" srcId="{A6E79D6C-BB15-4505-B93E-0F7A4DBC56E7}" destId="{571B0F41-4F71-42AC-B4F6-AAA064226C16}" srcOrd="3" destOrd="0" presId="urn:microsoft.com/office/officeart/2005/8/layout/hProcess3"/>
    <dgm:cxn modelId="{17CA0178-1314-403A-B73B-003482EF3E39}" type="presParOf" srcId="{571B0F41-4F71-42AC-B4F6-AAA064226C16}" destId="{BB03C21E-0E54-44D3-9320-F9A01412D658}" srcOrd="0" destOrd="0" presId="urn:microsoft.com/office/officeart/2005/8/layout/hProcess3"/>
    <dgm:cxn modelId="{A81C5566-2925-4134-888B-27916805ECE1}" type="presParOf" srcId="{571B0F41-4F71-42AC-B4F6-AAA064226C16}" destId="{8F724F32-4A0F-47A8-A5EA-B5A3CC409EDC}" srcOrd="1" destOrd="0" presId="urn:microsoft.com/office/officeart/2005/8/layout/hProcess3"/>
    <dgm:cxn modelId="{23FB2216-1B69-4603-A5E9-840325F1B781}" type="presParOf" srcId="{571B0F41-4F71-42AC-B4F6-AAA064226C16}" destId="{75EEDBB4-BD67-4757-8856-A38C3EC48CC0}" srcOrd="2" destOrd="0" presId="urn:microsoft.com/office/officeart/2005/8/layout/hProcess3"/>
    <dgm:cxn modelId="{DEA4571F-27F5-4326-95BA-C9BF7901BBD6}" type="presParOf" srcId="{571B0F41-4F71-42AC-B4F6-AAA064226C16}" destId="{CA1ECFE4-A586-4BB9-B57C-570448B4430E}" srcOrd="3" destOrd="0" presId="urn:microsoft.com/office/officeart/2005/8/layout/hProcess3"/>
    <dgm:cxn modelId="{71F159A2-AFFB-4C47-B4BA-2E3992A80E68}" type="presParOf" srcId="{A6E79D6C-BB15-4505-B93E-0F7A4DBC56E7}" destId="{05C79EC5-6BEE-4436-B22E-2144D6D1EEC1}" srcOrd="4" destOrd="0" presId="urn:microsoft.com/office/officeart/2005/8/layout/hProcess3"/>
    <dgm:cxn modelId="{F90DC20A-6BD5-4C2C-B39F-725D26B36589}" type="presParOf" srcId="{A6E79D6C-BB15-4505-B93E-0F7A4DBC56E7}" destId="{9DF96066-671F-4A15-AA1C-E53BE4FE46A1}" srcOrd="5" destOrd="0" presId="urn:microsoft.com/office/officeart/2005/8/layout/hProcess3"/>
    <dgm:cxn modelId="{E3778FB3-8F10-4029-8E43-55516C163C45}" type="presParOf" srcId="{9DF96066-671F-4A15-AA1C-E53BE4FE46A1}" destId="{6DFA1479-EAB3-4B0A-AA7A-62E8CDA9AFFC}" srcOrd="0" destOrd="0" presId="urn:microsoft.com/office/officeart/2005/8/layout/hProcess3"/>
    <dgm:cxn modelId="{6B61858F-86B5-4BB9-BC53-E53B5DDA1FE9}" type="presParOf" srcId="{9DF96066-671F-4A15-AA1C-E53BE4FE46A1}" destId="{6F72523A-1972-40FD-A47D-4F2E7F08E27A}" srcOrd="1" destOrd="0" presId="urn:microsoft.com/office/officeart/2005/8/layout/hProcess3"/>
    <dgm:cxn modelId="{09A19680-E3B4-4588-A5FF-52024D2D3446}" type="presParOf" srcId="{9DF96066-671F-4A15-AA1C-E53BE4FE46A1}" destId="{3F4214DF-4DB9-4ADD-9D58-0CAB0FB28AAA}" srcOrd="2" destOrd="0" presId="urn:microsoft.com/office/officeart/2005/8/layout/hProcess3"/>
    <dgm:cxn modelId="{14D5168B-F217-42C9-A510-F2DDE62AEFC6}" type="presParOf" srcId="{9DF96066-671F-4A15-AA1C-E53BE4FE46A1}" destId="{01BACB80-F4CC-4FAC-9EC3-F912C98FEAB2}" srcOrd="3" destOrd="0" presId="urn:microsoft.com/office/officeart/2005/8/layout/hProcess3"/>
    <dgm:cxn modelId="{A22BB3DD-A5D8-4FE8-A13F-ED11469AEF08}" type="presParOf" srcId="{A6E79D6C-BB15-4505-B93E-0F7A4DBC56E7}" destId="{25FB5752-2FD1-4359-A94B-F6C3EB4135CD}" srcOrd="6" destOrd="0" presId="urn:microsoft.com/office/officeart/2005/8/layout/hProcess3"/>
    <dgm:cxn modelId="{3A3D3261-52D9-4DAD-9F94-7237320F53CF}" type="presParOf" srcId="{A6E79D6C-BB15-4505-B93E-0F7A4DBC56E7}" destId="{021458EE-996F-4858-ADD9-63699D035BF5}" srcOrd="7" destOrd="0" presId="urn:microsoft.com/office/officeart/2005/8/layout/hProcess3"/>
    <dgm:cxn modelId="{7DC67D74-F83F-4694-9C67-E45F41242A58}" type="presParOf" srcId="{A6E79D6C-BB15-4505-B93E-0F7A4DBC56E7}" destId="{2560651B-E4FB-4DE7-8FA4-E83DC3401EAB}" srcOrd="8"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07524B9-6C64-46E5-9713-5E8491CB9B9E}" type="doc">
      <dgm:prSet loTypeId="urn:microsoft.com/office/officeart/2005/8/layout/process1" loCatId="process" qsTypeId="urn:microsoft.com/office/officeart/2005/8/quickstyle/simple1" qsCatId="simple" csTypeId="urn:microsoft.com/office/officeart/2005/8/colors/accent1_2" csCatId="accent1" phldr="1"/>
      <dgm:spPr/>
    </dgm:pt>
    <dgm:pt modelId="{EC97FE9A-A77C-40EE-82EC-A5AD190AF76B}">
      <dgm:prSet phldrT="[文本]" custT="1"/>
      <dgm:spPr/>
      <dgm:t>
        <a:bodyPr/>
        <a:lstStyle/>
        <a:p>
          <a:r>
            <a:rPr lang="zh-CN" altLang="en-US" sz="2400" b="1" dirty="0" smtClean="0"/>
            <a:t>会计确认（</a:t>
          </a:r>
          <a:r>
            <a:rPr lang="en-US" altLang="zh-CN" sz="2400" b="1" dirty="0" smtClean="0"/>
            <a:t>Identify</a:t>
          </a:r>
          <a:r>
            <a:rPr lang="zh-CN" altLang="en-US" sz="2400" b="1" dirty="0" smtClean="0"/>
            <a:t>）</a:t>
          </a:r>
          <a:endParaRPr lang="zh-CN" altLang="en-US" sz="2400" b="1" dirty="0"/>
        </a:p>
      </dgm:t>
    </dgm:pt>
    <dgm:pt modelId="{201F5E59-BADC-4BB1-9843-BCB9A1203276}" type="parTrans" cxnId="{FC99CEA7-9C69-4790-915C-B0CA937F2D70}">
      <dgm:prSet/>
      <dgm:spPr/>
      <dgm:t>
        <a:bodyPr/>
        <a:lstStyle/>
        <a:p>
          <a:endParaRPr lang="zh-CN" altLang="en-US"/>
        </a:p>
      </dgm:t>
    </dgm:pt>
    <dgm:pt modelId="{8A2E7B49-E802-440A-B0D3-E0D943BF14BF}" type="sibTrans" cxnId="{FC99CEA7-9C69-4790-915C-B0CA937F2D70}">
      <dgm:prSet/>
      <dgm:spPr/>
      <dgm:t>
        <a:bodyPr/>
        <a:lstStyle/>
        <a:p>
          <a:endParaRPr lang="zh-CN" altLang="en-US"/>
        </a:p>
      </dgm:t>
    </dgm:pt>
    <dgm:pt modelId="{ED4614BC-AEBA-475F-AA2E-CE3B98B8105C}">
      <dgm:prSet phldrT="[文本]" custT="1"/>
      <dgm:spPr/>
      <dgm:t>
        <a:bodyPr/>
        <a:lstStyle/>
        <a:p>
          <a:r>
            <a:rPr lang="zh-CN" altLang="en-US" sz="2400" b="1" dirty="0" smtClean="0"/>
            <a:t>会计计量（</a:t>
          </a:r>
          <a:r>
            <a:rPr lang="en-US" altLang="zh-CN" sz="2400" b="1" dirty="0" smtClean="0"/>
            <a:t>Quantify)</a:t>
          </a:r>
          <a:endParaRPr lang="zh-CN" altLang="en-US" sz="2400" b="1" dirty="0"/>
        </a:p>
      </dgm:t>
    </dgm:pt>
    <dgm:pt modelId="{9FC3EB55-026C-4FAB-93E6-8A78EADC3E8B}" type="parTrans" cxnId="{8892A837-6526-4A8B-9DD5-37488B51CC73}">
      <dgm:prSet/>
      <dgm:spPr/>
      <dgm:t>
        <a:bodyPr/>
        <a:lstStyle/>
        <a:p>
          <a:endParaRPr lang="zh-CN" altLang="en-US"/>
        </a:p>
      </dgm:t>
    </dgm:pt>
    <dgm:pt modelId="{9C1065D2-CFFA-4B67-B3AF-39AC8B1D9C34}" type="sibTrans" cxnId="{8892A837-6526-4A8B-9DD5-37488B51CC73}">
      <dgm:prSet/>
      <dgm:spPr/>
      <dgm:t>
        <a:bodyPr/>
        <a:lstStyle/>
        <a:p>
          <a:endParaRPr lang="zh-CN" altLang="en-US"/>
        </a:p>
      </dgm:t>
    </dgm:pt>
    <dgm:pt modelId="{439965FA-CA66-4AA3-AA88-4CB1B6879D7C}">
      <dgm:prSet phldrT="[文本]" custT="1"/>
      <dgm:spPr/>
      <dgm:t>
        <a:bodyPr/>
        <a:lstStyle/>
        <a:p>
          <a:r>
            <a:rPr lang="zh-CN" altLang="en-US" sz="2400" b="1" dirty="0" smtClean="0"/>
            <a:t>会计记录</a:t>
          </a:r>
          <a:r>
            <a:rPr lang="en-US" altLang="zh-CN" sz="2400" b="1" dirty="0" smtClean="0"/>
            <a:t>(Record)</a:t>
          </a:r>
          <a:endParaRPr lang="zh-CN" altLang="en-US" sz="2400" b="1" dirty="0"/>
        </a:p>
      </dgm:t>
    </dgm:pt>
    <dgm:pt modelId="{1D99BBDC-CEC5-4845-B7AA-13677A1A528C}" type="parTrans" cxnId="{3D6D2948-3CA6-45B2-AE12-1AF050FD1A32}">
      <dgm:prSet/>
      <dgm:spPr/>
      <dgm:t>
        <a:bodyPr/>
        <a:lstStyle/>
        <a:p>
          <a:endParaRPr lang="zh-CN" altLang="en-US"/>
        </a:p>
      </dgm:t>
    </dgm:pt>
    <dgm:pt modelId="{9AD2FDB3-1F76-425B-8056-31392BD62D5B}" type="sibTrans" cxnId="{3D6D2948-3CA6-45B2-AE12-1AF050FD1A32}">
      <dgm:prSet/>
      <dgm:spPr/>
      <dgm:t>
        <a:bodyPr/>
        <a:lstStyle/>
        <a:p>
          <a:endParaRPr lang="zh-CN" altLang="en-US"/>
        </a:p>
      </dgm:t>
    </dgm:pt>
    <dgm:pt modelId="{944E6C91-C60E-4CB5-AC3F-297D94FC901B}">
      <dgm:prSet phldrT="[文本]" custT="1"/>
      <dgm:spPr/>
      <dgm:t>
        <a:bodyPr/>
        <a:lstStyle/>
        <a:p>
          <a:r>
            <a:rPr lang="zh-CN" altLang="en-US" sz="2400" b="1" dirty="0" smtClean="0"/>
            <a:t>会计报告</a:t>
          </a:r>
          <a:r>
            <a:rPr lang="en-US" altLang="zh-CN" sz="2400" b="1" dirty="0" smtClean="0"/>
            <a:t>(Report)</a:t>
          </a:r>
          <a:endParaRPr lang="zh-CN" altLang="en-US" sz="2400" b="1" dirty="0"/>
        </a:p>
      </dgm:t>
    </dgm:pt>
    <dgm:pt modelId="{78E670D1-FE52-49D9-9195-F64863B7D902}" type="parTrans" cxnId="{C78517F0-870C-453C-AE87-47955C11823F}">
      <dgm:prSet/>
      <dgm:spPr/>
      <dgm:t>
        <a:bodyPr/>
        <a:lstStyle/>
        <a:p>
          <a:endParaRPr lang="zh-CN" altLang="en-US"/>
        </a:p>
      </dgm:t>
    </dgm:pt>
    <dgm:pt modelId="{E685F2C6-BD4D-40EC-B6D0-696DA825F312}" type="sibTrans" cxnId="{C78517F0-870C-453C-AE87-47955C11823F}">
      <dgm:prSet/>
      <dgm:spPr/>
      <dgm:t>
        <a:bodyPr/>
        <a:lstStyle/>
        <a:p>
          <a:endParaRPr lang="zh-CN" altLang="en-US"/>
        </a:p>
      </dgm:t>
    </dgm:pt>
    <dgm:pt modelId="{84BA4B08-F397-493F-99EE-788C94014AC9}" type="pres">
      <dgm:prSet presAssocID="{707524B9-6C64-46E5-9713-5E8491CB9B9E}" presName="Name0" presStyleCnt="0">
        <dgm:presLayoutVars>
          <dgm:dir/>
          <dgm:resizeHandles val="exact"/>
        </dgm:presLayoutVars>
      </dgm:prSet>
      <dgm:spPr/>
    </dgm:pt>
    <dgm:pt modelId="{F605D5E7-A21A-4A71-BA4D-601AA1C2F4D2}" type="pres">
      <dgm:prSet presAssocID="{EC97FE9A-A77C-40EE-82EC-A5AD190AF76B}" presName="node" presStyleLbl="node1" presStyleIdx="0" presStyleCnt="4" custLinFactNeighborX="-626" custLinFactNeighborY="-834">
        <dgm:presLayoutVars>
          <dgm:bulletEnabled val="1"/>
        </dgm:presLayoutVars>
      </dgm:prSet>
      <dgm:spPr/>
      <dgm:t>
        <a:bodyPr/>
        <a:lstStyle/>
        <a:p>
          <a:endParaRPr lang="zh-CN" altLang="en-US"/>
        </a:p>
      </dgm:t>
    </dgm:pt>
    <dgm:pt modelId="{BCFD8516-2188-40C2-826B-783DFC47911A}" type="pres">
      <dgm:prSet presAssocID="{8A2E7B49-E802-440A-B0D3-E0D943BF14BF}" presName="sibTrans" presStyleLbl="sibTrans2D1" presStyleIdx="0" presStyleCnt="3"/>
      <dgm:spPr/>
      <dgm:t>
        <a:bodyPr/>
        <a:lstStyle/>
        <a:p>
          <a:endParaRPr lang="zh-CN" altLang="en-US"/>
        </a:p>
      </dgm:t>
    </dgm:pt>
    <dgm:pt modelId="{A4E55B0D-5ADC-4EE8-AA5E-DD9D64DFBF62}" type="pres">
      <dgm:prSet presAssocID="{8A2E7B49-E802-440A-B0D3-E0D943BF14BF}" presName="connectorText" presStyleLbl="sibTrans2D1" presStyleIdx="0" presStyleCnt="3"/>
      <dgm:spPr/>
      <dgm:t>
        <a:bodyPr/>
        <a:lstStyle/>
        <a:p>
          <a:endParaRPr lang="zh-CN" altLang="en-US"/>
        </a:p>
      </dgm:t>
    </dgm:pt>
    <dgm:pt modelId="{B8229D7A-2CEE-412D-BB73-6C326DD13CBD}" type="pres">
      <dgm:prSet presAssocID="{ED4614BC-AEBA-475F-AA2E-CE3B98B8105C}" presName="node" presStyleLbl="node1" presStyleIdx="1" presStyleCnt="4">
        <dgm:presLayoutVars>
          <dgm:bulletEnabled val="1"/>
        </dgm:presLayoutVars>
      </dgm:prSet>
      <dgm:spPr/>
      <dgm:t>
        <a:bodyPr/>
        <a:lstStyle/>
        <a:p>
          <a:endParaRPr lang="zh-CN" altLang="en-US"/>
        </a:p>
      </dgm:t>
    </dgm:pt>
    <dgm:pt modelId="{948F8291-912B-489E-85CC-9833EF541BE7}" type="pres">
      <dgm:prSet presAssocID="{9C1065D2-CFFA-4B67-B3AF-39AC8B1D9C34}" presName="sibTrans" presStyleLbl="sibTrans2D1" presStyleIdx="1" presStyleCnt="3"/>
      <dgm:spPr/>
      <dgm:t>
        <a:bodyPr/>
        <a:lstStyle/>
        <a:p>
          <a:endParaRPr lang="zh-CN" altLang="en-US"/>
        </a:p>
      </dgm:t>
    </dgm:pt>
    <dgm:pt modelId="{02F656CA-50F9-432D-B889-1BA9ECD8939A}" type="pres">
      <dgm:prSet presAssocID="{9C1065D2-CFFA-4B67-B3AF-39AC8B1D9C34}" presName="connectorText" presStyleLbl="sibTrans2D1" presStyleIdx="1" presStyleCnt="3"/>
      <dgm:spPr/>
      <dgm:t>
        <a:bodyPr/>
        <a:lstStyle/>
        <a:p>
          <a:endParaRPr lang="zh-CN" altLang="en-US"/>
        </a:p>
      </dgm:t>
    </dgm:pt>
    <dgm:pt modelId="{814F3B03-A891-4B8A-A439-71BAE1E7D6EA}" type="pres">
      <dgm:prSet presAssocID="{439965FA-CA66-4AA3-AA88-4CB1B6879D7C}" presName="node" presStyleLbl="node1" presStyleIdx="2" presStyleCnt="4">
        <dgm:presLayoutVars>
          <dgm:bulletEnabled val="1"/>
        </dgm:presLayoutVars>
      </dgm:prSet>
      <dgm:spPr/>
      <dgm:t>
        <a:bodyPr/>
        <a:lstStyle/>
        <a:p>
          <a:endParaRPr lang="zh-CN" altLang="en-US"/>
        </a:p>
      </dgm:t>
    </dgm:pt>
    <dgm:pt modelId="{C1729BD0-BDFA-4375-A8E8-95BA791C28B3}" type="pres">
      <dgm:prSet presAssocID="{9AD2FDB3-1F76-425B-8056-31392BD62D5B}" presName="sibTrans" presStyleLbl="sibTrans2D1" presStyleIdx="2" presStyleCnt="3"/>
      <dgm:spPr/>
      <dgm:t>
        <a:bodyPr/>
        <a:lstStyle/>
        <a:p>
          <a:endParaRPr lang="zh-CN" altLang="en-US"/>
        </a:p>
      </dgm:t>
    </dgm:pt>
    <dgm:pt modelId="{CF83BD62-0982-4D30-A7A3-43CC255818F0}" type="pres">
      <dgm:prSet presAssocID="{9AD2FDB3-1F76-425B-8056-31392BD62D5B}" presName="connectorText" presStyleLbl="sibTrans2D1" presStyleIdx="2" presStyleCnt="3"/>
      <dgm:spPr/>
      <dgm:t>
        <a:bodyPr/>
        <a:lstStyle/>
        <a:p>
          <a:endParaRPr lang="zh-CN" altLang="en-US"/>
        </a:p>
      </dgm:t>
    </dgm:pt>
    <dgm:pt modelId="{9E8F0BA4-A572-4A04-A603-0831D745697E}" type="pres">
      <dgm:prSet presAssocID="{944E6C91-C60E-4CB5-AC3F-297D94FC901B}" presName="node" presStyleLbl="node1" presStyleIdx="3" presStyleCnt="4" custLinFactNeighborX="-1252" custLinFactNeighborY="835">
        <dgm:presLayoutVars>
          <dgm:bulletEnabled val="1"/>
        </dgm:presLayoutVars>
      </dgm:prSet>
      <dgm:spPr/>
      <dgm:t>
        <a:bodyPr/>
        <a:lstStyle/>
        <a:p>
          <a:endParaRPr lang="zh-CN" altLang="en-US"/>
        </a:p>
      </dgm:t>
    </dgm:pt>
  </dgm:ptLst>
  <dgm:cxnLst>
    <dgm:cxn modelId="{FDCB787C-9942-4B81-A43E-4C4B96A88BF1}" type="presOf" srcId="{707524B9-6C64-46E5-9713-5E8491CB9B9E}" destId="{84BA4B08-F397-493F-99EE-788C94014AC9}" srcOrd="0" destOrd="0" presId="urn:microsoft.com/office/officeart/2005/8/layout/process1"/>
    <dgm:cxn modelId="{8841FD90-6F3D-4C1D-9182-8E528D8AD94B}" type="presOf" srcId="{8A2E7B49-E802-440A-B0D3-E0D943BF14BF}" destId="{BCFD8516-2188-40C2-826B-783DFC47911A}" srcOrd="0" destOrd="0" presId="urn:microsoft.com/office/officeart/2005/8/layout/process1"/>
    <dgm:cxn modelId="{17962BA0-AD6A-4ED4-B22F-FFE367DCAE4D}" type="presOf" srcId="{9C1065D2-CFFA-4B67-B3AF-39AC8B1D9C34}" destId="{948F8291-912B-489E-85CC-9833EF541BE7}" srcOrd="0" destOrd="0" presId="urn:microsoft.com/office/officeart/2005/8/layout/process1"/>
    <dgm:cxn modelId="{65EE77CA-1BCE-4269-A539-89CB19EDB342}" type="presOf" srcId="{8A2E7B49-E802-440A-B0D3-E0D943BF14BF}" destId="{A4E55B0D-5ADC-4EE8-AA5E-DD9D64DFBF62}" srcOrd="1" destOrd="0" presId="urn:microsoft.com/office/officeart/2005/8/layout/process1"/>
    <dgm:cxn modelId="{E64D830A-CBFA-4797-83AA-742898CFBCFA}" type="presOf" srcId="{9AD2FDB3-1F76-425B-8056-31392BD62D5B}" destId="{CF83BD62-0982-4D30-A7A3-43CC255818F0}" srcOrd="1" destOrd="0" presId="urn:microsoft.com/office/officeart/2005/8/layout/process1"/>
    <dgm:cxn modelId="{D6032D31-1C80-41FE-9858-22E9427ACBE6}" type="presOf" srcId="{9AD2FDB3-1F76-425B-8056-31392BD62D5B}" destId="{C1729BD0-BDFA-4375-A8E8-95BA791C28B3}" srcOrd="0" destOrd="0" presId="urn:microsoft.com/office/officeart/2005/8/layout/process1"/>
    <dgm:cxn modelId="{3D6D2948-3CA6-45B2-AE12-1AF050FD1A32}" srcId="{707524B9-6C64-46E5-9713-5E8491CB9B9E}" destId="{439965FA-CA66-4AA3-AA88-4CB1B6879D7C}" srcOrd="2" destOrd="0" parTransId="{1D99BBDC-CEC5-4845-B7AA-13677A1A528C}" sibTransId="{9AD2FDB3-1F76-425B-8056-31392BD62D5B}"/>
    <dgm:cxn modelId="{FC99CEA7-9C69-4790-915C-B0CA937F2D70}" srcId="{707524B9-6C64-46E5-9713-5E8491CB9B9E}" destId="{EC97FE9A-A77C-40EE-82EC-A5AD190AF76B}" srcOrd="0" destOrd="0" parTransId="{201F5E59-BADC-4BB1-9843-BCB9A1203276}" sibTransId="{8A2E7B49-E802-440A-B0D3-E0D943BF14BF}"/>
    <dgm:cxn modelId="{B6B99D9F-FE69-420A-902F-DABBBCE52A77}" type="presOf" srcId="{EC97FE9A-A77C-40EE-82EC-A5AD190AF76B}" destId="{F605D5E7-A21A-4A71-BA4D-601AA1C2F4D2}" srcOrd="0" destOrd="0" presId="urn:microsoft.com/office/officeart/2005/8/layout/process1"/>
    <dgm:cxn modelId="{8892A837-6526-4A8B-9DD5-37488B51CC73}" srcId="{707524B9-6C64-46E5-9713-5E8491CB9B9E}" destId="{ED4614BC-AEBA-475F-AA2E-CE3B98B8105C}" srcOrd="1" destOrd="0" parTransId="{9FC3EB55-026C-4FAB-93E6-8A78EADC3E8B}" sibTransId="{9C1065D2-CFFA-4B67-B3AF-39AC8B1D9C34}"/>
    <dgm:cxn modelId="{EA6DDB11-D0DD-4843-9268-6C927C6D3040}" type="presOf" srcId="{9C1065D2-CFFA-4B67-B3AF-39AC8B1D9C34}" destId="{02F656CA-50F9-432D-B889-1BA9ECD8939A}" srcOrd="1" destOrd="0" presId="urn:microsoft.com/office/officeart/2005/8/layout/process1"/>
    <dgm:cxn modelId="{96143691-79AB-4610-A019-1611BBE5A7D8}" type="presOf" srcId="{439965FA-CA66-4AA3-AA88-4CB1B6879D7C}" destId="{814F3B03-A891-4B8A-A439-71BAE1E7D6EA}" srcOrd="0" destOrd="0" presId="urn:microsoft.com/office/officeart/2005/8/layout/process1"/>
    <dgm:cxn modelId="{8B7D81AE-B4F6-4F6D-916F-7CA127174040}" type="presOf" srcId="{ED4614BC-AEBA-475F-AA2E-CE3B98B8105C}" destId="{B8229D7A-2CEE-412D-BB73-6C326DD13CBD}" srcOrd="0" destOrd="0" presId="urn:microsoft.com/office/officeart/2005/8/layout/process1"/>
    <dgm:cxn modelId="{CD6CD753-F014-4557-8DA1-C8D5C0EBF669}" type="presOf" srcId="{944E6C91-C60E-4CB5-AC3F-297D94FC901B}" destId="{9E8F0BA4-A572-4A04-A603-0831D745697E}" srcOrd="0" destOrd="0" presId="urn:microsoft.com/office/officeart/2005/8/layout/process1"/>
    <dgm:cxn modelId="{C78517F0-870C-453C-AE87-47955C11823F}" srcId="{707524B9-6C64-46E5-9713-5E8491CB9B9E}" destId="{944E6C91-C60E-4CB5-AC3F-297D94FC901B}" srcOrd="3" destOrd="0" parTransId="{78E670D1-FE52-49D9-9195-F64863B7D902}" sibTransId="{E685F2C6-BD4D-40EC-B6D0-696DA825F312}"/>
    <dgm:cxn modelId="{097CDB9A-7A54-4E1B-B9B1-C3319812E5FC}" type="presParOf" srcId="{84BA4B08-F397-493F-99EE-788C94014AC9}" destId="{F605D5E7-A21A-4A71-BA4D-601AA1C2F4D2}" srcOrd="0" destOrd="0" presId="urn:microsoft.com/office/officeart/2005/8/layout/process1"/>
    <dgm:cxn modelId="{0FE3508D-ECCF-4359-83AF-B490E403D868}" type="presParOf" srcId="{84BA4B08-F397-493F-99EE-788C94014AC9}" destId="{BCFD8516-2188-40C2-826B-783DFC47911A}" srcOrd="1" destOrd="0" presId="urn:microsoft.com/office/officeart/2005/8/layout/process1"/>
    <dgm:cxn modelId="{D98A0980-B833-46EA-987A-EEE178BC7B9D}" type="presParOf" srcId="{BCFD8516-2188-40C2-826B-783DFC47911A}" destId="{A4E55B0D-5ADC-4EE8-AA5E-DD9D64DFBF62}" srcOrd="0" destOrd="0" presId="urn:microsoft.com/office/officeart/2005/8/layout/process1"/>
    <dgm:cxn modelId="{507190D1-746A-4445-B549-8B46121497FF}" type="presParOf" srcId="{84BA4B08-F397-493F-99EE-788C94014AC9}" destId="{B8229D7A-2CEE-412D-BB73-6C326DD13CBD}" srcOrd="2" destOrd="0" presId="urn:microsoft.com/office/officeart/2005/8/layout/process1"/>
    <dgm:cxn modelId="{8AB14C82-06E3-4DA0-BBCD-CB2F51C5A39F}" type="presParOf" srcId="{84BA4B08-F397-493F-99EE-788C94014AC9}" destId="{948F8291-912B-489E-85CC-9833EF541BE7}" srcOrd="3" destOrd="0" presId="urn:microsoft.com/office/officeart/2005/8/layout/process1"/>
    <dgm:cxn modelId="{EE7D2216-A27F-48BD-88B5-403D69480807}" type="presParOf" srcId="{948F8291-912B-489E-85CC-9833EF541BE7}" destId="{02F656CA-50F9-432D-B889-1BA9ECD8939A}" srcOrd="0" destOrd="0" presId="urn:microsoft.com/office/officeart/2005/8/layout/process1"/>
    <dgm:cxn modelId="{84A4EC9A-661A-467B-A41E-18BD9D441185}" type="presParOf" srcId="{84BA4B08-F397-493F-99EE-788C94014AC9}" destId="{814F3B03-A891-4B8A-A439-71BAE1E7D6EA}" srcOrd="4" destOrd="0" presId="urn:microsoft.com/office/officeart/2005/8/layout/process1"/>
    <dgm:cxn modelId="{458D1585-4F24-4820-9D17-C9CFA75D38BA}" type="presParOf" srcId="{84BA4B08-F397-493F-99EE-788C94014AC9}" destId="{C1729BD0-BDFA-4375-A8E8-95BA791C28B3}" srcOrd="5" destOrd="0" presId="urn:microsoft.com/office/officeart/2005/8/layout/process1"/>
    <dgm:cxn modelId="{8A7AC935-BDA6-4109-BC6F-07FEEC336082}" type="presParOf" srcId="{C1729BD0-BDFA-4375-A8E8-95BA791C28B3}" destId="{CF83BD62-0982-4D30-A7A3-43CC255818F0}" srcOrd="0" destOrd="0" presId="urn:microsoft.com/office/officeart/2005/8/layout/process1"/>
    <dgm:cxn modelId="{2F769CC6-0C87-4784-AF61-E2AB77ADFC7B}" type="presParOf" srcId="{84BA4B08-F397-493F-99EE-788C94014AC9}" destId="{9E8F0BA4-A572-4A04-A603-0831D745697E}"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5E05CD7-4B32-4B06-A945-E4F235646985}"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zh-CN" altLang="en-US"/>
        </a:p>
      </dgm:t>
    </dgm:pt>
    <dgm:pt modelId="{4509AF5D-25BA-448F-99DA-5DC134CF2A6F}">
      <dgm:prSet phldrT="[文本]" custT="1"/>
      <dgm:spPr/>
      <dgm:t>
        <a:bodyPr/>
        <a:lstStyle/>
        <a:p>
          <a:r>
            <a:rPr lang="zh-CN" altLang="en-US" sz="3200" b="1" dirty="0" smtClean="0"/>
            <a:t>外购固定资产</a:t>
          </a:r>
          <a:endParaRPr lang="zh-CN" altLang="en-US" sz="3200" b="1" dirty="0"/>
        </a:p>
      </dgm:t>
    </dgm:pt>
    <dgm:pt modelId="{3E83FD2B-DE09-4EAE-AA94-D7BF1A734E32}" type="parTrans" cxnId="{95D3F323-504A-47AA-859B-EF44649B029A}">
      <dgm:prSet/>
      <dgm:spPr/>
      <dgm:t>
        <a:bodyPr/>
        <a:lstStyle/>
        <a:p>
          <a:endParaRPr lang="zh-CN" altLang="en-US" sz="1400"/>
        </a:p>
      </dgm:t>
    </dgm:pt>
    <dgm:pt modelId="{AD1568CB-95CC-47D0-B06E-60987084D463}" type="sibTrans" cxnId="{95D3F323-504A-47AA-859B-EF44649B029A}">
      <dgm:prSet/>
      <dgm:spPr/>
      <dgm:t>
        <a:bodyPr/>
        <a:lstStyle/>
        <a:p>
          <a:endParaRPr lang="zh-CN" altLang="en-US" sz="1400"/>
        </a:p>
      </dgm:t>
    </dgm:pt>
    <dgm:pt modelId="{460EE9F5-61C9-4182-B591-82E3BA0518C6}">
      <dgm:prSet phldrT="[文本]" custT="1"/>
      <dgm:spPr/>
      <dgm:t>
        <a:bodyPr/>
        <a:lstStyle/>
        <a:p>
          <a:r>
            <a:rPr lang="zh-CN" altLang="en-US" sz="2800" b="1" dirty="0" smtClean="0"/>
            <a:t>自行建设固定资产</a:t>
          </a:r>
          <a:endParaRPr lang="zh-CN" altLang="en-US" sz="2800" b="1" dirty="0"/>
        </a:p>
      </dgm:t>
    </dgm:pt>
    <dgm:pt modelId="{5933D8FB-04C6-4A3A-90A3-FA1E5385E20F}" type="parTrans" cxnId="{76F371CC-4EC1-443B-869E-9FCEE33D5612}">
      <dgm:prSet/>
      <dgm:spPr/>
      <dgm:t>
        <a:bodyPr/>
        <a:lstStyle/>
        <a:p>
          <a:endParaRPr lang="zh-CN" altLang="en-US" sz="1400"/>
        </a:p>
      </dgm:t>
    </dgm:pt>
    <dgm:pt modelId="{3CA780F8-6CCB-4BF1-93F2-0729BED6BC48}" type="sibTrans" cxnId="{76F371CC-4EC1-443B-869E-9FCEE33D5612}">
      <dgm:prSet/>
      <dgm:spPr/>
      <dgm:t>
        <a:bodyPr/>
        <a:lstStyle/>
        <a:p>
          <a:endParaRPr lang="zh-CN" altLang="en-US" sz="1400"/>
        </a:p>
      </dgm:t>
    </dgm:pt>
    <dgm:pt modelId="{68F8C069-3538-461B-BB27-62C979229007}">
      <dgm:prSet phldrT="[文本]" custT="1"/>
      <dgm:spPr/>
      <dgm:t>
        <a:bodyPr/>
        <a:lstStyle/>
        <a:p>
          <a:r>
            <a:rPr lang="zh-CN" altLang="en-US" sz="2800" b="1" dirty="0" smtClean="0"/>
            <a:t>投资者投入固定资产</a:t>
          </a:r>
          <a:endParaRPr lang="zh-CN" altLang="en-US" sz="2800" b="1" dirty="0"/>
        </a:p>
      </dgm:t>
    </dgm:pt>
    <dgm:pt modelId="{8B166664-A9EB-4525-BFA7-1EE29BA52CE6}" type="parTrans" cxnId="{8A976B52-F61A-457A-8ED0-D6D05D3E6321}">
      <dgm:prSet/>
      <dgm:spPr/>
      <dgm:t>
        <a:bodyPr/>
        <a:lstStyle/>
        <a:p>
          <a:endParaRPr lang="zh-CN" altLang="en-US" sz="1400"/>
        </a:p>
      </dgm:t>
    </dgm:pt>
    <dgm:pt modelId="{1D963B2E-5E19-492D-B435-AEB093713118}" type="sibTrans" cxnId="{8A976B52-F61A-457A-8ED0-D6D05D3E6321}">
      <dgm:prSet/>
      <dgm:spPr/>
      <dgm:t>
        <a:bodyPr/>
        <a:lstStyle/>
        <a:p>
          <a:endParaRPr lang="zh-CN" altLang="en-US" sz="1400"/>
        </a:p>
      </dgm:t>
    </dgm:pt>
    <dgm:pt modelId="{DF363621-6C18-4E1C-A6C4-C0F0F582095A}">
      <dgm:prSet phldrT="[文本]" custT="1"/>
      <dgm:spPr/>
      <dgm:t>
        <a:bodyPr/>
        <a:lstStyle/>
        <a:p>
          <a:r>
            <a:rPr lang="zh-CN" altLang="en-US" sz="2800" b="1" dirty="0" smtClean="0"/>
            <a:t>融资租入固定资产</a:t>
          </a:r>
          <a:endParaRPr lang="zh-CN" altLang="en-US" sz="2800" b="1" dirty="0"/>
        </a:p>
      </dgm:t>
    </dgm:pt>
    <dgm:pt modelId="{0421E7A8-1847-409A-8641-5F939E8E37D7}" type="parTrans" cxnId="{C1776933-2AF7-41DD-A06C-839E081E8A56}">
      <dgm:prSet/>
      <dgm:spPr/>
      <dgm:t>
        <a:bodyPr/>
        <a:lstStyle/>
        <a:p>
          <a:endParaRPr lang="zh-CN" altLang="en-US" sz="1400"/>
        </a:p>
      </dgm:t>
    </dgm:pt>
    <dgm:pt modelId="{E4E7DEE6-ED69-47CA-A649-5C15626EB780}" type="sibTrans" cxnId="{C1776933-2AF7-41DD-A06C-839E081E8A56}">
      <dgm:prSet/>
      <dgm:spPr/>
      <dgm:t>
        <a:bodyPr/>
        <a:lstStyle/>
        <a:p>
          <a:endParaRPr lang="zh-CN" altLang="en-US" sz="1400"/>
        </a:p>
      </dgm:t>
    </dgm:pt>
    <dgm:pt modelId="{7905AB78-70DD-4FC0-BB44-9809DB233349}">
      <dgm:prSet phldrT="[文本]" custT="1"/>
      <dgm:spPr/>
      <dgm:t>
        <a:bodyPr/>
        <a:lstStyle/>
        <a:p>
          <a:r>
            <a:rPr lang="zh-CN" altLang="en-US" sz="2800" b="1" dirty="0" smtClean="0"/>
            <a:t>改建和扩建新增固定资产</a:t>
          </a:r>
          <a:endParaRPr lang="zh-CN" altLang="en-US" sz="2800" b="1" dirty="0"/>
        </a:p>
      </dgm:t>
    </dgm:pt>
    <dgm:pt modelId="{205A851B-D303-4B49-A1DF-05888983040C}" type="parTrans" cxnId="{70CDEBE5-EAC6-417E-B6D3-C56238C61776}">
      <dgm:prSet/>
      <dgm:spPr/>
      <dgm:t>
        <a:bodyPr/>
        <a:lstStyle/>
        <a:p>
          <a:endParaRPr lang="zh-CN" altLang="en-US" sz="1400"/>
        </a:p>
      </dgm:t>
    </dgm:pt>
    <dgm:pt modelId="{EC304630-4661-4D64-9A2C-DC394C608330}" type="sibTrans" cxnId="{70CDEBE5-EAC6-417E-B6D3-C56238C61776}">
      <dgm:prSet/>
      <dgm:spPr/>
      <dgm:t>
        <a:bodyPr/>
        <a:lstStyle/>
        <a:p>
          <a:endParaRPr lang="zh-CN" altLang="en-US" sz="1400"/>
        </a:p>
      </dgm:t>
    </dgm:pt>
    <dgm:pt modelId="{8761E078-C4AF-4897-8BE2-C1353A95C2F5}">
      <dgm:prSet phldrT="[文本]" custT="1"/>
      <dgm:spPr/>
      <dgm:t>
        <a:bodyPr/>
        <a:lstStyle/>
        <a:p>
          <a:r>
            <a:rPr lang="zh-CN" altLang="en-US" sz="2800" b="1" dirty="0" smtClean="0"/>
            <a:t>接受捐赠固定资产</a:t>
          </a:r>
          <a:endParaRPr lang="zh-CN" altLang="en-US" sz="2800" b="1" dirty="0"/>
        </a:p>
      </dgm:t>
    </dgm:pt>
    <dgm:pt modelId="{EF5168E2-7B5B-4E17-807E-58D2F7BB2DD0}" type="parTrans" cxnId="{FF77AB38-94EC-4FD9-9D50-4D0AD756BEF6}">
      <dgm:prSet/>
      <dgm:spPr/>
      <dgm:t>
        <a:bodyPr/>
        <a:lstStyle/>
        <a:p>
          <a:endParaRPr lang="zh-CN" altLang="en-US" sz="1400"/>
        </a:p>
      </dgm:t>
    </dgm:pt>
    <dgm:pt modelId="{603BEC6D-5E44-43D4-9D89-7E2B2ABDD454}" type="sibTrans" cxnId="{FF77AB38-94EC-4FD9-9D50-4D0AD756BEF6}">
      <dgm:prSet/>
      <dgm:spPr/>
      <dgm:t>
        <a:bodyPr/>
        <a:lstStyle/>
        <a:p>
          <a:endParaRPr lang="zh-CN" altLang="en-US" sz="1400"/>
        </a:p>
      </dgm:t>
    </dgm:pt>
    <dgm:pt modelId="{AC6CE426-310A-4A77-96B2-444EE1967414}">
      <dgm:prSet phldrT="[文本]" custT="1"/>
      <dgm:spPr/>
      <dgm:t>
        <a:bodyPr/>
        <a:lstStyle/>
        <a:p>
          <a:r>
            <a:rPr lang="zh-CN" altLang="en-US" sz="2800" b="1" dirty="0" smtClean="0"/>
            <a:t>盘盈固定资产</a:t>
          </a:r>
          <a:endParaRPr lang="zh-CN" altLang="en-US" sz="2800" b="1" dirty="0"/>
        </a:p>
      </dgm:t>
    </dgm:pt>
    <dgm:pt modelId="{7BC6A535-6F75-4D97-831E-ADF6908F38C8}" type="parTrans" cxnId="{19379AE0-A7C2-413A-8215-A04B454324BF}">
      <dgm:prSet/>
      <dgm:spPr/>
      <dgm:t>
        <a:bodyPr/>
        <a:lstStyle/>
        <a:p>
          <a:endParaRPr lang="zh-CN" altLang="en-US" sz="1200"/>
        </a:p>
      </dgm:t>
    </dgm:pt>
    <dgm:pt modelId="{19137CE4-2765-487E-B61A-08FA9AC6DFEF}" type="sibTrans" cxnId="{19379AE0-A7C2-413A-8215-A04B454324BF}">
      <dgm:prSet/>
      <dgm:spPr/>
      <dgm:t>
        <a:bodyPr/>
        <a:lstStyle/>
        <a:p>
          <a:endParaRPr lang="zh-CN" altLang="en-US" sz="1200"/>
        </a:p>
      </dgm:t>
    </dgm:pt>
    <dgm:pt modelId="{3D30ADA1-1AB6-446D-B5BA-2F50F054D1A6}" type="pres">
      <dgm:prSet presAssocID="{25E05CD7-4B32-4B06-A945-E4F235646985}" presName="diagram" presStyleCnt="0">
        <dgm:presLayoutVars>
          <dgm:dir/>
          <dgm:resizeHandles val="exact"/>
        </dgm:presLayoutVars>
      </dgm:prSet>
      <dgm:spPr/>
      <dgm:t>
        <a:bodyPr/>
        <a:lstStyle/>
        <a:p>
          <a:endParaRPr lang="zh-CN" altLang="en-US"/>
        </a:p>
      </dgm:t>
    </dgm:pt>
    <dgm:pt modelId="{24EBBFF0-BCFA-4970-BA54-B4EF8DE45107}" type="pres">
      <dgm:prSet presAssocID="{4509AF5D-25BA-448F-99DA-5DC134CF2A6F}" presName="node" presStyleLbl="node1" presStyleIdx="0" presStyleCnt="7" custLinFactNeighborX="214" custLinFactNeighborY="1425">
        <dgm:presLayoutVars>
          <dgm:bulletEnabled val="1"/>
        </dgm:presLayoutVars>
      </dgm:prSet>
      <dgm:spPr/>
      <dgm:t>
        <a:bodyPr/>
        <a:lstStyle/>
        <a:p>
          <a:endParaRPr lang="zh-CN" altLang="en-US"/>
        </a:p>
      </dgm:t>
    </dgm:pt>
    <dgm:pt modelId="{CCA79C98-BFD6-4DD7-BD34-DF9D57438644}" type="pres">
      <dgm:prSet presAssocID="{AD1568CB-95CC-47D0-B06E-60987084D463}" presName="sibTrans" presStyleCnt="0"/>
      <dgm:spPr/>
    </dgm:pt>
    <dgm:pt modelId="{D335D031-7FAF-4E41-8794-F76A7A213468}" type="pres">
      <dgm:prSet presAssocID="{460EE9F5-61C9-4182-B591-82E3BA0518C6}" presName="node" presStyleLbl="node1" presStyleIdx="1" presStyleCnt="7" custLinFactNeighborX="-310" custLinFactNeighborY="830">
        <dgm:presLayoutVars>
          <dgm:bulletEnabled val="1"/>
        </dgm:presLayoutVars>
      </dgm:prSet>
      <dgm:spPr/>
      <dgm:t>
        <a:bodyPr/>
        <a:lstStyle/>
        <a:p>
          <a:endParaRPr lang="zh-CN" altLang="en-US"/>
        </a:p>
      </dgm:t>
    </dgm:pt>
    <dgm:pt modelId="{28456E35-71FE-448D-AB54-DD3EF9867E34}" type="pres">
      <dgm:prSet presAssocID="{3CA780F8-6CCB-4BF1-93F2-0729BED6BC48}" presName="sibTrans" presStyleCnt="0"/>
      <dgm:spPr/>
    </dgm:pt>
    <dgm:pt modelId="{CF0760D8-4068-4ED5-88ED-7AE6770AE76B}" type="pres">
      <dgm:prSet presAssocID="{68F8C069-3538-461B-BB27-62C979229007}" presName="node" presStyleLbl="node1" presStyleIdx="2" presStyleCnt="7">
        <dgm:presLayoutVars>
          <dgm:bulletEnabled val="1"/>
        </dgm:presLayoutVars>
      </dgm:prSet>
      <dgm:spPr/>
      <dgm:t>
        <a:bodyPr/>
        <a:lstStyle/>
        <a:p>
          <a:endParaRPr lang="zh-CN" altLang="en-US"/>
        </a:p>
      </dgm:t>
    </dgm:pt>
    <dgm:pt modelId="{43F43F64-944C-4FEB-9CED-38E62AFE93CD}" type="pres">
      <dgm:prSet presAssocID="{1D963B2E-5E19-492D-B435-AEB093713118}" presName="sibTrans" presStyleCnt="0"/>
      <dgm:spPr/>
    </dgm:pt>
    <dgm:pt modelId="{C396E692-505F-4067-B99E-25486B7DC1DA}" type="pres">
      <dgm:prSet presAssocID="{DF363621-6C18-4E1C-A6C4-C0F0F582095A}" presName="node" presStyleLbl="node1" presStyleIdx="3" presStyleCnt="7">
        <dgm:presLayoutVars>
          <dgm:bulletEnabled val="1"/>
        </dgm:presLayoutVars>
      </dgm:prSet>
      <dgm:spPr/>
      <dgm:t>
        <a:bodyPr/>
        <a:lstStyle/>
        <a:p>
          <a:endParaRPr lang="zh-CN" altLang="en-US"/>
        </a:p>
      </dgm:t>
    </dgm:pt>
    <dgm:pt modelId="{87C9FDE6-4C6B-43A7-891F-06856ECF3F69}" type="pres">
      <dgm:prSet presAssocID="{E4E7DEE6-ED69-47CA-A649-5C15626EB780}" presName="sibTrans" presStyleCnt="0"/>
      <dgm:spPr/>
    </dgm:pt>
    <dgm:pt modelId="{724990F0-57B7-43AD-9D3F-AFD23B65C879}" type="pres">
      <dgm:prSet presAssocID="{7905AB78-70DD-4FC0-BB44-9809DB233349}" presName="node" presStyleLbl="node1" presStyleIdx="4" presStyleCnt="7">
        <dgm:presLayoutVars>
          <dgm:bulletEnabled val="1"/>
        </dgm:presLayoutVars>
      </dgm:prSet>
      <dgm:spPr/>
      <dgm:t>
        <a:bodyPr/>
        <a:lstStyle/>
        <a:p>
          <a:endParaRPr lang="zh-CN" altLang="en-US"/>
        </a:p>
      </dgm:t>
    </dgm:pt>
    <dgm:pt modelId="{EF3696BD-64A8-41F9-86A1-C67207409E03}" type="pres">
      <dgm:prSet presAssocID="{EC304630-4661-4D64-9A2C-DC394C608330}" presName="sibTrans" presStyleCnt="0"/>
      <dgm:spPr/>
    </dgm:pt>
    <dgm:pt modelId="{5E9DFF3D-E165-4FC9-8A4A-C1DC765B8285}" type="pres">
      <dgm:prSet presAssocID="{8761E078-C4AF-4897-8BE2-C1353A95C2F5}" presName="node" presStyleLbl="node1" presStyleIdx="5" presStyleCnt="7">
        <dgm:presLayoutVars>
          <dgm:bulletEnabled val="1"/>
        </dgm:presLayoutVars>
      </dgm:prSet>
      <dgm:spPr/>
      <dgm:t>
        <a:bodyPr/>
        <a:lstStyle/>
        <a:p>
          <a:endParaRPr lang="zh-CN" altLang="en-US"/>
        </a:p>
      </dgm:t>
    </dgm:pt>
    <dgm:pt modelId="{D2BCEFBD-F1ED-482D-BCB4-96059910B1E9}" type="pres">
      <dgm:prSet presAssocID="{603BEC6D-5E44-43D4-9D89-7E2B2ABDD454}" presName="sibTrans" presStyleCnt="0"/>
      <dgm:spPr/>
    </dgm:pt>
    <dgm:pt modelId="{CB33CE6D-33B5-4315-9D7B-A546E834ECEA}" type="pres">
      <dgm:prSet presAssocID="{AC6CE426-310A-4A77-96B2-444EE1967414}" presName="node" presStyleLbl="node1" presStyleIdx="6" presStyleCnt="7" custLinFactNeighborX="569" custLinFactNeighborY="217">
        <dgm:presLayoutVars>
          <dgm:bulletEnabled val="1"/>
        </dgm:presLayoutVars>
      </dgm:prSet>
      <dgm:spPr/>
      <dgm:t>
        <a:bodyPr/>
        <a:lstStyle/>
        <a:p>
          <a:endParaRPr lang="zh-CN" altLang="en-US"/>
        </a:p>
      </dgm:t>
    </dgm:pt>
  </dgm:ptLst>
  <dgm:cxnLst>
    <dgm:cxn modelId="{6769A7C0-EF2E-42D2-8302-DD92F27768AD}" type="presOf" srcId="{68F8C069-3538-461B-BB27-62C979229007}" destId="{CF0760D8-4068-4ED5-88ED-7AE6770AE76B}" srcOrd="0" destOrd="0" presId="urn:microsoft.com/office/officeart/2005/8/layout/default"/>
    <dgm:cxn modelId="{8A976B52-F61A-457A-8ED0-D6D05D3E6321}" srcId="{25E05CD7-4B32-4B06-A945-E4F235646985}" destId="{68F8C069-3538-461B-BB27-62C979229007}" srcOrd="2" destOrd="0" parTransId="{8B166664-A9EB-4525-BFA7-1EE29BA52CE6}" sibTransId="{1D963B2E-5E19-492D-B435-AEB093713118}"/>
    <dgm:cxn modelId="{28F1BC2C-5838-48C2-BE73-D68FAD6EE5F1}" type="presOf" srcId="{25E05CD7-4B32-4B06-A945-E4F235646985}" destId="{3D30ADA1-1AB6-446D-B5BA-2F50F054D1A6}" srcOrd="0" destOrd="0" presId="urn:microsoft.com/office/officeart/2005/8/layout/default"/>
    <dgm:cxn modelId="{81439896-86F1-4DED-956D-874A7B24375F}" type="presOf" srcId="{AC6CE426-310A-4A77-96B2-444EE1967414}" destId="{CB33CE6D-33B5-4315-9D7B-A546E834ECEA}" srcOrd="0" destOrd="0" presId="urn:microsoft.com/office/officeart/2005/8/layout/default"/>
    <dgm:cxn modelId="{70CDEBE5-EAC6-417E-B6D3-C56238C61776}" srcId="{25E05CD7-4B32-4B06-A945-E4F235646985}" destId="{7905AB78-70DD-4FC0-BB44-9809DB233349}" srcOrd="4" destOrd="0" parTransId="{205A851B-D303-4B49-A1DF-05888983040C}" sibTransId="{EC304630-4661-4D64-9A2C-DC394C608330}"/>
    <dgm:cxn modelId="{19379AE0-A7C2-413A-8215-A04B454324BF}" srcId="{25E05CD7-4B32-4B06-A945-E4F235646985}" destId="{AC6CE426-310A-4A77-96B2-444EE1967414}" srcOrd="6" destOrd="0" parTransId="{7BC6A535-6F75-4D97-831E-ADF6908F38C8}" sibTransId="{19137CE4-2765-487E-B61A-08FA9AC6DFEF}"/>
    <dgm:cxn modelId="{C1776933-2AF7-41DD-A06C-839E081E8A56}" srcId="{25E05CD7-4B32-4B06-A945-E4F235646985}" destId="{DF363621-6C18-4E1C-A6C4-C0F0F582095A}" srcOrd="3" destOrd="0" parTransId="{0421E7A8-1847-409A-8641-5F939E8E37D7}" sibTransId="{E4E7DEE6-ED69-47CA-A649-5C15626EB780}"/>
    <dgm:cxn modelId="{97820163-71E9-495A-AE38-FD7E278DC5AB}" type="presOf" srcId="{DF363621-6C18-4E1C-A6C4-C0F0F582095A}" destId="{C396E692-505F-4067-B99E-25486B7DC1DA}" srcOrd="0" destOrd="0" presId="urn:microsoft.com/office/officeart/2005/8/layout/default"/>
    <dgm:cxn modelId="{95D3F323-504A-47AA-859B-EF44649B029A}" srcId="{25E05CD7-4B32-4B06-A945-E4F235646985}" destId="{4509AF5D-25BA-448F-99DA-5DC134CF2A6F}" srcOrd="0" destOrd="0" parTransId="{3E83FD2B-DE09-4EAE-AA94-D7BF1A734E32}" sibTransId="{AD1568CB-95CC-47D0-B06E-60987084D463}"/>
    <dgm:cxn modelId="{FF77AB38-94EC-4FD9-9D50-4D0AD756BEF6}" srcId="{25E05CD7-4B32-4B06-A945-E4F235646985}" destId="{8761E078-C4AF-4897-8BE2-C1353A95C2F5}" srcOrd="5" destOrd="0" parTransId="{EF5168E2-7B5B-4E17-807E-58D2F7BB2DD0}" sibTransId="{603BEC6D-5E44-43D4-9D89-7E2B2ABDD454}"/>
    <dgm:cxn modelId="{04582D57-118F-4820-89AC-85423692ACD5}" type="presOf" srcId="{4509AF5D-25BA-448F-99DA-5DC134CF2A6F}" destId="{24EBBFF0-BCFA-4970-BA54-B4EF8DE45107}" srcOrd="0" destOrd="0" presId="urn:microsoft.com/office/officeart/2005/8/layout/default"/>
    <dgm:cxn modelId="{C82961E2-34AE-4732-934A-04EC05F08A5C}" type="presOf" srcId="{7905AB78-70DD-4FC0-BB44-9809DB233349}" destId="{724990F0-57B7-43AD-9D3F-AFD23B65C879}" srcOrd="0" destOrd="0" presId="urn:microsoft.com/office/officeart/2005/8/layout/default"/>
    <dgm:cxn modelId="{DEEC6036-6109-4112-8C15-97FAD72C1022}" type="presOf" srcId="{460EE9F5-61C9-4182-B591-82E3BA0518C6}" destId="{D335D031-7FAF-4E41-8794-F76A7A213468}" srcOrd="0" destOrd="0" presId="urn:microsoft.com/office/officeart/2005/8/layout/default"/>
    <dgm:cxn modelId="{CD4C3372-33FB-4952-B8FB-A98C1CAFE6EA}" type="presOf" srcId="{8761E078-C4AF-4897-8BE2-C1353A95C2F5}" destId="{5E9DFF3D-E165-4FC9-8A4A-C1DC765B8285}" srcOrd="0" destOrd="0" presId="urn:microsoft.com/office/officeart/2005/8/layout/default"/>
    <dgm:cxn modelId="{76F371CC-4EC1-443B-869E-9FCEE33D5612}" srcId="{25E05CD7-4B32-4B06-A945-E4F235646985}" destId="{460EE9F5-61C9-4182-B591-82E3BA0518C6}" srcOrd="1" destOrd="0" parTransId="{5933D8FB-04C6-4A3A-90A3-FA1E5385E20F}" sibTransId="{3CA780F8-6CCB-4BF1-93F2-0729BED6BC48}"/>
    <dgm:cxn modelId="{951698D6-542B-4FE6-9773-E39B7C406EB2}" type="presParOf" srcId="{3D30ADA1-1AB6-446D-B5BA-2F50F054D1A6}" destId="{24EBBFF0-BCFA-4970-BA54-B4EF8DE45107}" srcOrd="0" destOrd="0" presId="urn:microsoft.com/office/officeart/2005/8/layout/default"/>
    <dgm:cxn modelId="{7631A633-24E1-4994-A1B8-746D08BB27E0}" type="presParOf" srcId="{3D30ADA1-1AB6-446D-B5BA-2F50F054D1A6}" destId="{CCA79C98-BFD6-4DD7-BD34-DF9D57438644}" srcOrd="1" destOrd="0" presId="urn:microsoft.com/office/officeart/2005/8/layout/default"/>
    <dgm:cxn modelId="{93B4A86C-A46F-4B60-A031-9D0CB7828E51}" type="presParOf" srcId="{3D30ADA1-1AB6-446D-B5BA-2F50F054D1A6}" destId="{D335D031-7FAF-4E41-8794-F76A7A213468}" srcOrd="2" destOrd="0" presId="urn:microsoft.com/office/officeart/2005/8/layout/default"/>
    <dgm:cxn modelId="{900F7445-E398-423B-A420-57599A4880BC}" type="presParOf" srcId="{3D30ADA1-1AB6-446D-B5BA-2F50F054D1A6}" destId="{28456E35-71FE-448D-AB54-DD3EF9867E34}" srcOrd="3" destOrd="0" presId="urn:microsoft.com/office/officeart/2005/8/layout/default"/>
    <dgm:cxn modelId="{82E2BD59-FF1A-4BAA-8EF4-826E7321DB97}" type="presParOf" srcId="{3D30ADA1-1AB6-446D-B5BA-2F50F054D1A6}" destId="{CF0760D8-4068-4ED5-88ED-7AE6770AE76B}" srcOrd="4" destOrd="0" presId="urn:microsoft.com/office/officeart/2005/8/layout/default"/>
    <dgm:cxn modelId="{DC014FD1-EFC0-4703-BCFA-C5B3EBB0FEDF}" type="presParOf" srcId="{3D30ADA1-1AB6-446D-B5BA-2F50F054D1A6}" destId="{43F43F64-944C-4FEB-9CED-38E62AFE93CD}" srcOrd="5" destOrd="0" presId="urn:microsoft.com/office/officeart/2005/8/layout/default"/>
    <dgm:cxn modelId="{D08C7E49-5875-44B1-A82E-306D299C830C}" type="presParOf" srcId="{3D30ADA1-1AB6-446D-B5BA-2F50F054D1A6}" destId="{C396E692-505F-4067-B99E-25486B7DC1DA}" srcOrd="6" destOrd="0" presId="urn:microsoft.com/office/officeart/2005/8/layout/default"/>
    <dgm:cxn modelId="{64B3B87A-B7A5-43AD-93C0-5B9FF61BF7DB}" type="presParOf" srcId="{3D30ADA1-1AB6-446D-B5BA-2F50F054D1A6}" destId="{87C9FDE6-4C6B-43A7-891F-06856ECF3F69}" srcOrd="7" destOrd="0" presId="urn:microsoft.com/office/officeart/2005/8/layout/default"/>
    <dgm:cxn modelId="{FF9F9A28-79E1-4861-8F08-0D8D7AB3E3F3}" type="presParOf" srcId="{3D30ADA1-1AB6-446D-B5BA-2F50F054D1A6}" destId="{724990F0-57B7-43AD-9D3F-AFD23B65C879}" srcOrd="8" destOrd="0" presId="urn:microsoft.com/office/officeart/2005/8/layout/default"/>
    <dgm:cxn modelId="{F4A21284-C6E1-4B5E-97D1-8DFCF8D26562}" type="presParOf" srcId="{3D30ADA1-1AB6-446D-B5BA-2F50F054D1A6}" destId="{EF3696BD-64A8-41F9-86A1-C67207409E03}" srcOrd="9" destOrd="0" presId="urn:microsoft.com/office/officeart/2005/8/layout/default"/>
    <dgm:cxn modelId="{CCA751D4-3A76-4098-9233-929E42172D96}" type="presParOf" srcId="{3D30ADA1-1AB6-446D-B5BA-2F50F054D1A6}" destId="{5E9DFF3D-E165-4FC9-8A4A-C1DC765B8285}" srcOrd="10" destOrd="0" presId="urn:microsoft.com/office/officeart/2005/8/layout/default"/>
    <dgm:cxn modelId="{B1691452-C81F-4C15-BFAA-7DFCBC795359}" type="presParOf" srcId="{3D30ADA1-1AB6-446D-B5BA-2F50F054D1A6}" destId="{D2BCEFBD-F1ED-482D-BCB4-96059910B1E9}" srcOrd="11" destOrd="0" presId="urn:microsoft.com/office/officeart/2005/8/layout/default"/>
    <dgm:cxn modelId="{2D4DDF77-F424-41A3-AEA2-BCE051C2AB61}" type="presParOf" srcId="{3D30ADA1-1AB6-446D-B5BA-2F50F054D1A6}" destId="{CB33CE6D-33B5-4315-9D7B-A546E834ECEA}"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109E705-C6ED-4F9C-A114-E904F40EAD57}" type="doc">
      <dgm:prSet loTypeId="urn:microsoft.com/office/officeart/2005/8/layout/default" loCatId="list" qsTypeId="urn:microsoft.com/office/officeart/2005/8/quickstyle/3d2" qsCatId="3D" csTypeId="urn:microsoft.com/office/officeart/2005/8/colors/colorful1" csCatId="colorful" phldr="1"/>
      <dgm:spPr/>
      <dgm:t>
        <a:bodyPr/>
        <a:lstStyle/>
        <a:p>
          <a:endParaRPr lang="zh-CN" altLang="en-US"/>
        </a:p>
      </dgm:t>
    </dgm:pt>
    <dgm:pt modelId="{5555107D-D2F6-4FDA-9B10-383251DFC9CA}">
      <dgm:prSet phldrT="[文本]"/>
      <dgm:spPr/>
      <dgm:t>
        <a:bodyPr/>
        <a:lstStyle/>
        <a:p>
          <a:r>
            <a:rPr lang="zh-CN" altLang="en-US" dirty="0" smtClean="0"/>
            <a:t>专利权</a:t>
          </a:r>
          <a:endParaRPr lang="zh-CN" altLang="en-US" dirty="0"/>
        </a:p>
      </dgm:t>
    </dgm:pt>
    <dgm:pt modelId="{FCE27FC3-BDCD-48A4-B20A-E2ED08CFF5C6}" type="parTrans" cxnId="{A80F9485-E502-453F-9E7C-A5A0ADCC1A68}">
      <dgm:prSet/>
      <dgm:spPr/>
      <dgm:t>
        <a:bodyPr/>
        <a:lstStyle/>
        <a:p>
          <a:endParaRPr lang="zh-CN" altLang="en-US"/>
        </a:p>
      </dgm:t>
    </dgm:pt>
    <dgm:pt modelId="{E1D2CCF3-E4D4-4C46-8EB1-59B6012ED8C8}" type="sibTrans" cxnId="{A80F9485-E502-453F-9E7C-A5A0ADCC1A68}">
      <dgm:prSet/>
      <dgm:spPr/>
      <dgm:t>
        <a:bodyPr/>
        <a:lstStyle/>
        <a:p>
          <a:endParaRPr lang="zh-CN" altLang="en-US"/>
        </a:p>
      </dgm:t>
    </dgm:pt>
    <dgm:pt modelId="{D0818591-99E2-4DEC-9962-ABF7EE93A2E9}">
      <dgm:prSet phldrT="[文本]"/>
      <dgm:spPr/>
      <dgm:t>
        <a:bodyPr/>
        <a:lstStyle/>
        <a:p>
          <a:r>
            <a:rPr lang="zh-CN" altLang="en-US" dirty="0" smtClean="0"/>
            <a:t>商标权</a:t>
          </a:r>
          <a:endParaRPr lang="zh-CN" altLang="en-US" dirty="0"/>
        </a:p>
      </dgm:t>
    </dgm:pt>
    <dgm:pt modelId="{44D30C5C-8A65-4487-8A5D-791BA6531903}" type="parTrans" cxnId="{2590D97B-BB8B-46BB-8344-59584CBA933B}">
      <dgm:prSet/>
      <dgm:spPr/>
      <dgm:t>
        <a:bodyPr/>
        <a:lstStyle/>
        <a:p>
          <a:endParaRPr lang="zh-CN" altLang="en-US"/>
        </a:p>
      </dgm:t>
    </dgm:pt>
    <dgm:pt modelId="{035757E9-9C98-4D2C-89D2-C0282FF5D46C}" type="sibTrans" cxnId="{2590D97B-BB8B-46BB-8344-59584CBA933B}">
      <dgm:prSet/>
      <dgm:spPr/>
      <dgm:t>
        <a:bodyPr/>
        <a:lstStyle/>
        <a:p>
          <a:endParaRPr lang="zh-CN" altLang="en-US"/>
        </a:p>
      </dgm:t>
    </dgm:pt>
    <dgm:pt modelId="{73573AAD-096F-4BF1-9B09-F03ABC5BA6E1}">
      <dgm:prSet phldrT="[文本]"/>
      <dgm:spPr/>
      <dgm:t>
        <a:bodyPr/>
        <a:lstStyle/>
        <a:p>
          <a:r>
            <a:rPr lang="zh-CN" altLang="en-US" dirty="0" smtClean="0"/>
            <a:t>著作权</a:t>
          </a:r>
          <a:endParaRPr lang="zh-CN" altLang="en-US" dirty="0"/>
        </a:p>
      </dgm:t>
    </dgm:pt>
    <dgm:pt modelId="{377D2C87-37A7-49E5-BA6B-BCC9DDF025EB}" type="parTrans" cxnId="{6A75516C-5A1C-4AC6-80D4-F3D233FF5A6B}">
      <dgm:prSet/>
      <dgm:spPr/>
      <dgm:t>
        <a:bodyPr/>
        <a:lstStyle/>
        <a:p>
          <a:endParaRPr lang="zh-CN" altLang="en-US"/>
        </a:p>
      </dgm:t>
    </dgm:pt>
    <dgm:pt modelId="{E2CB7E09-F7C3-413C-8724-F7587D21C9FE}" type="sibTrans" cxnId="{6A75516C-5A1C-4AC6-80D4-F3D233FF5A6B}">
      <dgm:prSet/>
      <dgm:spPr/>
      <dgm:t>
        <a:bodyPr/>
        <a:lstStyle/>
        <a:p>
          <a:endParaRPr lang="zh-CN" altLang="en-US"/>
        </a:p>
      </dgm:t>
    </dgm:pt>
    <dgm:pt modelId="{BFE9831A-BF9D-4EA2-B548-ED52DE065F9D}">
      <dgm:prSet phldrT="[文本]"/>
      <dgm:spPr/>
      <dgm:t>
        <a:bodyPr/>
        <a:lstStyle/>
        <a:p>
          <a:r>
            <a:rPr lang="zh-CN" altLang="en-US" dirty="0" smtClean="0"/>
            <a:t>特许权</a:t>
          </a:r>
          <a:endParaRPr lang="zh-CN" altLang="en-US" dirty="0"/>
        </a:p>
      </dgm:t>
    </dgm:pt>
    <dgm:pt modelId="{38C43659-5B86-4270-887F-CF7496A96647}" type="parTrans" cxnId="{9031791A-204B-4FF4-8518-D367236E65F5}">
      <dgm:prSet/>
      <dgm:spPr/>
      <dgm:t>
        <a:bodyPr/>
        <a:lstStyle/>
        <a:p>
          <a:endParaRPr lang="zh-CN" altLang="en-US"/>
        </a:p>
      </dgm:t>
    </dgm:pt>
    <dgm:pt modelId="{506882B9-4569-4AA8-B2BB-17B9F8E91F82}" type="sibTrans" cxnId="{9031791A-204B-4FF4-8518-D367236E65F5}">
      <dgm:prSet/>
      <dgm:spPr/>
      <dgm:t>
        <a:bodyPr/>
        <a:lstStyle/>
        <a:p>
          <a:endParaRPr lang="zh-CN" altLang="en-US"/>
        </a:p>
      </dgm:t>
    </dgm:pt>
    <dgm:pt modelId="{E299D258-AB49-4C34-AF92-37A9C8A3C4F8}">
      <dgm:prSet phldrT="[文本]"/>
      <dgm:spPr/>
      <dgm:t>
        <a:bodyPr/>
        <a:lstStyle/>
        <a:p>
          <a:r>
            <a:rPr lang="zh-CN" altLang="en-US" dirty="0" smtClean="0"/>
            <a:t>土地使用权</a:t>
          </a:r>
          <a:endParaRPr lang="zh-CN" altLang="en-US" dirty="0"/>
        </a:p>
      </dgm:t>
    </dgm:pt>
    <dgm:pt modelId="{2498FE21-44DC-4542-9F57-251D8B456B5F}" type="parTrans" cxnId="{7AA13D17-988F-49EA-AC83-F871198F8014}">
      <dgm:prSet/>
      <dgm:spPr/>
      <dgm:t>
        <a:bodyPr/>
        <a:lstStyle/>
        <a:p>
          <a:endParaRPr lang="zh-CN" altLang="en-US"/>
        </a:p>
      </dgm:t>
    </dgm:pt>
    <dgm:pt modelId="{AA49FB12-44EB-4BAC-AD06-AF648828F5E7}" type="sibTrans" cxnId="{7AA13D17-988F-49EA-AC83-F871198F8014}">
      <dgm:prSet/>
      <dgm:spPr/>
      <dgm:t>
        <a:bodyPr/>
        <a:lstStyle/>
        <a:p>
          <a:endParaRPr lang="zh-CN" altLang="en-US"/>
        </a:p>
      </dgm:t>
    </dgm:pt>
    <dgm:pt modelId="{16C1814C-C1D3-4865-91C3-883F270B5718}">
      <dgm:prSet phldrT="[文本]"/>
      <dgm:spPr/>
      <dgm:t>
        <a:bodyPr/>
        <a:lstStyle/>
        <a:p>
          <a:r>
            <a:rPr lang="zh-CN" altLang="en-US" dirty="0" smtClean="0"/>
            <a:t>非专利技术</a:t>
          </a:r>
          <a:endParaRPr lang="zh-CN" altLang="en-US" dirty="0"/>
        </a:p>
      </dgm:t>
    </dgm:pt>
    <dgm:pt modelId="{1BC31378-C5C4-4D93-B56B-1380F5F77D6C}" type="parTrans" cxnId="{AEEA38F7-C7E0-4059-B76D-462ED996A31C}">
      <dgm:prSet/>
      <dgm:spPr/>
      <dgm:t>
        <a:bodyPr/>
        <a:lstStyle/>
        <a:p>
          <a:endParaRPr lang="zh-CN" altLang="en-US"/>
        </a:p>
      </dgm:t>
    </dgm:pt>
    <dgm:pt modelId="{56CA4339-E50E-4D0A-996F-ADD086EF61F1}" type="sibTrans" cxnId="{AEEA38F7-C7E0-4059-B76D-462ED996A31C}">
      <dgm:prSet/>
      <dgm:spPr/>
      <dgm:t>
        <a:bodyPr/>
        <a:lstStyle/>
        <a:p>
          <a:endParaRPr lang="zh-CN" altLang="en-US"/>
        </a:p>
      </dgm:t>
    </dgm:pt>
    <dgm:pt modelId="{04AA1E2A-79BC-44B4-A9C7-101F192C9A64}" type="pres">
      <dgm:prSet presAssocID="{B109E705-C6ED-4F9C-A114-E904F40EAD57}" presName="diagram" presStyleCnt="0">
        <dgm:presLayoutVars>
          <dgm:dir/>
          <dgm:resizeHandles val="exact"/>
        </dgm:presLayoutVars>
      </dgm:prSet>
      <dgm:spPr/>
      <dgm:t>
        <a:bodyPr/>
        <a:lstStyle/>
        <a:p>
          <a:endParaRPr lang="zh-CN" altLang="en-US"/>
        </a:p>
      </dgm:t>
    </dgm:pt>
    <dgm:pt modelId="{B7D322C0-C63F-4B2D-B853-9BEA627EC285}" type="pres">
      <dgm:prSet presAssocID="{5555107D-D2F6-4FDA-9B10-383251DFC9CA}" presName="node" presStyleLbl="node1" presStyleIdx="0" presStyleCnt="6">
        <dgm:presLayoutVars>
          <dgm:bulletEnabled val="1"/>
        </dgm:presLayoutVars>
      </dgm:prSet>
      <dgm:spPr/>
      <dgm:t>
        <a:bodyPr/>
        <a:lstStyle/>
        <a:p>
          <a:endParaRPr lang="zh-CN" altLang="en-US"/>
        </a:p>
      </dgm:t>
    </dgm:pt>
    <dgm:pt modelId="{AE84A923-6ABA-4D86-BC2B-56662D884367}" type="pres">
      <dgm:prSet presAssocID="{E1D2CCF3-E4D4-4C46-8EB1-59B6012ED8C8}" presName="sibTrans" presStyleCnt="0"/>
      <dgm:spPr/>
    </dgm:pt>
    <dgm:pt modelId="{6D8ABBE6-5E0F-48DC-8B68-7A18506592E7}" type="pres">
      <dgm:prSet presAssocID="{16C1814C-C1D3-4865-91C3-883F270B5718}" presName="node" presStyleLbl="node1" presStyleIdx="1" presStyleCnt="6" custLinFactNeighborX="-509" custLinFactNeighborY="-27">
        <dgm:presLayoutVars>
          <dgm:bulletEnabled val="1"/>
        </dgm:presLayoutVars>
      </dgm:prSet>
      <dgm:spPr/>
      <dgm:t>
        <a:bodyPr/>
        <a:lstStyle/>
        <a:p>
          <a:endParaRPr lang="zh-CN" altLang="en-US"/>
        </a:p>
      </dgm:t>
    </dgm:pt>
    <dgm:pt modelId="{CDA371C3-9DD0-476E-9EED-25EA5CC4A945}" type="pres">
      <dgm:prSet presAssocID="{56CA4339-E50E-4D0A-996F-ADD086EF61F1}" presName="sibTrans" presStyleCnt="0"/>
      <dgm:spPr/>
    </dgm:pt>
    <dgm:pt modelId="{252B1DF0-DF38-4D8D-91BF-9A02B3DAD66C}" type="pres">
      <dgm:prSet presAssocID="{D0818591-99E2-4DEC-9962-ABF7EE93A2E9}" presName="node" presStyleLbl="node1" presStyleIdx="2" presStyleCnt="6">
        <dgm:presLayoutVars>
          <dgm:bulletEnabled val="1"/>
        </dgm:presLayoutVars>
      </dgm:prSet>
      <dgm:spPr/>
      <dgm:t>
        <a:bodyPr/>
        <a:lstStyle/>
        <a:p>
          <a:endParaRPr lang="zh-CN" altLang="en-US"/>
        </a:p>
      </dgm:t>
    </dgm:pt>
    <dgm:pt modelId="{1560B461-7934-4757-A3F3-EC4D6060B2C3}" type="pres">
      <dgm:prSet presAssocID="{035757E9-9C98-4D2C-89D2-C0282FF5D46C}" presName="sibTrans" presStyleCnt="0"/>
      <dgm:spPr/>
    </dgm:pt>
    <dgm:pt modelId="{2FD55DC4-89E3-44B9-B080-C04888E9F5CE}" type="pres">
      <dgm:prSet presAssocID="{73573AAD-096F-4BF1-9B09-F03ABC5BA6E1}" presName="node" presStyleLbl="node1" presStyleIdx="3" presStyleCnt="6">
        <dgm:presLayoutVars>
          <dgm:bulletEnabled val="1"/>
        </dgm:presLayoutVars>
      </dgm:prSet>
      <dgm:spPr/>
      <dgm:t>
        <a:bodyPr/>
        <a:lstStyle/>
        <a:p>
          <a:endParaRPr lang="zh-CN" altLang="en-US"/>
        </a:p>
      </dgm:t>
    </dgm:pt>
    <dgm:pt modelId="{3A545E6D-3CA0-443B-AEA7-979FAF7D6EFD}" type="pres">
      <dgm:prSet presAssocID="{E2CB7E09-F7C3-413C-8724-F7587D21C9FE}" presName="sibTrans" presStyleCnt="0"/>
      <dgm:spPr/>
    </dgm:pt>
    <dgm:pt modelId="{752ECF8A-1844-4DE5-9D22-BAEFEFDD1611}" type="pres">
      <dgm:prSet presAssocID="{BFE9831A-BF9D-4EA2-B548-ED52DE065F9D}" presName="node" presStyleLbl="node1" presStyleIdx="4" presStyleCnt="6">
        <dgm:presLayoutVars>
          <dgm:bulletEnabled val="1"/>
        </dgm:presLayoutVars>
      </dgm:prSet>
      <dgm:spPr/>
      <dgm:t>
        <a:bodyPr/>
        <a:lstStyle/>
        <a:p>
          <a:endParaRPr lang="zh-CN" altLang="en-US"/>
        </a:p>
      </dgm:t>
    </dgm:pt>
    <dgm:pt modelId="{BBD373B6-FA13-4EEB-905A-855C95CD6221}" type="pres">
      <dgm:prSet presAssocID="{506882B9-4569-4AA8-B2BB-17B9F8E91F82}" presName="sibTrans" presStyleCnt="0"/>
      <dgm:spPr/>
    </dgm:pt>
    <dgm:pt modelId="{3D676556-AD29-483A-9ED9-B3D04EB46E81}" type="pres">
      <dgm:prSet presAssocID="{E299D258-AB49-4C34-AF92-37A9C8A3C4F8}" presName="node" presStyleLbl="node1" presStyleIdx="5" presStyleCnt="6">
        <dgm:presLayoutVars>
          <dgm:bulletEnabled val="1"/>
        </dgm:presLayoutVars>
      </dgm:prSet>
      <dgm:spPr/>
      <dgm:t>
        <a:bodyPr/>
        <a:lstStyle/>
        <a:p>
          <a:endParaRPr lang="zh-CN" altLang="en-US"/>
        </a:p>
      </dgm:t>
    </dgm:pt>
  </dgm:ptLst>
  <dgm:cxnLst>
    <dgm:cxn modelId="{112753EC-EEF5-4624-9942-E10BE5D497EF}" type="presOf" srcId="{5555107D-D2F6-4FDA-9B10-383251DFC9CA}" destId="{B7D322C0-C63F-4B2D-B853-9BEA627EC285}" srcOrd="0" destOrd="0" presId="urn:microsoft.com/office/officeart/2005/8/layout/default"/>
    <dgm:cxn modelId="{2590D97B-BB8B-46BB-8344-59584CBA933B}" srcId="{B109E705-C6ED-4F9C-A114-E904F40EAD57}" destId="{D0818591-99E2-4DEC-9962-ABF7EE93A2E9}" srcOrd="2" destOrd="0" parTransId="{44D30C5C-8A65-4487-8A5D-791BA6531903}" sibTransId="{035757E9-9C98-4D2C-89D2-C0282FF5D46C}"/>
    <dgm:cxn modelId="{A80F9485-E502-453F-9E7C-A5A0ADCC1A68}" srcId="{B109E705-C6ED-4F9C-A114-E904F40EAD57}" destId="{5555107D-D2F6-4FDA-9B10-383251DFC9CA}" srcOrd="0" destOrd="0" parTransId="{FCE27FC3-BDCD-48A4-B20A-E2ED08CFF5C6}" sibTransId="{E1D2CCF3-E4D4-4C46-8EB1-59B6012ED8C8}"/>
    <dgm:cxn modelId="{68E408D3-3C1D-40A6-99B1-C0A50F7D2C77}" type="presOf" srcId="{D0818591-99E2-4DEC-9962-ABF7EE93A2E9}" destId="{252B1DF0-DF38-4D8D-91BF-9A02B3DAD66C}" srcOrd="0" destOrd="0" presId="urn:microsoft.com/office/officeart/2005/8/layout/default"/>
    <dgm:cxn modelId="{AEEA38F7-C7E0-4059-B76D-462ED996A31C}" srcId="{B109E705-C6ED-4F9C-A114-E904F40EAD57}" destId="{16C1814C-C1D3-4865-91C3-883F270B5718}" srcOrd="1" destOrd="0" parTransId="{1BC31378-C5C4-4D93-B56B-1380F5F77D6C}" sibTransId="{56CA4339-E50E-4D0A-996F-ADD086EF61F1}"/>
    <dgm:cxn modelId="{48CBB799-C438-477E-8D94-4FBFAFA914E7}" type="presOf" srcId="{E299D258-AB49-4C34-AF92-37A9C8A3C4F8}" destId="{3D676556-AD29-483A-9ED9-B3D04EB46E81}" srcOrd="0" destOrd="0" presId="urn:microsoft.com/office/officeart/2005/8/layout/default"/>
    <dgm:cxn modelId="{9A7BB3B0-9F66-4C7C-9FDE-D274BA418D66}" type="presOf" srcId="{73573AAD-096F-4BF1-9B09-F03ABC5BA6E1}" destId="{2FD55DC4-89E3-44B9-B080-C04888E9F5CE}" srcOrd="0" destOrd="0" presId="urn:microsoft.com/office/officeart/2005/8/layout/default"/>
    <dgm:cxn modelId="{BE8A2171-9029-4E60-8B27-BF80CBE2F4B0}" type="presOf" srcId="{B109E705-C6ED-4F9C-A114-E904F40EAD57}" destId="{04AA1E2A-79BC-44B4-A9C7-101F192C9A64}" srcOrd="0" destOrd="0" presId="urn:microsoft.com/office/officeart/2005/8/layout/default"/>
    <dgm:cxn modelId="{9031791A-204B-4FF4-8518-D367236E65F5}" srcId="{B109E705-C6ED-4F9C-A114-E904F40EAD57}" destId="{BFE9831A-BF9D-4EA2-B548-ED52DE065F9D}" srcOrd="4" destOrd="0" parTransId="{38C43659-5B86-4270-887F-CF7496A96647}" sibTransId="{506882B9-4569-4AA8-B2BB-17B9F8E91F82}"/>
    <dgm:cxn modelId="{EE332A8B-E956-4665-BE5F-6B8B8F55CD8B}" type="presOf" srcId="{16C1814C-C1D3-4865-91C3-883F270B5718}" destId="{6D8ABBE6-5E0F-48DC-8B68-7A18506592E7}" srcOrd="0" destOrd="0" presId="urn:microsoft.com/office/officeart/2005/8/layout/default"/>
    <dgm:cxn modelId="{CCF5E7A2-9D56-4F69-A3C9-AA3CC0FFDE94}" type="presOf" srcId="{BFE9831A-BF9D-4EA2-B548-ED52DE065F9D}" destId="{752ECF8A-1844-4DE5-9D22-BAEFEFDD1611}" srcOrd="0" destOrd="0" presId="urn:microsoft.com/office/officeart/2005/8/layout/default"/>
    <dgm:cxn modelId="{6A75516C-5A1C-4AC6-80D4-F3D233FF5A6B}" srcId="{B109E705-C6ED-4F9C-A114-E904F40EAD57}" destId="{73573AAD-096F-4BF1-9B09-F03ABC5BA6E1}" srcOrd="3" destOrd="0" parTransId="{377D2C87-37A7-49E5-BA6B-BCC9DDF025EB}" sibTransId="{E2CB7E09-F7C3-413C-8724-F7587D21C9FE}"/>
    <dgm:cxn modelId="{7AA13D17-988F-49EA-AC83-F871198F8014}" srcId="{B109E705-C6ED-4F9C-A114-E904F40EAD57}" destId="{E299D258-AB49-4C34-AF92-37A9C8A3C4F8}" srcOrd="5" destOrd="0" parTransId="{2498FE21-44DC-4542-9F57-251D8B456B5F}" sibTransId="{AA49FB12-44EB-4BAC-AD06-AF648828F5E7}"/>
    <dgm:cxn modelId="{E7DE829B-E231-4FD3-8246-991254223AD6}" type="presParOf" srcId="{04AA1E2A-79BC-44B4-A9C7-101F192C9A64}" destId="{B7D322C0-C63F-4B2D-B853-9BEA627EC285}" srcOrd="0" destOrd="0" presId="urn:microsoft.com/office/officeart/2005/8/layout/default"/>
    <dgm:cxn modelId="{60C95D8E-C561-4F76-A74E-0A680E102CEC}" type="presParOf" srcId="{04AA1E2A-79BC-44B4-A9C7-101F192C9A64}" destId="{AE84A923-6ABA-4D86-BC2B-56662D884367}" srcOrd="1" destOrd="0" presId="urn:microsoft.com/office/officeart/2005/8/layout/default"/>
    <dgm:cxn modelId="{B85091D5-875E-47E2-AB91-2EBC69B4DFE1}" type="presParOf" srcId="{04AA1E2A-79BC-44B4-A9C7-101F192C9A64}" destId="{6D8ABBE6-5E0F-48DC-8B68-7A18506592E7}" srcOrd="2" destOrd="0" presId="urn:microsoft.com/office/officeart/2005/8/layout/default"/>
    <dgm:cxn modelId="{87CDF765-B80B-4220-8212-C48B789E906D}" type="presParOf" srcId="{04AA1E2A-79BC-44B4-A9C7-101F192C9A64}" destId="{CDA371C3-9DD0-476E-9EED-25EA5CC4A945}" srcOrd="3" destOrd="0" presId="urn:microsoft.com/office/officeart/2005/8/layout/default"/>
    <dgm:cxn modelId="{818D7EA2-1143-4430-9F81-407413FEB389}" type="presParOf" srcId="{04AA1E2A-79BC-44B4-A9C7-101F192C9A64}" destId="{252B1DF0-DF38-4D8D-91BF-9A02B3DAD66C}" srcOrd="4" destOrd="0" presId="urn:microsoft.com/office/officeart/2005/8/layout/default"/>
    <dgm:cxn modelId="{09A0F069-4919-4808-95E0-E510CCA861D2}" type="presParOf" srcId="{04AA1E2A-79BC-44B4-A9C7-101F192C9A64}" destId="{1560B461-7934-4757-A3F3-EC4D6060B2C3}" srcOrd="5" destOrd="0" presId="urn:microsoft.com/office/officeart/2005/8/layout/default"/>
    <dgm:cxn modelId="{61DBE432-843F-47E5-B8F1-457521D375B0}" type="presParOf" srcId="{04AA1E2A-79BC-44B4-A9C7-101F192C9A64}" destId="{2FD55DC4-89E3-44B9-B080-C04888E9F5CE}" srcOrd="6" destOrd="0" presId="urn:microsoft.com/office/officeart/2005/8/layout/default"/>
    <dgm:cxn modelId="{C2928E92-D7B3-4625-836A-7D71CAB3C1CF}" type="presParOf" srcId="{04AA1E2A-79BC-44B4-A9C7-101F192C9A64}" destId="{3A545E6D-3CA0-443B-AEA7-979FAF7D6EFD}" srcOrd="7" destOrd="0" presId="urn:microsoft.com/office/officeart/2005/8/layout/default"/>
    <dgm:cxn modelId="{CF3C9076-B81A-43AA-B5C7-94ECD08C7238}" type="presParOf" srcId="{04AA1E2A-79BC-44B4-A9C7-101F192C9A64}" destId="{752ECF8A-1844-4DE5-9D22-BAEFEFDD1611}" srcOrd="8" destOrd="0" presId="urn:microsoft.com/office/officeart/2005/8/layout/default"/>
    <dgm:cxn modelId="{BEE2858D-23F7-4363-8731-9898B546388A}" type="presParOf" srcId="{04AA1E2A-79BC-44B4-A9C7-101F192C9A64}" destId="{BBD373B6-FA13-4EEB-905A-855C95CD6221}" srcOrd="9" destOrd="0" presId="urn:microsoft.com/office/officeart/2005/8/layout/default"/>
    <dgm:cxn modelId="{F416AA76-34FE-49A1-8128-42F78C4DA055}" type="presParOf" srcId="{04AA1E2A-79BC-44B4-A9C7-101F192C9A64}" destId="{3D676556-AD29-483A-9ED9-B3D04EB46E81}"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EF0FB27-14D0-4297-B3D9-75A328CF08D6}" type="doc">
      <dgm:prSet loTypeId="urn:microsoft.com/office/officeart/2005/8/layout/vList2" loCatId="list" qsTypeId="urn:microsoft.com/office/officeart/2005/8/quickstyle/3d2" qsCatId="3D" csTypeId="urn:microsoft.com/office/officeart/2005/8/colors/colorful5" csCatId="colorful" phldr="1"/>
      <dgm:spPr/>
      <dgm:t>
        <a:bodyPr/>
        <a:lstStyle/>
        <a:p>
          <a:endParaRPr lang="zh-CN" altLang="en-US"/>
        </a:p>
      </dgm:t>
    </dgm:pt>
    <dgm:pt modelId="{7ABFB23A-6863-40EB-9D35-C005F35FB206}">
      <dgm:prSet phldrT="[文本]" custT="1"/>
      <dgm:spPr/>
      <dgm:t>
        <a:bodyPr/>
        <a:lstStyle/>
        <a:p>
          <a:r>
            <a:rPr lang="zh-CN" altLang="en-US" sz="3600" dirty="0" smtClean="0"/>
            <a:t>外购无形资产</a:t>
          </a:r>
          <a:endParaRPr lang="zh-CN" altLang="en-US" sz="3600" dirty="0"/>
        </a:p>
      </dgm:t>
    </dgm:pt>
    <dgm:pt modelId="{241B9B4E-2A02-4D37-92AE-91E3A6A6CC72}" type="parTrans" cxnId="{C6BB07FA-0350-462C-B927-E2CB8DEAF588}">
      <dgm:prSet/>
      <dgm:spPr/>
      <dgm:t>
        <a:bodyPr/>
        <a:lstStyle/>
        <a:p>
          <a:endParaRPr lang="zh-CN" altLang="en-US" sz="2000"/>
        </a:p>
      </dgm:t>
    </dgm:pt>
    <dgm:pt modelId="{D89A294C-D8F0-4E8F-BAD0-EBEA1725BBB7}" type="sibTrans" cxnId="{C6BB07FA-0350-462C-B927-E2CB8DEAF588}">
      <dgm:prSet/>
      <dgm:spPr/>
      <dgm:t>
        <a:bodyPr/>
        <a:lstStyle/>
        <a:p>
          <a:endParaRPr lang="zh-CN" altLang="en-US" sz="2000"/>
        </a:p>
      </dgm:t>
    </dgm:pt>
    <dgm:pt modelId="{97182781-E33D-4AB9-B2B0-64DD38FA295F}">
      <dgm:prSet phldrT="[文本]" custT="1"/>
      <dgm:spPr/>
      <dgm:t>
        <a:bodyPr/>
        <a:lstStyle/>
        <a:p>
          <a:r>
            <a:rPr lang="zh-CN" altLang="en-US" sz="2800" dirty="0" smtClean="0"/>
            <a:t>银行存款、库存现金等</a:t>
          </a:r>
          <a:endParaRPr lang="zh-CN" altLang="en-US" sz="2800" dirty="0"/>
        </a:p>
      </dgm:t>
    </dgm:pt>
    <dgm:pt modelId="{A278BE65-8320-4209-9C54-2B30279C24E6}" type="parTrans" cxnId="{20D7C90C-53B6-4A2E-B1CC-F93A836CD845}">
      <dgm:prSet/>
      <dgm:spPr/>
      <dgm:t>
        <a:bodyPr/>
        <a:lstStyle/>
        <a:p>
          <a:endParaRPr lang="zh-CN" altLang="en-US" sz="2000"/>
        </a:p>
      </dgm:t>
    </dgm:pt>
    <dgm:pt modelId="{5C4CCAFA-EE2E-4678-9C5C-777CDC69A759}" type="sibTrans" cxnId="{20D7C90C-53B6-4A2E-B1CC-F93A836CD845}">
      <dgm:prSet/>
      <dgm:spPr/>
      <dgm:t>
        <a:bodyPr/>
        <a:lstStyle/>
        <a:p>
          <a:endParaRPr lang="zh-CN" altLang="en-US" sz="2000"/>
        </a:p>
      </dgm:t>
    </dgm:pt>
    <dgm:pt modelId="{0EEEE73E-4CD8-4F37-ACFA-4B90C8FB3017}">
      <dgm:prSet phldrT="[文本]" custT="1"/>
      <dgm:spPr/>
      <dgm:t>
        <a:bodyPr/>
        <a:lstStyle/>
        <a:p>
          <a:r>
            <a:rPr lang="zh-CN" altLang="en-US" sz="3600" dirty="0" smtClean="0"/>
            <a:t>自行开发的无形资产</a:t>
          </a:r>
          <a:endParaRPr lang="zh-CN" altLang="en-US" sz="3600" dirty="0"/>
        </a:p>
      </dgm:t>
    </dgm:pt>
    <dgm:pt modelId="{BBC85FCD-37D7-43C4-8C3C-3262581FF022}" type="parTrans" cxnId="{1FF8E037-4D13-487E-AC46-DE774DDA61BE}">
      <dgm:prSet/>
      <dgm:spPr/>
      <dgm:t>
        <a:bodyPr/>
        <a:lstStyle/>
        <a:p>
          <a:endParaRPr lang="zh-CN" altLang="en-US" sz="2000"/>
        </a:p>
      </dgm:t>
    </dgm:pt>
    <dgm:pt modelId="{6A716867-4DA2-4AD7-AF4A-DE232B92E7D6}" type="sibTrans" cxnId="{1FF8E037-4D13-487E-AC46-DE774DDA61BE}">
      <dgm:prSet/>
      <dgm:spPr/>
      <dgm:t>
        <a:bodyPr/>
        <a:lstStyle/>
        <a:p>
          <a:endParaRPr lang="zh-CN" altLang="en-US" sz="2000"/>
        </a:p>
      </dgm:t>
    </dgm:pt>
    <dgm:pt modelId="{0A3B0F01-F1F3-4223-A7E0-2B4352ABA0C0}">
      <dgm:prSet phldrT="[文本]" custT="1"/>
      <dgm:spPr/>
      <dgm:t>
        <a:bodyPr/>
        <a:lstStyle/>
        <a:p>
          <a:r>
            <a:rPr lang="zh-CN" altLang="en-US" sz="2800" dirty="0" smtClean="0"/>
            <a:t>研发支出</a:t>
          </a:r>
          <a:endParaRPr lang="zh-CN" altLang="en-US" sz="2800" dirty="0"/>
        </a:p>
      </dgm:t>
    </dgm:pt>
    <dgm:pt modelId="{3510B3B2-1FFB-4DF1-8EA3-9DAF33198B8D}" type="parTrans" cxnId="{8CD49150-76F7-4383-9F36-A9278B9AAD2A}">
      <dgm:prSet/>
      <dgm:spPr/>
      <dgm:t>
        <a:bodyPr/>
        <a:lstStyle/>
        <a:p>
          <a:endParaRPr lang="zh-CN" altLang="en-US" sz="2000"/>
        </a:p>
      </dgm:t>
    </dgm:pt>
    <dgm:pt modelId="{839A4EE2-06FE-4C8E-8578-47AAF775A8A8}" type="sibTrans" cxnId="{8CD49150-76F7-4383-9F36-A9278B9AAD2A}">
      <dgm:prSet/>
      <dgm:spPr/>
      <dgm:t>
        <a:bodyPr/>
        <a:lstStyle/>
        <a:p>
          <a:endParaRPr lang="zh-CN" altLang="en-US" sz="2000"/>
        </a:p>
      </dgm:t>
    </dgm:pt>
    <dgm:pt modelId="{477B2226-321F-4C3B-B0F7-37F3404AF6EE}">
      <dgm:prSet phldrT="[文本]" custT="1"/>
      <dgm:spPr/>
      <dgm:t>
        <a:bodyPr/>
        <a:lstStyle/>
        <a:p>
          <a:r>
            <a:rPr lang="zh-CN" altLang="en-US" sz="3600" dirty="0" smtClean="0"/>
            <a:t>其他方式</a:t>
          </a:r>
          <a:endParaRPr lang="zh-CN" altLang="en-US" sz="3600" dirty="0"/>
        </a:p>
      </dgm:t>
    </dgm:pt>
    <dgm:pt modelId="{C5864ADB-6DE8-44B2-A559-93D3C761DDE4}" type="parTrans" cxnId="{046728CE-4B1F-440D-A36B-AE58B3F964B1}">
      <dgm:prSet/>
      <dgm:spPr/>
      <dgm:t>
        <a:bodyPr/>
        <a:lstStyle/>
        <a:p>
          <a:endParaRPr lang="zh-CN" altLang="en-US" sz="2000"/>
        </a:p>
      </dgm:t>
    </dgm:pt>
    <dgm:pt modelId="{93165388-5F14-4549-B7E7-4613959BB585}" type="sibTrans" cxnId="{046728CE-4B1F-440D-A36B-AE58B3F964B1}">
      <dgm:prSet/>
      <dgm:spPr/>
      <dgm:t>
        <a:bodyPr/>
        <a:lstStyle/>
        <a:p>
          <a:endParaRPr lang="zh-CN" altLang="en-US" sz="2000"/>
        </a:p>
      </dgm:t>
    </dgm:pt>
    <dgm:pt modelId="{2C0C9FA8-87D0-4870-9907-60240797770F}">
      <dgm:prSet phldrT="[文本]" custT="1"/>
      <dgm:spPr/>
      <dgm:t>
        <a:bodyPr/>
        <a:lstStyle/>
        <a:p>
          <a:r>
            <a:rPr lang="zh-CN" altLang="en-US" sz="2800" dirty="0" smtClean="0"/>
            <a:t>相应账户</a:t>
          </a:r>
          <a:endParaRPr lang="zh-CN" altLang="en-US" sz="2800" dirty="0"/>
        </a:p>
      </dgm:t>
    </dgm:pt>
    <dgm:pt modelId="{A5124E59-3286-45E8-AB07-3D4F100E9E30}" type="parTrans" cxnId="{5A4AA484-2893-449E-9BD8-CAC92A9DA513}">
      <dgm:prSet/>
      <dgm:spPr/>
      <dgm:t>
        <a:bodyPr/>
        <a:lstStyle/>
        <a:p>
          <a:endParaRPr lang="zh-CN" altLang="en-US" sz="2000"/>
        </a:p>
      </dgm:t>
    </dgm:pt>
    <dgm:pt modelId="{D829B68A-EBF6-4B83-A7F1-F869370470AB}" type="sibTrans" cxnId="{5A4AA484-2893-449E-9BD8-CAC92A9DA513}">
      <dgm:prSet/>
      <dgm:spPr/>
      <dgm:t>
        <a:bodyPr/>
        <a:lstStyle/>
        <a:p>
          <a:endParaRPr lang="zh-CN" altLang="en-US" sz="2000"/>
        </a:p>
      </dgm:t>
    </dgm:pt>
    <dgm:pt modelId="{48C81152-EA24-4F5E-A194-A23452D7D4BC}" type="pres">
      <dgm:prSet presAssocID="{7EF0FB27-14D0-4297-B3D9-75A328CF08D6}" presName="linear" presStyleCnt="0">
        <dgm:presLayoutVars>
          <dgm:animLvl val="lvl"/>
          <dgm:resizeHandles val="exact"/>
        </dgm:presLayoutVars>
      </dgm:prSet>
      <dgm:spPr/>
      <dgm:t>
        <a:bodyPr/>
        <a:lstStyle/>
        <a:p>
          <a:endParaRPr lang="zh-CN" altLang="en-US"/>
        </a:p>
      </dgm:t>
    </dgm:pt>
    <dgm:pt modelId="{286F0129-77AD-483F-B5EA-C6472CBD7CFB}" type="pres">
      <dgm:prSet presAssocID="{7ABFB23A-6863-40EB-9D35-C005F35FB206}" presName="parentText" presStyleLbl="node1" presStyleIdx="0" presStyleCnt="3">
        <dgm:presLayoutVars>
          <dgm:chMax val="0"/>
          <dgm:bulletEnabled val="1"/>
        </dgm:presLayoutVars>
      </dgm:prSet>
      <dgm:spPr/>
      <dgm:t>
        <a:bodyPr/>
        <a:lstStyle/>
        <a:p>
          <a:endParaRPr lang="zh-CN" altLang="en-US"/>
        </a:p>
      </dgm:t>
    </dgm:pt>
    <dgm:pt modelId="{4467294C-6758-498C-B370-7BFBD721BD88}" type="pres">
      <dgm:prSet presAssocID="{7ABFB23A-6863-40EB-9D35-C005F35FB206}" presName="childText" presStyleLbl="revTx" presStyleIdx="0" presStyleCnt="3">
        <dgm:presLayoutVars>
          <dgm:bulletEnabled val="1"/>
        </dgm:presLayoutVars>
      </dgm:prSet>
      <dgm:spPr/>
      <dgm:t>
        <a:bodyPr/>
        <a:lstStyle/>
        <a:p>
          <a:endParaRPr lang="zh-CN" altLang="en-US"/>
        </a:p>
      </dgm:t>
    </dgm:pt>
    <dgm:pt modelId="{D2D576B5-70BD-4BEE-83D2-59325C7892B7}" type="pres">
      <dgm:prSet presAssocID="{0EEEE73E-4CD8-4F37-ACFA-4B90C8FB3017}" presName="parentText" presStyleLbl="node1" presStyleIdx="1" presStyleCnt="3">
        <dgm:presLayoutVars>
          <dgm:chMax val="0"/>
          <dgm:bulletEnabled val="1"/>
        </dgm:presLayoutVars>
      </dgm:prSet>
      <dgm:spPr/>
      <dgm:t>
        <a:bodyPr/>
        <a:lstStyle/>
        <a:p>
          <a:endParaRPr lang="zh-CN" altLang="en-US"/>
        </a:p>
      </dgm:t>
    </dgm:pt>
    <dgm:pt modelId="{6B6B6C42-CC4B-4D13-8EBC-22E61BFB7133}" type="pres">
      <dgm:prSet presAssocID="{0EEEE73E-4CD8-4F37-ACFA-4B90C8FB3017}" presName="childText" presStyleLbl="revTx" presStyleIdx="1" presStyleCnt="3">
        <dgm:presLayoutVars>
          <dgm:bulletEnabled val="1"/>
        </dgm:presLayoutVars>
      </dgm:prSet>
      <dgm:spPr/>
      <dgm:t>
        <a:bodyPr/>
        <a:lstStyle/>
        <a:p>
          <a:endParaRPr lang="zh-CN" altLang="en-US"/>
        </a:p>
      </dgm:t>
    </dgm:pt>
    <dgm:pt modelId="{07A4439F-B8C3-4A9F-8221-B3D38D8058C0}" type="pres">
      <dgm:prSet presAssocID="{477B2226-321F-4C3B-B0F7-37F3404AF6EE}" presName="parentText" presStyleLbl="node1" presStyleIdx="2" presStyleCnt="3">
        <dgm:presLayoutVars>
          <dgm:chMax val="0"/>
          <dgm:bulletEnabled val="1"/>
        </dgm:presLayoutVars>
      </dgm:prSet>
      <dgm:spPr/>
      <dgm:t>
        <a:bodyPr/>
        <a:lstStyle/>
        <a:p>
          <a:endParaRPr lang="zh-CN" altLang="en-US"/>
        </a:p>
      </dgm:t>
    </dgm:pt>
    <dgm:pt modelId="{6E99E543-E896-4F62-9AA1-1C0FF1CD9C7D}" type="pres">
      <dgm:prSet presAssocID="{477B2226-321F-4C3B-B0F7-37F3404AF6EE}" presName="childText" presStyleLbl="revTx" presStyleIdx="2" presStyleCnt="3">
        <dgm:presLayoutVars>
          <dgm:bulletEnabled val="1"/>
        </dgm:presLayoutVars>
      </dgm:prSet>
      <dgm:spPr/>
      <dgm:t>
        <a:bodyPr/>
        <a:lstStyle/>
        <a:p>
          <a:endParaRPr lang="zh-CN" altLang="en-US"/>
        </a:p>
      </dgm:t>
    </dgm:pt>
  </dgm:ptLst>
  <dgm:cxnLst>
    <dgm:cxn modelId="{C6BB07FA-0350-462C-B927-E2CB8DEAF588}" srcId="{7EF0FB27-14D0-4297-B3D9-75A328CF08D6}" destId="{7ABFB23A-6863-40EB-9D35-C005F35FB206}" srcOrd="0" destOrd="0" parTransId="{241B9B4E-2A02-4D37-92AE-91E3A6A6CC72}" sibTransId="{D89A294C-D8F0-4E8F-BAD0-EBEA1725BBB7}"/>
    <dgm:cxn modelId="{144070AE-5E48-41A5-B78E-19AFC181103F}" type="presOf" srcId="{0A3B0F01-F1F3-4223-A7E0-2B4352ABA0C0}" destId="{6B6B6C42-CC4B-4D13-8EBC-22E61BFB7133}" srcOrd="0" destOrd="0" presId="urn:microsoft.com/office/officeart/2005/8/layout/vList2"/>
    <dgm:cxn modelId="{1FF8E037-4D13-487E-AC46-DE774DDA61BE}" srcId="{7EF0FB27-14D0-4297-B3D9-75A328CF08D6}" destId="{0EEEE73E-4CD8-4F37-ACFA-4B90C8FB3017}" srcOrd="1" destOrd="0" parTransId="{BBC85FCD-37D7-43C4-8C3C-3262581FF022}" sibTransId="{6A716867-4DA2-4AD7-AF4A-DE232B92E7D6}"/>
    <dgm:cxn modelId="{1E63BB6E-318B-4382-A253-2774CF057775}" type="presOf" srcId="{7ABFB23A-6863-40EB-9D35-C005F35FB206}" destId="{286F0129-77AD-483F-B5EA-C6472CBD7CFB}" srcOrd="0" destOrd="0" presId="urn:microsoft.com/office/officeart/2005/8/layout/vList2"/>
    <dgm:cxn modelId="{5A4AA484-2893-449E-9BD8-CAC92A9DA513}" srcId="{477B2226-321F-4C3B-B0F7-37F3404AF6EE}" destId="{2C0C9FA8-87D0-4870-9907-60240797770F}" srcOrd="0" destOrd="0" parTransId="{A5124E59-3286-45E8-AB07-3D4F100E9E30}" sibTransId="{D829B68A-EBF6-4B83-A7F1-F869370470AB}"/>
    <dgm:cxn modelId="{E98623B4-7BC7-439E-ABF4-889CAC935A68}" type="presOf" srcId="{477B2226-321F-4C3B-B0F7-37F3404AF6EE}" destId="{07A4439F-B8C3-4A9F-8221-B3D38D8058C0}" srcOrd="0" destOrd="0" presId="urn:microsoft.com/office/officeart/2005/8/layout/vList2"/>
    <dgm:cxn modelId="{A5DE8F14-DB4C-4691-A161-88E8448E530F}" type="presOf" srcId="{0EEEE73E-4CD8-4F37-ACFA-4B90C8FB3017}" destId="{D2D576B5-70BD-4BEE-83D2-59325C7892B7}" srcOrd="0" destOrd="0" presId="urn:microsoft.com/office/officeart/2005/8/layout/vList2"/>
    <dgm:cxn modelId="{046728CE-4B1F-440D-A36B-AE58B3F964B1}" srcId="{7EF0FB27-14D0-4297-B3D9-75A328CF08D6}" destId="{477B2226-321F-4C3B-B0F7-37F3404AF6EE}" srcOrd="2" destOrd="0" parTransId="{C5864ADB-6DE8-44B2-A559-93D3C761DDE4}" sibTransId="{93165388-5F14-4549-B7E7-4613959BB585}"/>
    <dgm:cxn modelId="{8CD49150-76F7-4383-9F36-A9278B9AAD2A}" srcId="{0EEEE73E-4CD8-4F37-ACFA-4B90C8FB3017}" destId="{0A3B0F01-F1F3-4223-A7E0-2B4352ABA0C0}" srcOrd="0" destOrd="0" parTransId="{3510B3B2-1FFB-4DF1-8EA3-9DAF33198B8D}" sibTransId="{839A4EE2-06FE-4C8E-8578-47AAF775A8A8}"/>
    <dgm:cxn modelId="{A09A481B-0942-4B74-A5DE-1A2AAB471882}" type="presOf" srcId="{7EF0FB27-14D0-4297-B3D9-75A328CF08D6}" destId="{48C81152-EA24-4F5E-A194-A23452D7D4BC}" srcOrd="0" destOrd="0" presId="urn:microsoft.com/office/officeart/2005/8/layout/vList2"/>
    <dgm:cxn modelId="{F3A3D6D2-968A-47B6-A952-31DE95A177BA}" type="presOf" srcId="{2C0C9FA8-87D0-4870-9907-60240797770F}" destId="{6E99E543-E896-4F62-9AA1-1C0FF1CD9C7D}" srcOrd="0" destOrd="0" presId="urn:microsoft.com/office/officeart/2005/8/layout/vList2"/>
    <dgm:cxn modelId="{F1E061C0-9AFA-4262-B4E4-2BC9EFB6A795}" type="presOf" srcId="{97182781-E33D-4AB9-B2B0-64DD38FA295F}" destId="{4467294C-6758-498C-B370-7BFBD721BD88}" srcOrd="0" destOrd="0" presId="urn:microsoft.com/office/officeart/2005/8/layout/vList2"/>
    <dgm:cxn modelId="{20D7C90C-53B6-4A2E-B1CC-F93A836CD845}" srcId="{7ABFB23A-6863-40EB-9D35-C005F35FB206}" destId="{97182781-E33D-4AB9-B2B0-64DD38FA295F}" srcOrd="0" destOrd="0" parTransId="{A278BE65-8320-4209-9C54-2B30279C24E6}" sibTransId="{5C4CCAFA-EE2E-4678-9C5C-777CDC69A759}"/>
    <dgm:cxn modelId="{2D1DBEE1-5082-42F9-B80D-2287BE36EB49}" type="presParOf" srcId="{48C81152-EA24-4F5E-A194-A23452D7D4BC}" destId="{286F0129-77AD-483F-B5EA-C6472CBD7CFB}" srcOrd="0" destOrd="0" presId="urn:microsoft.com/office/officeart/2005/8/layout/vList2"/>
    <dgm:cxn modelId="{6A4F7A1C-F39F-4481-8EFF-C243377F8572}" type="presParOf" srcId="{48C81152-EA24-4F5E-A194-A23452D7D4BC}" destId="{4467294C-6758-498C-B370-7BFBD721BD88}" srcOrd="1" destOrd="0" presId="urn:microsoft.com/office/officeart/2005/8/layout/vList2"/>
    <dgm:cxn modelId="{3C24E01B-94EB-41E7-9649-DC6CF5FA64A8}" type="presParOf" srcId="{48C81152-EA24-4F5E-A194-A23452D7D4BC}" destId="{D2D576B5-70BD-4BEE-83D2-59325C7892B7}" srcOrd="2" destOrd="0" presId="urn:microsoft.com/office/officeart/2005/8/layout/vList2"/>
    <dgm:cxn modelId="{93D49853-AC3A-41CB-AA53-3291032F9978}" type="presParOf" srcId="{48C81152-EA24-4F5E-A194-A23452D7D4BC}" destId="{6B6B6C42-CC4B-4D13-8EBC-22E61BFB7133}" srcOrd="3" destOrd="0" presId="urn:microsoft.com/office/officeart/2005/8/layout/vList2"/>
    <dgm:cxn modelId="{5B43C8BF-10B5-4A54-BBAA-4A1E1FAD94C6}" type="presParOf" srcId="{48C81152-EA24-4F5E-A194-A23452D7D4BC}" destId="{07A4439F-B8C3-4A9F-8221-B3D38D8058C0}" srcOrd="4" destOrd="0" presId="urn:microsoft.com/office/officeart/2005/8/layout/vList2"/>
    <dgm:cxn modelId="{B44F5C1A-E240-4F2D-B58A-AE71834CBC30}" type="presParOf" srcId="{48C81152-EA24-4F5E-A194-A23452D7D4BC}" destId="{6E99E543-E896-4F62-9AA1-1C0FF1CD9C7D}"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1B04E7-A048-4D0C-AA52-7D482BB88154}" type="doc">
      <dgm:prSet loTypeId="urn:microsoft.com/office/officeart/2005/8/layout/default" loCatId="list" qsTypeId="urn:microsoft.com/office/officeart/2005/8/quickstyle/3d1" qsCatId="3D" csTypeId="urn:microsoft.com/office/officeart/2005/8/colors/colorful5" csCatId="colorful" phldr="1"/>
      <dgm:spPr/>
      <dgm:t>
        <a:bodyPr/>
        <a:lstStyle/>
        <a:p>
          <a:endParaRPr lang="zh-CN" altLang="en-US"/>
        </a:p>
      </dgm:t>
    </dgm:pt>
    <dgm:pt modelId="{74F1068D-413E-473C-8D1B-0C16F7D1D825}">
      <dgm:prSet phldrT="[文本]" custT="1"/>
      <dgm:spPr/>
      <dgm:t>
        <a:bodyPr/>
        <a:lstStyle/>
        <a:p>
          <a:r>
            <a:rPr lang="zh-CN" altLang="en-US" sz="3200" dirty="0" smtClean="0"/>
            <a:t>管理者</a:t>
          </a:r>
          <a:endParaRPr lang="zh-CN" altLang="en-US" sz="3200" dirty="0"/>
        </a:p>
      </dgm:t>
    </dgm:pt>
    <dgm:pt modelId="{790848FC-1C24-4576-82DA-F59159AEB14E}" type="parTrans" cxnId="{F86469D2-F115-470D-B43B-9E30F1B7EC75}">
      <dgm:prSet/>
      <dgm:spPr/>
      <dgm:t>
        <a:bodyPr/>
        <a:lstStyle/>
        <a:p>
          <a:endParaRPr lang="zh-CN" altLang="en-US"/>
        </a:p>
      </dgm:t>
    </dgm:pt>
    <dgm:pt modelId="{8B2BC215-73AB-4F9B-8FC9-A8A13FA3A72B}" type="sibTrans" cxnId="{F86469D2-F115-470D-B43B-9E30F1B7EC75}">
      <dgm:prSet/>
      <dgm:spPr/>
      <dgm:t>
        <a:bodyPr/>
        <a:lstStyle/>
        <a:p>
          <a:endParaRPr lang="zh-CN" altLang="en-US"/>
        </a:p>
      </dgm:t>
    </dgm:pt>
    <dgm:pt modelId="{6B57A035-12A9-462A-8FC0-9DE80DB81661}">
      <dgm:prSet phldrT="[文本]" custT="1"/>
      <dgm:spPr/>
      <dgm:t>
        <a:bodyPr/>
        <a:lstStyle/>
        <a:p>
          <a:r>
            <a:rPr lang="zh-CN" altLang="en-US" sz="3200" dirty="0" smtClean="0"/>
            <a:t>投资者</a:t>
          </a:r>
          <a:endParaRPr lang="zh-CN" altLang="en-US" sz="3200" dirty="0"/>
        </a:p>
      </dgm:t>
    </dgm:pt>
    <dgm:pt modelId="{D6BF3BF2-1BF8-4A2A-BF47-7782324B3E3F}" type="parTrans" cxnId="{32304131-A213-4698-A3D5-48BC16131F57}">
      <dgm:prSet/>
      <dgm:spPr/>
      <dgm:t>
        <a:bodyPr/>
        <a:lstStyle/>
        <a:p>
          <a:endParaRPr lang="zh-CN" altLang="en-US"/>
        </a:p>
      </dgm:t>
    </dgm:pt>
    <dgm:pt modelId="{13EDF343-2DD6-4266-ACA2-B4CE92A1540B}" type="sibTrans" cxnId="{32304131-A213-4698-A3D5-48BC16131F57}">
      <dgm:prSet/>
      <dgm:spPr/>
      <dgm:t>
        <a:bodyPr/>
        <a:lstStyle/>
        <a:p>
          <a:endParaRPr lang="zh-CN" altLang="en-US"/>
        </a:p>
      </dgm:t>
    </dgm:pt>
    <dgm:pt modelId="{E9FF4DF6-2B63-4AB9-AD5E-8E08D2CE0F48}">
      <dgm:prSet phldrT="[文本]" custT="1"/>
      <dgm:spPr/>
      <dgm:t>
        <a:bodyPr/>
        <a:lstStyle/>
        <a:p>
          <a:r>
            <a:rPr lang="zh-CN" altLang="en-US" sz="3200" dirty="0" smtClean="0"/>
            <a:t>债权人</a:t>
          </a:r>
          <a:endParaRPr lang="zh-CN" altLang="en-US" sz="3200" dirty="0"/>
        </a:p>
      </dgm:t>
    </dgm:pt>
    <dgm:pt modelId="{F1DB41F4-3866-4F76-85FD-945B34DFBF3D}" type="parTrans" cxnId="{F2EF7182-AA6E-44FB-B9DA-9DEDBC5B3AF1}">
      <dgm:prSet/>
      <dgm:spPr/>
      <dgm:t>
        <a:bodyPr/>
        <a:lstStyle/>
        <a:p>
          <a:endParaRPr lang="zh-CN" altLang="en-US"/>
        </a:p>
      </dgm:t>
    </dgm:pt>
    <dgm:pt modelId="{CE7DAFE8-E5AD-4E3C-B3E6-8F03D60DD21F}" type="sibTrans" cxnId="{F2EF7182-AA6E-44FB-B9DA-9DEDBC5B3AF1}">
      <dgm:prSet/>
      <dgm:spPr/>
      <dgm:t>
        <a:bodyPr/>
        <a:lstStyle/>
        <a:p>
          <a:endParaRPr lang="zh-CN" altLang="en-US"/>
        </a:p>
      </dgm:t>
    </dgm:pt>
    <dgm:pt modelId="{BE27A4F5-88AD-40CE-B457-CA6F832B7DF5}">
      <dgm:prSet phldrT="[文本]" custT="1"/>
      <dgm:spPr/>
      <dgm:t>
        <a:bodyPr/>
        <a:lstStyle/>
        <a:p>
          <a:r>
            <a:rPr lang="zh-CN" altLang="en-US" sz="2800" dirty="0" smtClean="0"/>
            <a:t>供应商和客户</a:t>
          </a:r>
          <a:endParaRPr lang="zh-CN" altLang="en-US" sz="2800" dirty="0"/>
        </a:p>
      </dgm:t>
    </dgm:pt>
    <dgm:pt modelId="{C2450402-AFE7-4A3F-A4E8-0C09666A2EFB}" type="parTrans" cxnId="{06E1E8AA-54F7-493C-B346-89892437DAED}">
      <dgm:prSet/>
      <dgm:spPr/>
      <dgm:t>
        <a:bodyPr/>
        <a:lstStyle/>
        <a:p>
          <a:endParaRPr lang="zh-CN" altLang="en-US"/>
        </a:p>
      </dgm:t>
    </dgm:pt>
    <dgm:pt modelId="{93C94F49-8B3F-4350-954C-EC43E28F0DE9}" type="sibTrans" cxnId="{06E1E8AA-54F7-493C-B346-89892437DAED}">
      <dgm:prSet/>
      <dgm:spPr/>
      <dgm:t>
        <a:bodyPr/>
        <a:lstStyle/>
        <a:p>
          <a:endParaRPr lang="zh-CN" altLang="en-US"/>
        </a:p>
      </dgm:t>
    </dgm:pt>
    <dgm:pt modelId="{F1B86CE3-E09E-4FE0-8554-5715DB28D67F}">
      <dgm:prSet phldrT="[文本]" custT="1"/>
      <dgm:spPr/>
      <dgm:t>
        <a:bodyPr/>
        <a:lstStyle/>
        <a:p>
          <a:r>
            <a:rPr lang="zh-CN" altLang="en-US" sz="2800" dirty="0" smtClean="0"/>
            <a:t>企业员工</a:t>
          </a:r>
          <a:endParaRPr lang="zh-CN" altLang="en-US" sz="2800" dirty="0"/>
        </a:p>
      </dgm:t>
    </dgm:pt>
    <dgm:pt modelId="{15B3F7DE-B99E-4122-BAB8-E3EACE2BC6CA}" type="parTrans" cxnId="{6CD03F21-1186-4E6A-9E5C-DD539C4C99C0}">
      <dgm:prSet/>
      <dgm:spPr/>
      <dgm:t>
        <a:bodyPr/>
        <a:lstStyle/>
        <a:p>
          <a:endParaRPr lang="zh-CN" altLang="en-US"/>
        </a:p>
      </dgm:t>
    </dgm:pt>
    <dgm:pt modelId="{CF368A88-31BA-4A08-BA6E-483E68D573B6}" type="sibTrans" cxnId="{6CD03F21-1186-4E6A-9E5C-DD539C4C99C0}">
      <dgm:prSet/>
      <dgm:spPr/>
      <dgm:t>
        <a:bodyPr/>
        <a:lstStyle/>
        <a:p>
          <a:endParaRPr lang="zh-CN" altLang="en-US"/>
        </a:p>
      </dgm:t>
    </dgm:pt>
    <dgm:pt modelId="{73099164-1ADA-49F9-9F6A-C2ED4B9C04D4}">
      <dgm:prSet phldrT="[文本]" custT="1"/>
      <dgm:spPr/>
      <dgm:t>
        <a:bodyPr/>
        <a:lstStyle/>
        <a:p>
          <a:r>
            <a:rPr lang="zh-CN" altLang="en-US" sz="2800" dirty="0" smtClean="0"/>
            <a:t>政府机构</a:t>
          </a:r>
          <a:endParaRPr lang="zh-CN" altLang="en-US" sz="2800" dirty="0"/>
        </a:p>
      </dgm:t>
    </dgm:pt>
    <dgm:pt modelId="{B6E82A5C-15E9-44D3-9457-482DF77063EE}" type="parTrans" cxnId="{4196BAD1-C24D-479E-B4DA-21E21FCC772C}">
      <dgm:prSet/>
      <dgm:spPr/>
      <dgm:t>
        <a:bodyPr/>
        <a:lstStyle/>
        <a:p>
          <a:endParaRPr lang="zh-CN" altLang="en-US"/>
        </a:p>
      </dgm:t>
    </dgm:pt>
    <dgm:pt modelId="{61BE954E-D3CC-4CC7-85CA-0106C711F3BE}" type="sibTrans" cxnId="{4196BAD1-C24D-479E-B4DA-21E21FCC772C}">
      <dgm:prSet/>
      <dgm:spPr/>
      <dgm:t>
        <a:bodyPr/>
        <a:lstStyle/>
        <a:p>
          <a:endParaRPr lang="zh-CN" altLang="en-US"/>
        </a:p>
      </dgm:t>
    </dgm:pt>
    <dgm:pt modelId="{3F962DD0-0226-4889-9673-BF2220558A25}">
      <dgm:prSet phldrT="[文本]" custT="1"/>
      <dgm:spPr/>
      <dgm:t>
        <a:bodyPr/>
        <a:lstStyle/>
        <a:p>
          <a:r>
            <a:rPr lang="zh-CN" altLang="en-US" sz="2800" dirty="0" smtClean="0"/>
            <a:t>社会大众</a:t>
          </a:r>
          <a:endParaRPr lang="zh-CN" altLang="en-US" sz="2800" dirty="0"/>
        </a:p>
      </dgm:t>
    </dgm:pt>
    <dgm:pt modelId="{136F0CEF-5DDC-4A95-9B54-E58A273A35F7}" type="parTrans" cxnId="{E6DEE073-DD07-40F3-8493-60343D516EB9}">
      <dgm:prSet/>
      <dgm:spPr/>
      <dgm:t>
        <a:bodyPr/>
        <a:lstStyle/>
        <a:p>
          <a:endParaRPr lang="zh-CN" altLang="en-US"/>
        </a:p>
      </dgm:t>
    </dgm:pt>
    <dgm:pt modelId="{B7BE29FF-C1E0-4C44-8432-47BF392DA847}" type="sibTrans" cxnId="{E6DEE073-DD07-40F3-8493-60343D516EB9}">
      <dgm:prSet/>
      <dgm:spPr/>
      <dgm:t>
        <a:bodyPr/>
        <a:lstStyle/>
        <a:p>
          <a:endParaRPr lang="zh-CN" altLang="en-US"/>
        </a:p>
      </dgm:t>
    </dgm:pt>
    <dgm:pt modelId="{FC5447AA-41DB-4CD6-9D24-C3AF8173CA45}" type="pres">
      <dgm:prSet presAssocID="{871B04E7-A048-4D0C-AA52-7D482BB88154}" presName="diagram" presStyleCnt="0">
        <dgm:presLayoutVars>
          <dgm:dir/>
          <dgm:resizeHandles val="exact"/>
        </dgm:presLayoutVars>
      </dgm:prSet>
      <dgm:spPr/>
    </dgm:pt>
    <dgm:pt modelId="{EA478A3F-83E9-49E7-B44F-923942EC9E74}" type="pres">
      <dgm:prSet presAssocID="{74F1068D-413E-473C-8D1B-0C16F7D1D825}" presName="node" presStyleLbl="node1" presStyleIdx="0" presStyleCnt="7">
        <dgm:presLayoutVars>
          <dgm:bulletEnabled val="1"/>
        </dgm:presLayoutVars>
      </dgm:prSet>
      <dgm:spPr/>
      <dgm:t>
        <a:bodyPr/>
        <a:lstStyle/>
        <a:p>
          <a:endParaRPr lang="zh-CN" altLang="en-US"/>
        </a:p>
      </dgm:t>
    </dgm:pt>
    <dgm:pt modelId="{4DA5EDAF-484D-4A9C-BB3B-8F94BE11ECD2}" type="pres">
      <dgm:prSet presAssocID="{8B2BC215-73AB-4F9B-8FC9-A8A13FA3A72B}" presName="sibTrans" presStyleCnt="0"/>
      <dgm:spPr/>
    </dgm:pt>
    <dgm:pt modelId="{F84F1CE4-16EC-4F4B-8146-D00B799C6875}" type="pres">
      <dgm:prSet presAssocID="{6B57A035-12A9-462A-8FC0-9DE80DB81661}" presName="node" presStyleLbl="node1" presStyleIdx="1" presStyleCnt="7">
        <dgm:presLayoutVars>
          <dgm:bulletEnabled val="1"/>
        </dgm:presLayoutVars>
      </dgm:prSet>
      <dgm:spPr/>
    </dgm:pt>
    <dgm:pt modelId="{6CCCE5DD-B652-4569-B270-33866C1D6F75}" type="pres">
      <dgm:prSet presAssocID="{13EDF343-2DD6-4266-ACA2-B4CE92A1540B}" presName="sibTrans" presStyleCnt="0"/>
      <dgm:spPr/>
    </dgm:pt>
    <dgm:pt modelId="{55CC1D07-C057-4311-BC52-858BEF0E1A11}" type="pres">
      <dgm:prSet presAssocID="{E9FF4DF6-2B63-4AB9-AD5E-8E08D2CE0F48}" presName="node" presStyleLbl="node1" presStyleIdx="2" presStyleCnt="7">
        <dgm:presLayoutVars>
          <dgm:bulletEnabled val="1"/>
        </dgm:presLayoutVars>
      </dgm:prSet>
      <dgm:spPr/>
    </dgm:pt>
    <dgm:pt modelId="{8A05DA2C-F8A4-4C62-84CC-1CC8AE5293FA}" type="pres">
      <dgm:prSet presAssocID="{CE7DAFE8-E5AD-4E3C-B3E6-8F03D60DD21F}" presName="sibTrans" presStyleCnt="0"/>
      <dgm:spPr/>
    </dgm:pt>
    <dgm:pt modelId="{AA8B0497-CE59-4318-B513-1AB3262DDEB0}" type="pres">
      <dgm:prSet presAssocID="{BE27A4F5-88AD-40CE-B457-CA6F832B7DF5}" presName="node" presStyleLbl="node1" presStyleIdx="3" presStyleCnt="7">
        <dgm:presLayoutVars>
          <dgm:bulletEnabled val="1"/>
        </dgm:presLayoutVars>
      </dgm:prSet>
      <dgm:spPr/>
    </dgm:pt>
    <dgm:pt modelId="{00AAE9FC-A32B-4557-B8F7-AC705CF49847}" type="pres">
      <dgm:prSet presAssocID="{93C94F49-8B3F-4350-954C-EC43E28F0DE9}" presName="sibTrans" presStyleCnt="0"/>
      <dgm:spPr/>
    </dgm:pt>
    <dgm:pt modelId="{8DBB01FA-6E93-4003-AB7D-E6B049D4DA56}" type="pres">
      <dgm:prSet presAssocID="{F1B86CE3-E09E-4FE0-8554-5715DB28D67F}" presName="node" presStyleLbl="node1" presStyleIdx="4" presStyleCnt="7">
        <dgm:presLayoutVars>
          <dgm:bulletEnabled val="1"/>
        </dgm:presLayoutVars>
      </dgm:prSet>
      <dgm:spPr/>
    </dgm:pt>
    <dgm:pt modelId="{4FA8591C-56E0-4170-87BA-2CB1936D861F}" type="pres">
      <dgm:prSet presAssocID="{CF368A88-31BA-4A08-BA6E-483E68D573B6}" presName="sibTrans" presStyleCnt="0"/>
      <dgm:spPr/>
    </dgm:pt>
    <dgm:pt modelId="{9424762E-9FEE-420C-AB42-075AEAFB07F2}" type="pres">
      <dgm:prSet presAssocID="{73099164-1ADA-49F9-9F6A-C2ED4B9C04D4}" presName="node" presStyleLbl="node1" presStyleIdx="5" presStyleCnt="7">
        <dgm:presLayoutVars>
          <dgm:bulletEnabled val="1"/>
        </dgm:presLayoutVars>
      </dgm:prSet>
      <dgm:spPr/>
    </dgm:pt>
    <dgm:pt modelId="{78927263-C816-4A5A-9F4A-E75FD2E8A7B5}" type="pres">
      <dgm:prSet presAssocID="{61BE954E-D3CC-4CC7-85CA-0106C711F3BE}" presName="sibTrans" presStyleCnt="0"/>
      <dgm:spPr/>
    </dgm:pt>
    <dgm:pt modelId="{2206713C-E487-4132-9779-87C671782867}" type="pres">
      <dgm:prSet presAssocID="{3F962DD0-0226-4889-9673-BF2220558A25}" presName="node" presStyleLbl="node1" presStyleIdx="6" presStyleCnt="7">
        <dgm:presLayoutVars>
          <dgm:bulletEnabled val="1"/>
        </dgm:presLayoutVars>
      </dgm:prSet>
      <dgm:spPr/>
    </dgm:pt>
  </dgm:ptLst>
  <dgm:cxnLst>
    <dgm:cxn modelId="{55436188-2591-4966-8862-D800E598C221}" type="presOf" srcId="{BE27A4F5-88AD-40CE-B457-CA6F832B7DF5}" destId="{AA8B0497-CE59-4318-B513-1AB3262DDEB0}" srcOrd="0" destOrd="0" presId="urn:microsoft.com/office/officeart/2005/8/layout/default"/>
    <dgm:cxn modelId="{4196BAD1-C24D-479E-B4DA-21E21FCC772C}" srcId="{871B04E7-A048-4D0C-AA52-7D482BB88154}" destId="{73099164-1ADA-49F9-9F6A-C2ED4B9C04D4}" srcOrd="5" destOrd="0" parTransId="{B6E82A5C-15E9-44D3-9457-482DF77063EE}" sibTransId="{61BE954E-D3CC-4CC7-85CA-0106C711F3BE}"/>
    <dgm:cxn modelId="{6CD03F21-1186-4E6A-9E5C-DD539C4C99C0}" srcId="{871B04E7-A048-4D0C-AA52-7D482BB88154}" destId="{F1B86CE3-E09E-4FE0-8554-5715DB28D67F}" srcOrd="4" destOrd="0" parTransId="{15B3F7DE-B99E-4122-BAB8-E3EACE2BC6CA}" sibTransId="{CF368A88-31BA-4A08-BA6E-483E68D573B6}"/>
    <dgm:cxn modelId="{E6DEE073-DD07-40F3-8493-60343D516EB9}" srcId="{871B04E7-A048-4D0C-AA52-7D482BB88154}" destId="{3F962DD0-0226-4889-9673-BF2220558A25}" srcOrd="6" destOrd="0" parTransId="{136F0CEF-5DDC-4A95-9B54-E58A273A35F7}" sibTransId="{B7BE29FF-C1E0-4C44-8432-47BF392DA847}"/>
    <dgm:cxn modelId="{F86469D2-F115-470D-B43B-9E30F1B7EC75}" srcId="{871B04E7-A048-4D0C-AA52-7D482BB88154}" destId="{74F1068D-413E-473C-8D1B-0C16F7D1D825}" srcOrd="0" destOrd="0" parTransId="{790848FC-1C24-4576-82DA-F59159AEB14E}" sibTransId="{8B2BC215-73AB-4F9B-8FC9-A8A13FA3A72B}"/>
    <dgm:cxn modelId="{7FF6B15E-2B52-4354-9F4A-93C550D137FE}" type="presOf" srcId="{F1B86CE3-E09E-4FE0-8554-5715DB28D67F}" destId="{8DBB01FA-6E93-4003-AB7D-E6B049D4DA56}" srcOrd="0" destOrd="0" presId="urn:microsoft.com/office/officeart/2005/8/layout/default"/>
    <dgm:cxn modelId="{32304131-A213-4698-A3D5-48BC16131F57}" srcId="{871B04E7-A048-4D0C-AA52-7D482BB88154}" destId="{6B57A035-12A9-462A-8FC0-9DE80DB81661}" srcOrd="1" destOrd="0" parTransId="{D6BF3BF2-1BF8-4A2A-BF47-7782324B3E3F}" sibTransId="{13EDF343-2DD6-4266-ACA2-B4CE92A1540B}"/>
    <dgm:cxn modelId="{D1442090-0481-40A1-8B91-903A43709237}" type="presOf" srcId="{6B57A035-12A9-462A-8FC0-9DE80DB81661}" destId="{F84F1CE4-16EC-4F4B-8146-D00B799C6875}" srcOrd="0" destOrd="0" presId="urn:microsoft.com/office/officeart/2005/8/layout/default"/>
    <dgm:cxn modelId="{4C156F52-80E8-408C-A01B-7F0452C20354}" type="presOf" srcId="{E9FF4DF6-2B63-4AB9-AD5E-8E08D2CE0F48}" destId="{55CC1D07-C057-4311-BC52-858BEF0E1A11}" srcOrd="0" destOrd="0" presId="urn:microsoft.com/office/officeart/2005/8/layout/default"/>
    <dgm:cxn modelId="{9B109524-424C-49C4-A560-9ED7A4682B58}" type="presOf" srcId="{871B04E7-A048-4D0C-AA52-7D482BB88154}" destId="{FC5447AA-41DB-4CD6-9D24-C3AF8173CA45}" srcOrd="0" destOrd="0" presId="urn:microsoft.com/office/officeart/2005/8/layout/default"/>
    <dgm:cxn modelId="{B1114AE8-5DFD-414E-AEED-92712AB11C7B}" type="presOf" srcId="{3F962DD0-0226-4889-9673-BF2220558A25}" destId="{2206713C-E487-4132-9779-87C671782867}" srcOrd="0" destOrd="0" presId="urn:microsoft.com/office/officeart/2005/8/layout/default"/>
    <dgm:cxn modelId="{B5446EB0-0F65-4A13-A45E-B1998CB5F62E}" type="presOf" srcId="{73099164-1ADA-49F9-9F6A-C2ED4B9C04D4}" destId="{9424762E-9FEE-420C-AB42-075AEAFB07F2}" srcOrd="0" destOrd="0" presId="urn:microsoft.com/office/officeart/2005/8/layout/default"/>
    <dgm:cxn modelId="{9D196260-2040-4011-AAD5-CD0F98CF34F7}" type="presOf" srcId="{74F1068D-413E-473C-8D1B-0C16F7D1D825}" destId="{EA478A3F-83E9-49E7-B44F-923942EC9E74}" srcOrd="0" destOrd="0" presId="urn:microsoft.com/office/officeart/2005/8/layout/default"/>
    <dgm:cxn modelId="{F2EF7182-AA6E-44FB-B9DA-9DEDBC5B3AF1}" srcId="{871B04E7-A048-4D0C-AA52-7D482BB88154}" destId="{E9FF4DF6-2B63-4AB9-AD5E-8E08D2CE0F48}" srcOrd="2" destOrd="0" parTransId="{F1DB41F4-3866-4F76-85FD-945B34DFBF3D}" sibTransId="{CE7DAFE8-E5AD-4E3C-B3E6-8F03D60DD21F}"/>
    <dgm:cxn modelId="{06E1E8AA-54F7-493C-B346-89892437DAED}" srcId="{871B04E7-A048-4D0C-AA52-7D482BB88154}" destId="{BE27A4F5-88AD-40CE-B457-CA6F832B7DF5}" srcOrd="3" destOrd="0" parTransId="{C2450402-AFE7-4A3F-A4E8-0C09666A2EFB}" sibTransId="{93C94F49-8B3F-4350-954C-EC43E28F0DE9}"/>
    <dgm:cxn modelId="{8C6684EE-6437-4B5A-9700-2F0827DCF9A3}" type="presParOf" srcId="{FC5447AA-41DB-4CD6-9D24-C3AF8173CA45}" destId="{EA478A3F-83E9-49E7-B44F-923942EC9E74}" srcOrd="0" destOrd="0" presId="urn:microsoft.com/office/officeart/2005/8/layout/default"/>
    <dgm:cxn modelId="{9248CBC8-8970-4B37-94F6-B57BB523A8DE}" type="presParOf" srcId="{FC5447AA-41DB-4CD6-9D24-C3AF8173CA45}" destId="{4DA5EDAF-484D-4A9C-BB3B-8F94BE11ECD2}" srcOrd="1" destOrd="0" presId="urn:microsoft.com/office/officeart/2005/8/layout/default"/>
    <dgm:cxn modelId="{FBCDDC40-12A8-4399-B34F-C7671E153BA6}" type="presParOf" srcId="{FC5447AA-41DB-4CD6-9D24-C3AF8173CA45}" destId="{F84F1CE4-16EC-4F4B-8146-D00B799C6875}" srcOrd="2" destOrd="0" presId="urn:microsoft.com/office/officeart/2005/8/layout/default"/>
    <dgm:cxn modelId="{F432A7C0-CB0B-470A-97DC-79EEC1FC1F28}" type="presParOf" srcId="{FC5447AA-41DB-4CD6-9D24-C3AF8173CA45}" destId="{6CCCE5DD-B652-4569-B270-33866C1D6F75}" srcOrd="3" destOrd="0" presId="urn:microsoft.com/office/officeart/2005/8/layout/default"/>
    <dgm:cxn modelId="{5D7EDB67-FFCE-456F-AA33-4FCDC1C71AD2}" type="presParOf" srcId="{FC5447AA-41DB-4CD6-9D24-C3AF8173CA45}" destId="{55CC1D07-C057-4311-BC52-858BEF0E1A11}" srcOrd="4" destOrd="0" presId="urn:microsoft.com/office/officeart/2005/8/layout/default"/>
    <dgm:cxn modelId="{CAA25C69-BFDF-4D00-9E30-8C5C1BAC306D}" type="presParOf" srcId="{FC5447AA-41DB-4CD6-9D24-C3AF8173CA45}" destId="{8A05DA2C-F8A4-4C62-84CC-1CC8AE5293FA}" srcOrd="5" destOrd="0" presId="urn:microsoft.com/office/officeart/2005/8/layout/default"/>
    <dgm:cxn modelId="{D4750A16-C162-427C-A54E-A0D7358C3844}" type="presParOf" srcId="{FC5447AA-41DB-4CD6-9D24-C3AF8173CA45}" destId="{AA8B0497-CE59-4318-B513-1AB3262DDEB0}" srcOrd="6" destOrd="0" presId="urn:microsoft.com/office/officeart/2005/8/layout/default"/>
    <dgm:cxn modelId="{EE49390C-B4E8-44F6-B049-4932A56FD692}" type="presParOf" srcId="{FC5447AA-41DB-4CD6-9D24-C3AF8173CA45}" destId="{00AAE9FC-A32B-4557-B8F7-AC705CF49847}" srcOrd="7" destOrd="0" presId="urn:microsoft.com/office/officeart/2005/8/layout/default"/>
    <dgm:cxn modelId="{7F62E11E-2C9F-4EED-88C8-EEDD20581CB8}" type="presParOf" srcId="{FC5447AA-41DB-4CD6-9D24-C3AF8173CA45}" destId="{8DBB01FA-6E93-4003-AB7D-E6B049D4DA56}" srcOrd="8" destOrd="0" presId="urn:microsoft.com/office/officeart/2005/8/layout/default"/>
    <dgm:cxn modelId="{79B52AB9-EA8C-4E57-BE18-13853DFC64E0}" type="presParOf" srcId="{FC5447AA-41DB-4CD6-9D24-C3AF8173CA45}" destId="{4FA8591C-56E0-4170-87BA-2CB1936D861F}" srcOrd="9" destOrd="0" presId="urn:microsoft.com/office/officeart/2005/8/layout/default"/>
    <dgm:cxn modelId="{3D12FBBB-5C1F-4CBF-BC7F-38978DE676C9}" type="presParOf" srcId="{FC5447AA-41DB-4CD6-9D24-C3AF8173CA45}" destId="{9424762E-9FEE-420C-AB42-075AEAFB07F2}" srcOrd="10" destOrd="0" presId="urn:microsoft.com/office/officeart/2005/8/layout/default"/>
    <dgm:cxn modelId="{131B3105-EBED-450D-A556-E4A6AC2D6190}" type="presParOf" srcId="{FC5447AA-41DB-4CD6-9D24-C3AF8173CA45}" destId="{78927263-C816-4A5A-9F4A-E75FD2E8A7B5}" srcOrd="11" destOrd="0" presId="urn:microsoft.com/office/officeart/2005/8/layout/default"/>
    <dgm:cxn modelId="{3A3B9C1D-1659-469A-A53B-67AF5FCFD628}" type="presParOf" srcId="{FC5447AA-41DB-4CD6-9D24-C3AF8173CA45}" destId="{2206713C-E487-4132-9779-87C671782867}"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2CE18F7-728D-4727-9A15-D53AA673B150}" type="doc">
      <dgm:prSet loTypeId="urn:microsoft.com/office/officeart/2005/8/layout/radial5" loCatId="cycle" qsTypeId="urn:microsoft.com/office/officeart/2005/8/quickstyle/simple1" qsCatId="simple" csTypeId="urn:microsoft.com/office/officeart/2005/8/colors/accent1_2" csCatId="accent1" phldr="1"/>
      <dgm:spPr/>
      <dgm:t>
        <a:bodyPr/>
        <a:lstStyle/>
        <a:p>
          <a:endParaRPr lang="zh-CN" altLang="en-US"/>
        </a:p>
      </dgm:t>
    </dgm:pt>
    <dgm:pt modelId="{F85B998A-56EB-4BBE-8F81-A5D7E84E71FA}">
      <dgm:prSet phldrT="[文本]"/>
      <dgm:spPr/>
      <dgm:t>
        <a:bodyPr/>
        <a:lstStyle/>
        <a:p>
          <a:r>
            <a:rPr lang="zh-CN" altLang="en-US" dirty="0" smtClean="0"/>
            <a:t>会计假设</a:t>
          </a:r>
          <a:endParaRPr lang="zh-CN" altLang="en-US" dirty="0"/>
        </a:p>
      </dgm:t>
    </dgm:pt>
    <dgm:pt modelId="{6EB205D6-02C7-422C-95E4-6F8124B463BE}" type="parTrans" cxnId="{5C420026-8F29-4287-A854-DD33AE0F5207}">
      <dgm:prSet/>
      <dgm:spPr/>
      <dgm:t>
        <a:bodyPr/>
        <a:lstStyle/>
        <a:p>
          <a:endParaRPr lang="zh-CN" altLang="en-US"/>
        </a:p>
      </dgm:t>
    </dgm:pt>
    <dgm:pt modelId="{FBB973FF-F81C-4D16-99A6-B924744B9E4A}" type="sibTrans" cxnId="{5C420026-8F29-4287-A854-DD33AE0F5207}">
      <dgm:prSet/>
      <dgm:spPr/>
      <dgm:t>
        <a:bodyPr/>
        <a:lstStyle/>
        <a:p>
          <a:endParaRPr lang="zh-CN" altLang="en-US"/>
        </a:p>
      </dgm:t>
    </dgm:pt>
    <dgm:pt modelId="{B6F3AE10-7218-44B4-95E5-93D0F17C43CB}">
      <dgm:prSet phldrT="[文本]"/>
      <dgm:spPr/>
      <dgm:t>
        <a:bodyPr/>
        <a:lstStyle/>
        <a:p>
          <a:r>
            <a:rPr lang="zh-CN" altLang="en-US" dirty="0" smtClean="0"/>
            <a:t>会计主体</a:t>
          </a:r>
          <a:endParaRPr lang="zh-CN" altLang="en-US" dirty="0"/>
        </a:p>
      </dgm:t>
    </dgm:pt>
    <dgm:pt modelId="{0A9056AB-4DAA-48F4-9016-DBBC7759CF8B}" type="parTrans" cxnId="{3E950A5C-1A6D-4659-9ACE-83844CE0FD3E}">
      <dgm:prSet/>
      <dgm:spPr/>
      <dgm:t>
        <a:bodyPr/>
        <a:lstStyle/>
        <a:p>
          <a:endParaRPr lang="zh-CN" altLang="en-US"/>
        </a:p>
      </dgm:t>
    </dgm:pt>
    <dgm:pt modelId="{DC85DBD2-314E-4993-971A-BB697ABD7E5F}" type="sibTrans" cxnId="{3E950A5C-1A6D-4659-9ACE-83844CE0FD3E}">
      <dgm:prSet/>
      <dgm:spPr/>
      <dgm:t>
        <a:bodyPr/>
        <a:lstStyle/>
        <a:p>
          <a:endParaRPr lang="zh-CN" altLang="en-US"/>
        </a:p>
      </dgm:t>
    </dgm:pt>
    <dgm:pt modelId="{5533F575-DCE7-40D2-8173-F241173F61C1}">
      <dgm:prSet phldrT="[文本]"/>
      <dgm:spPr/>
      <dgm:t>
        <a:bodyPr/>
        <a:lstStyle/>
        <a:p>
          <a:r>
            <a:rPr lang="zh-CN" altLang="en-US" dirty="0" smtClean="0"/>
            <a:t>货币计量</a:t>
          </a:r>
          <a:endParaRPr lang="zh-CN" altLang="en-US" dirty="0"/>
        </a:p>
      </dgm:t>
    </dgm:pt>
    <dgm:pt modelId="{17366155-4988-41D8-8CC1-31DB1D9E8AB6}" type="parTrans" cxnId="{D2683258-424F-4B18-A9BD-B8A17E3CD077}">
      <dgm:prSet/>
      <dgm:spPr/>
      <dgm:t>
        <a:bodyPr/>
        <a:lstStyle/>
        <a:p>
          <a:endParaRPr lang="zh-CN" altLang="en-US"/>
        </a:p>
      </dgm:t>
    </dgm:pt>
    <dgm:pt modelId="{C0D6F937-FAA4-4BE9-AD5D-E6F32D662185}" type="sibTrans" cxnId="{D2683258-424F-4B18-A9BD-B8A17E3CD077}">
      <dgm:prSet/>
      <dgm:spPr/>
      <dgm:t>
        <a:bodyPr/>
        <a:lstStyle/>
        <a:p>
          <a:endParaRPr lang="zh-CN" altLang="en-US"/>
        </a:p>
      </dgm:t>
    </dgm:pt>
    <dgm:pt modelId="{DAEB80A8-2424-4A21-ABBC-D191CDD392D6}">
      <dgm:prSet phldrT="[文本]"/>
      <dgm:spPr/>
      <dgm:t>
        <a:bodyPr/>
        <a:lstStyle/>
        <a:p>
          <a:r>
            <a:rPr lang="zh-CN" altLang="en-US" dirty="0" smtClean="0"/>
            <a:t>会计分期</a:t>
          </a:r>
          <a:endParaRPr lang="zh-CN" altLang="en-US" dirty="0"/>
        </a:p>
      </dgm:t>
    </dgm:pt>
    <dgm:pt modelId="{C9474334-8997-447C-8D62-CF7735228EF2}" type="parTrans" cxnId="{5F1BF941-35D2-48C7-B8C8-5CD087E30102}">
      <dgm:prSet/>
      <dgm:spPr/>
      <dgm:t>
        <a:bodyPr/>
        <a:lstStyle/>
        <a:p>
          <a:endParaRPr lang="zh-CN" altLang="en-US"/>
        </a:p>
      </dgm:t>
    </dgm:pt>
    <dgm:pt modelId="{DEEC48B2-3E8C-4F95-A4E7-C359EE220C89}" type="sibTrans" cxnId="{5F1BF941-35D2-48C7-B8C8-5CD087E30102}">
      <dgm:prSet/>
      <dgm:spPr/>
      <dgm:t>
        <a:bodyPr/>
        <a:lstStyle/>
        <a:p>
          <a:endParaRPr lang="zh-CN" altLang="en-US"/>
        </a:p>
      </dgm:t>
    </dgm:pt>
    <dgm:pt modelId="{A9F1130E-40A1-468B-BB68-A8B5B2B65509}">
      <dgm:prSet phldrT="[文本]"/>
      <dgm:spPr/>
      <dgm:t>
        <a:bodyPr/>
        <a:lstStyle/>
        <a:p>
          <a:r>
            <a:rPr lang="zh-CN" altLang="en-US" dirty="0" smtClean="0"/>
            <a:t>持续经营</a:t>
          </a:r>
          <a:endParaRPr lang="zh-CN" altLang="en-US" dirty="0"/>
        </a:p>
      </dgm:t>
    </dgm:pt>
    <dgm:pt modelId="{E9943EFF-6B2F-46B7-80CE-516A821F9B97}" type="parTrans" cxnId="{A01452A4-A1E9-4D5C-88AB-5D9BD62A8FC8}">
      <dgm:prSet/>
      <dgm:spPr/>
      <dgm:t>
        <a:bodyPr/>
        <a:lstStyle/>
        <a:p>
          <a:endParaRPr lang="zh-CN" altLang="en-US"/>
        </a:p>
      </dgm:t>
    </dgm:pt>
    <dgm:pt modelId="{1F14BB67-5F89-422D-8BC0-BDAB9DA6F2FB}" type="sibTrans" cxnId="{A01452A4-A1E9-4D5C-88AB-5D9BD62A8FC8}">
      <dgm:prSet/>
      <dgm:spPr/>
      <dgm:t>
        <a:bodyPr/>
        <a:lstStyle/>
        <a:p>
          <a:endParaRPr lang="zh-CN" altLang="en-US"/>
        </a:p>
      </dgm:t>
    </dgm:pt>
    <dgm:pt modelId="{021DB674-488A-46A5-99BB-CA2B7D9712B7}" type="pres">
      <dgm:prSet presAssocID="{D2CE18F7-728D-4727-9A15-D53AA673B150}" presName="Name0" presStyleCnt="0">
        <dgm:presLayoutVars>
          <dgm:chMax val="1"/>
          <dgm:dir/>
          <dgm:animLvl val="ctr"/>
          <dgm:resizeHandles val="exact"/>
        </dgm:presLayoutVars>
      </dgm:prSet>
      <dgm:spPr/>
      <dgm:t>
        <a:bodyPr/>
        <a:lstStyle/>
        <a:p>
          <a:endParaRPr lang="zh-CN" altLang="en-US"/>
        </a:p>
      </dgm:t>
    </dgm:pt>
    <dgm:pt modelId="{52DD89DC-7FBE-413D-8982-18575874E0E4}" type="pres">
      <dgm:prSet presAssocID="{F85B998A-56EB-4BBE-8F81-A5D7E84E71FA}" presName="centerShape" presStyleLbl="node0" presStyleIdx="0" presStyleCnt="1"/>
      <dgm:spPr/>
      <dgm:t>
        <a:bodyPr/>
        <a:lstStyle/>
        <a:p>
          <a:endParaRPr lang="zh-CN" altLang="en-US"/>
        </a:p>
      </dgm:t>
    </dgm:pt>
    <dgm:pt modelId="{B005623F-1C7C-46DC-9285-FBFD89645E12}" type="pres">
      <dgm:prSet presAssocID="{0A9056AB-4DAA-48F4-9016-DBBC7759CF8B}" presName="parTrans" presStyleLbl="sibTrans2D1" presStyleIdx="0" presStyleCnt="4"/>
      <dgm:spPr/>
      <dgm:t>
        <a:bodyPr/>
        <a:lstStyle/>
        <a:p>
          <a:endParaRPr lang="zh-CN" altLang="en-US"/>
        </a:p>
      </dgm:t>
    </dgm:pt>
    <dgm:pt modelId="{468C579D-E7D8-4579-A505-B3D461A219F3}" type="pres">
      <dgm:prSet presAssocID="{0A9056AB-4DAA-48F4-9016-DBBC7759CF8B}" presName="connectorText" presStyleLbl="sibTrans2D1" presStyleIdx="0" presStyleCnt="4"/>
      <dgm:spPr/>
      <dgm:t>
        <a:bodyPr/>
        <a:lstStyle/>
        <a:p>
          <a:endParaRPr lang="zh-CN" altLang="en-US"/>
        </a:p>
      </dgm:t>
    </dgm:pt>
    <dgm:pt modelId="{C7ABB0E5-C821-4509-9E30-0E31A0A558FF}" type="pres">
      <dgm:prSet presAssocID="{B6F3AE10-7218-44B4-95E5-93D0F17C43CB}" presName="node" presStyleLbl="node1" presStyleIdx="0" presStyleCnt="4">
        <dgm:presLayoutVars>
          <dgm:bulletEnabled val="1"/>
        </dgm:presLayoutVars>
      </dgm:prSet>
      <dgm:spPr/>
      <dgm:t>
        <a:bodyPr/>
        <a:lstStyle/>
        <a:p>
          <a:endParaRPr lang="zh-CN" altLang="en-US"/>
        </a:p>
      </dgm:t>
    </dgm:pt>
    <dgm:pt modelId="{13C43114-7837-4AEB-AD3F-AE3971925956}" type="pres">
      <dgm:prSet presAssocID="{17366155-4988-41D8-8CC1-31DB1D9E8AB6}" presName="parTrans" presStyleLbl="sibTrans2D1" presStyleIdx="1" presStyleCnt="4"/>
      <dgm:spPr/>
      <dgm:t>
        <a:bodyPr/>
        <a:lstStyle/>
        <a:p>
          <a:endParaRPr lang="zh-CN" altLang="en-US"/>
        </a:p>
      </dgm:t>
    </dgm:pt>
    <dgm:pt modelId="{A485F15C-85B7-46D5-A709-DC0B043C1584}" type="pres">
      <dgm:prSet presAssocID="{17366155-4988-41D8-8CC1-31DB1D9E8AB6}" presName="connectorText" presStyleLbl="sibTrans2D1" presStyleIdx="1" presStyleCnt="4"/>
      <dgm:spPr/>
      <dgm:t>
        <a:bodyPr/>
        <a:lstStyle/>
        <a:p>
          <a:endParaRPr lang="zh-CN" altLang="en-US"/>
        </a:p>
      </dgm:t>
    </dgm:pt>
    <dgm:pt modelId="{F8139347-7F3B-48C2-9CA6-1D4605F28D47}" type="pres">
      <dgm:prSet presAssocID="{5533F575-DCE7-40D2-8173-F241173F61C1}" presName="node" presStyleLbl="node1" presStyleIdx="1" presStyleCnt="4">
        <dgm:presLayoutVars>
          <dgm:bulletEnabled val="1"/>
        </dgm:presLayoutVars>
      </dgm:prSet>
      <dgm:spPr/>
      <dgm:t>
        <a:bodyPr/>
        <a:lstStyle/>
        <a:p>
          <a:endParaRPr lang="zh-CN" altLang="en-US"/>
        </a:p>
      </dgm:t>
    </dgm:pt>
    <dgm:pt modelId="{F07A2F48-ADE4-4149-9429-5AF368F15513}" type="pres">
      <dgm:prSet presAssocID="{C9474334-8997-447C-8D62-CF7735228EF2}" presName="parTrans" presStyleLbl="sibTrans2D1" presStyleIdx="2" presStyleCnt="4"/>
      <dgm:spPr/>
      <dgm:t>
        <a:bodyPr/>
        <a:lstStyle/>
        <a:p>
          <a:endParaRPr lang="zh-CN" altLang="en-US"/>
        </a:p>
      </dgm:t>
    </dgm:pt>
    <dgm:pt modelId="{1EE7CA50-D245-4210-8A76-666E567F7EC0}" type="pres">
      <dgm:prSet presAssocID="{C9474334-8997-447C-8D62-CF7735228EF2}" presName="connectorText" presStyleLbl="sibTrans2D1" presStyleIdx="2" presStyleCnt="4"/>
      <dgm:spPr/>
      <dgm:t>
        <a:bodyPr/>
        <a:lstStyle/>
        <a:p>
          <a:endParaRPr lang="zh-CN" altLang="en-US"/>
        </a:p>
      </dgm:t>
    </dgm:pt>
    <dgm:pt modelId="{DF8239BC-2DD1-4D02-9E1B-D57DD3F03D9C}" type="pres">
      <dgm:prSet presAssocID="{DAEB80A8-2424-4A21-ABBC-D191CDD392D6}" presName="node" presStyleLbl="node1" presStyleIdx="2" presStyleCnt="4">
        <dgm:presLayoutVars>
          <dgm:bulletEnabled val="1"/>
        </dgm:presLayoutVars>
      </dgm:prSet>
      <dgm:spPr/>
      <dgm:t>
        <a:bodyPr/>
        <a:lstStyle/>
        <a:p>
          <a:endParaRPr lang="zh-CN" altLang="en-US"/>
        </a:p>
      </dgm:t>
    </dgm:pt>
    <dgm:pt modelId="{699C7839-C243-4E77-A6BC-251EC0B8835D}" type="pres">
      <dgm:prSet presAssocID="{E9943EFF-6B2F-46B7-80CE-516A821F9B97}" presName="parTrans" presStyleLbl="sibTrans2D1" presStyleIdx="3" presStyleCnt="4"/>
      <dgm:spPr/>
      <dgm:t>
        <a:bodyPr/>
        <a:lstStyle/>
        <a:p>
          <a:endParaRPr lang="zh-CN" altLang="en-US"/>
        </a:p>
      </dgm:t>
    </dgm:pt>
    <dgm:pt modelId="{9351D911-5DF0-43BE-8F8E-DCBC6B178D79}" type="pres">
      <dgm:prSet presAssocID="{E9943EFF-6B2F-46B7-80CE-516A821F9B97}" presName="connectorText" presStyleLbl="sibTrans2D1" presStyleIdx="3" presStyleCnt="4"/>
      <dgm:spPr/>
      <dgm:t>
        <a:bodyPr/>
        <a:lstStyle/>
        <a:p>
          <a:endParaRPr lang="zh-CN" altLang="en-US"/>
        </a:p>
      </dgm:t>
    </dgm:pt>
    <dgm:pt modelId="{4A880400-29A3-429B-952E-264465C2C1FF}" type="pres">
      <dgm:prSet presAssocID="{A9F1130E-40A1-468B-BB68-A8B5B2B65509}" presName="node" presStyleLbl="node1" presStyleIdx="3" presStyleCnt="4">
        <dgm:presLayoutVars>
          <dgm:bulletEnabled val="1"/>
        </dgm:presLayoutVars>
      </dgm:prSet>
      <dgm:spPr/>
      <dgm:t>
        <a:bodyPr/>
        <a:lstStyle/>
        <a:p>
          <a:endParaRPr lang="zh-CN" altLang="en-US"/>
        </a:p>
      </dgm:t>
    </dgm:pt>
  </dgm:ptLst>
  <dgm:cxnLst>
    <dgm:cxn modelId="{3E950A5C-1A6D-4659-9ACE-83844CE0FD3E}" srcId="{F85B998A-56EB-4BBE-8F81-A5D7E84E71FA}" destId="{B6F3AE10-7218-44B4-95E5-93D0F17C43CB}" srcOrd="0" destOrd="0" parTransId="{0A9056AB-4DAA-48F4-9016-DBBC7759CF8B}" sibTransId="{DC85DBD2-314E-4993-971A-BB697ABD7E5F}"/>
    <dgm:cxn modelId="{75215C80-7015-4CE6-AEF6-515E884FD79F}" type="presOf" srcId="{17366155-4988-41D8-8CC1-31DB1D9E8AB6}" destId="{A485F15C-85B7-46D5-A709-DC0B043C1584}" srcOrd="1" destOrd="0" presId="urn:microsoft.com/office/officeart/2005/8/layout/radial5"/>
    <dgm:cxn modelId="{88C14BFC-DE50-4B31-A7ED-38BB33CF3B99}" type="presOf" srcId="{0A9056AB-4DAA-48F4-9016-DBBC7759CF8B}" destId="{B005623F-1C7C-46DC-9285-FBFD89645E12}" srcOrd="0" destOrd="0" presId="urn:microsoft.com/office/officeart/2005/8/layout/radial5"/>
    <dgm:cxn modelId="{3962F0F6-4D76-4E02-B348-CFAAB8FB9944}" type="presOf" srcId="{C9474334-8997-447C-8D62-CF7735228EF2}" destId="{1EE7CA50-D245-4210-8A76-666E567F7EC0}" srcOrd="1" destOrd="0" presId="urn:microsoft.com/office/officeart/2005/8/layout/radial5"/>
    <dgm:cxn modelId="{A01452A4-A1E9-4D5C-88AB-5D9BD62A8FC8}" srcId="{F85B998A-56EB-4BBE-8F81-A5D7E84E71FA}" destId="{A9F1130E-40A1-468B-BB68-A8B5B2B65509}" srcOrd="3" destOrd="0" parTransId="{E9943EFF-6B2F-46B7-80CE-516A821F9B97}" sibTransId="{1F14BB67-5F89-422D-8BC0-BDAB9DA6F2FB}"/>
    <dgm:cxn modelId="{4078D3F5-D729-4A84-ACD8-68E610AAA845}" type="presOf" srcId="{B6F3AE10-7218-44B4-95E5-93D0F17C43CB}" destId="{C7ABB0E5-C821-4509-9E30-0E31A0A558FF}" srcOrd="0" destOrd="0" presId="urn:microsoft.com/office/officeart/2005/8/layout/radial5"/>
    <dgm:cxn modelId="{83000B01-12A1-40A8-AA99-D8F19C000375}" type="presOf" srcId="{C9474334-8997-447C-8D62-CF7735228EF2}" destId="{F07A2F48-ADE4-4149-9429-5AF368F15513}" srcOrd="0" destOrd="0" presId="urn:microsoft.com/office/officeart/2005/8/layout/radial5"/>
    <dgm:cxn modelId="{16611968-B9E9-4F1B-90CD-DC4743379B4B}" type="presOf" srcId="{E9943EFF-6B2F-46B7-80CE-516A821F9B97}" destId="{699C7839-C243-4E77-A6BC-251EC0B8835D}" srcOrd="0" destOrd="0" presId="urn:microsoft.com/office/officeart/2005/8/layout/radial5"/>
    <dgm:cxn modelId="{89556DFB-EF33-4993-A877-3FC8E6F4CF43}" type="presOf" srcId="{D2CE18F7-728D-4727-9A15-D53AA673B150}" destId="{021DB674-488A-46A5-99BB-CA2B7D9712B7}" srcOrd="0" destOrd="0" presId="urn:microsoft.com/office/officeart/2005/8/layout/radial5"/>
    <dgm:cxn modelId="{C119796B-800C-4E11-8FF9-434AEC5E9452}" type="presOf" srcId="{F85B998A-56EB-4BBE-8F81-A5D7E84E71FA}" destId="{52DD89DC-7FBE-413D-8982-18575874E0E4}" srcOrd="0" destOrd="0" presId="urn:microsoft.com/office/officeart/2005/8/layout/radial5"/>
    <dgm:cxn modelId="{D2683258-424F-4B18-A9BD-B8A17E3CD077}" srcId="{F85B998A-56EB-4BBE-8F81-A5D7E84E71FA}" destId="{5533F575-DCE7-40D2-8173-F241173F61C1}" srcOrd="1" destOrd="0" parTransId="{17366155-4988-41D8-8CC1-31DB1D9E8AB6}" sibTransId="{C0D6F937-FAA4-4BE9-AD5D-E6F32D662185}"/>
    <dgm:cxn modelId="{4549678C-E40D-4478-9B8F-CDCB118283B7}" type="presOf" srcId="{E9943EFF-6B2F-46B7-80CE-516A821F9B97}" destId="{9351D911-5DF0-43BE-8F8E-DCBC6B178D79}" srcOrd="1" destOrd="0" presId="urn:microsoft.com/office/officeart/2005/8/layout/radial5"/>
    <dgm:cxn modelId="{74AA8A72-F285-4735-B4EB-AEE1044E3514}" type="presOf" srcId="{A9F1130E-40A1-468B-BB68-A8B5B2B65509}" destId="{4A880400-29A3-429B-952E-264465C2C1FF}" srcOrd="0" destOrd="0" presId="urn:microsoft.com/office/officeart/2005/8/layout/radial5"/>
    <dgm:cxn modelId="{2DF1C23E-0105-4027-8D45-7371B67E7185}" type="presOf" srcId="{17366155-4988-41D8-8CC1-31DB1D9E8AB6}" destId="{13C43114-7837-4AEB-AD3F-AE3971925956}" srcOrd="0" destOrd="0" presId="urn:microsoft.com/office/officeart/2005/8/layout/radial5"/>
    <dgm:cxn modelId="{5F1BF941-35D2-48C7-B8C8-5CD087E30102}" srcId="{F85B998A-56EB-4BBE-8F81-A5D7E84E71FA}" destId="{DAEB80A8-2424-4A21-ABBC-D191CDD392D6}" srcOrd="2" destOrd="0" parTransId="{C9474334-8997-447C-8D62-CF7735228EF2}" sibTransId="{DEEC48B2-3E8C-4F95-A4E7-C359EE220C89}"/>
    <dgm:cxn modelId="{A7051FD0-980D-4137-B5F1-0FD3544F24A1}" type="presOf" srcId="{0A9056AB-4DAA-48F4-9016-DBBC7759CF8B}" destId="{468C579D-E7D8-4579-A505-B3D461A219F3}" srcOrd="1" destOrd="0" presId="urn:microsoft.com/office/officeart/2005/8/layout/radial5"/>
    <dgm:cxn modelId="{A972072A-872A-48D1-B3D5-1178E7D85B22}" type="presOf" srcId="{5533F575-DCE7-40D2-8173-F241173F61C1}" destId="{F8139347-7F3B-48C2-9CA6-1D4605F28D47}" srcOrd="0" destOrd="0" presId="urn:microsoft.com/office/officeart/2005/8/layout/radial5"/>
    <dgm:cxn modelId="{230D7FDA-51A1-4F14-A893-05629D4F7135}" type="presOf" srcId="{DAEB80A8-2424-4A21-ABBC-D191CDD392D6}" destId="{DF8239BC-2DD1-4D02-9E1B-D57DD3F03D9C}" srcOrd="0" destOrd="0" presId="urn:microsoft.com/office/officeart/2005/8/layout/radial5"/>
    <dgm:cxn modelId="{5C420026-8F29-4287-A854-DD33AE0F5207}" srcId="{D2CE18F7-728D-4727-9A15-D53AA673B150}" destId="{F85B998A-56EB-4BBE-8F81-A5D7E84E71FA}" srcOrd="0" destOrd="0" parTransId="{6EB205D6-02C7-422C-95E4-6F8124B463BE}" sibTransId="{FBB973FF-F81C-4D16-99A6-B924744B9E4A}"/>
    <dgm:cxn modelId="{1B4B6703-D377-4A94-8C09-1DE0259A6054}" type="presParOf" srcId="{021DB674-488A-46A5-99BB-CA2B7D9712B7}" destId="{52DD89DC-7FBE-413D-8982-18575874E0E4}" srcOrd="0" destOrd="0" presId="urn:microsoft.com/office/officeart/2005/8/layout/radial5"/>
    <dgm:cxn modelId="{132A850C-E80E-4289-9B1B-BBB7084A262E}" type="presParOf" srcId="{021DB674-488A-46A5-99BB-CA2B7D9712B7}" destId="{B005623F-1C7C-46DC-9285-FBFD89645E12}" srcOrd="1" destOrd="0" presId="urn:microsoft.com/office/officeart/2005/8/layout/radial5"/>
    <dgm:cxn modelId="{3AE8F832-77AD-4019-83E9-B18F9A7C5524}" type="presParOf" srcId="{B005623F-1C7C-46DC-9285-FBFD89645E12}" destId="{468C579D-E7D8-4579-A505-B3D461A219F3}" srcOrd="0" destOrd="0" presId="urn:microsoft.com/office/officeart/2005/8/layout/radial5"/>
    <dgm:cxn modelId="{A713A150-1AAF-47D5-AAE3-E2BFC74FCD79}" type="presParOf" srcId="{021DB674-488A-46A5-99BB-CA2B7D9712B7}" destId="{C7ABB0E5-C821-4509-9E30-0E31A0A558FF}" srcOrd="2" destOrd="0" presId="urn:microsoft.com/office/officeart/2005/8/layout/radial5"/>
    <dgm:cxn modelId="{4B850DF8-ABD2-4C57-AE0C-F7F0B2E812F1}" type="presParOf" srcId="{021DB674-488A-46A5-99BB-CA2B7D9712B7}" destId="{13C43114-7837-4AEB-AD3F-AE3971925956}" srcOrd="3" destOrd="0" presId="urn:microsoft.com/office/officeart/2005/8/layout/radial5"/>
    <dgm:cxn modelId="{B6FB3B7D-CB9A-47AE-B356-237A63711F32}" type="presParOf" srcId="{13C43114-7837-4AEB-AD3F-AE3971925956}" destId="{A485F15C-85B7-46D5-A709-DC0B043C1584}" srcOrd="0" destOrd="0" presId="urn:microsoft.com/office/officeart/2005/8/layout/radial5"/>
    <dgm:cxn modelId="{7EFAF317-DE9F-4A6A-BDA4-AD78F3FB2620}" type="presParOf" srcId="{021DB674-488A-46A5-99BB-CA2B7D9712B7}" destId="{F8139347-7F3B-48C2-9CA6-1D4605F28D47}" srcOrd="4" destOrd="0" presId="urn:microsoft.com/office/officeart/2005/8/layout/radial5"/>
    <dgm:cxn modelId="{3118B2F5-387D-4038-97ED-95E04AD3CC49}" type="presParOf" srcId="{021DB674-488A-46A5-99BB-CA2B7D9712B7}" destId="{F07A2F48-ADE4-4149-9429-5AF368F15513}" srcOrd="5" destOrd="0" presId="urn:microsoft.com/office/officeart/2005/8/layout/radial5"/>
    <dgm:cxn modelId="{24C404C0-83D4-4D29-BA38-94E853BA4D15}" type="presParOf" srcId="{F07A2F48-ADE4-4149-9429-5AF368F15513}" destId="{1EE7CA50-D245-4210-8A76-666E567F7EC0}" srcOrd="0" destOrd="0" presId="urn:microsoft.com/office/officeart/2005/8/layout/radial5"/>
    <dgm:cxn modelId="{29559267-6AC8-4A5B-8A1F-3F0067B7BAEF}" type="presParOf" srcId="{021DB674-488A-46A5-99BB-CA2B7D9712B7}" destId="{DF8239BC-2DD1-4D02-9E1B-D57DD3F03D9C}" srcOrd="6" destOrd="0" presId="urn:microsoft.com/office/officeart/2005/8/layout/radial5"/>
    <dgm:cxn modelId="{A938F4D3-0780-4314-BB97-11F926E37419}" type="presParOf" srcId="{021DB674-488A-46A5-99BB-CA2B7D9712B7}" destId="{699C7839-C243-4E77-A6BC-251EC0B8835D}" srcOrd="7" destOrd="0" presId="urn:microsoft.com/office/officeart/2005/8/layout/radial5"/>
    <dgm:cxn modelId="{B4937C71-C4B0-4BA4-9BA6-AE23AA8DA46F}" type="presParOf" srcId="{699C7839-C243-4E77-A6BC-251EC0B8835D}" destId="{9351D911-5DF0-43BE-8F8E-DCBC6B178D79}" srcOrd="0" destOrd="0" presId="urn:microsoft.com/office/officeart/2005/8/layout/radial5"/>
    <dgm:cxn modelId="{FE613928-2AB1-495B-86A8-3D5C4FA0237B}" type="presParOf" srcId="{021DB674-488A-46A5-99BB-CA2B7D9712B7}" destId="{4A880400-29A3-429B-952E-264465C2C1FF}"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96D32F-EBCA-46CC-9D16-0393539F1866}"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zh-CN" altLang="en-US"/>
        </a:p>
      </dgm:t>
    </dgm:pt>
    <dgm:pt modelId="{13583D08-977F-4E43-B734-00A3C997D74F}">
      <dgm:prSet phldrT="[文本]" custT="1"/>
      <dgm:spPr/>
      <dgm:t>
        <a:bodyPr/>
        <a:lstStyle/>
        <a:p>
          <a:r>
            <a:rPr lang="zh-CN" altLang="en-US" sz="4000" dirty="0" smtClean="0"/>
            <a:t>可靠性</a:t>
          </a:r>
          <a:endParaRPr lang="zh-CN" altLang="en-US" sz="4000" dirty="0"/>
        </a:p>
      </dgm:t>
    </dgm:pt>
    <dgm:pt modelId="{514DF00A-CDDD-432A-9416-AFD37C970422}" type="parTrans" cxnId="{047EE51B-EE71-40C5-BEF3-C5EFB5184359}">
      <dgm:prSet/>
      <dgm:spPr/>
      <dgm:t>
        <a:bodyPr/>
        <a:lstStyle/>
        <a:p>
          <a:endParaRPr lang="zh-CN" altLang="en-US"/>
        </a:p>
      </dgm:t>
    </dgm:pt>
    <dgm:pt modelId="{F36BA329-3EF4-46D2-A303-99BDFF075E3B}" type="sibTrans" cxnId="{047EE51B-EE71-40C5-BEF3-C5EFB5184359}">
      <dgm:prSet/>
      <dgm:spPr/>
      <dgm:t>
        <a:bodyPr/>
        <a:lstStyle/>
        <a:p>
          <a:endParaRPr lang="zh-CN" altLang="en-US"/>
        </a:p>
      </dgm:t>
    </dgm:pt>
    <dgm:pt modelId="{D5450791-648A-47F5-A9BE-E05BC131BF3D}">
      <dgm:prSet phldrT="[文本]" custT="1"/>
      <dgm:spPr/>
      <dgm:t>
        <a:bodyPr/>
        <a:lstStyle/>
        <a:p>
          <a:r>
            <a:rPr lang="zh-CN" altLang="en-US" sz="4000" dirty="0" smtClean="0"/>
            <a:t>相关性</a:t>
          </a:r>
          <a:endParaRPr lang="zh-CN" altLang="en-US" sz="4000" dirty="0"/>
        </a:p>
      </dgm:t>
    </dgm:pt>
    <dgm:pt modelId="{6420E4E4-8D38-461C-BB8A-0EA3DAA4F61C}" type="parTrans" cxnId="{0635CC1A-BB0A-438B-8843-786FDD5E7E44}">
      <dgm:prSet/>
      <dgm:spPr/>
      <dgm:t>
        <a:bodyPr/>
        <a:lstStyle/>
        <a:p>
          <a:endParaRPr lang="zh-CN" altLang="en-US"/>
        </a:p>
      </dgm:t>
    </dgm:pt>
    <dgm:pt modelId="{0DFB0ADB-BF75-457A-8E66-ED9F722CCBA2}" type="sibTrans" cxnId="{0635CC1A-BB0A-438B-8843-786FDD5E7E44}">
      <dgm:prSet/>
      <dgm:spPr/>
      <dgm:t>
        <a:bodyPr/>
        <a:lstStyle/>
        <a:p>
          <a:endParaRPr lang="zh-CN" altLang="en-US"/>
        </a:p>
      </dgm:t>
    </dgm:pt>
    <dgm:pt modelId="{20882EB1-9678-48BB-B5B8-01C279A5B4C0}">
      <dgm:prSet phldrT="[文本]" custT="1"/>
      <dgm:spPr/>
      <dgm:t>
        <a:bodyPr/>
        <a:lstStyle/>
        <a:p>
          <a:r>
            <a:rPr lang="zh-CN" altLang="en-US" sz="4000" dirty="0" smtClean="0"/>
            <a:t>可理解性</a:t>
          </a:r>
          <a:endParaRPr lang="zh-CN" altLang="en-US" sz="4000" dirty="0"/>
        </a:p>
      </dgm:t>
    </dgm:pt>
    <dgm:pt modelId="{E8FCF701-C0E4-4E82-921B-E14265C3E34A}" type="parTrans" cxnId="{0C7718DD-38FD-4710-96A5-A285AE807643}">
      <dgm:prSet/>
      <dgm:spPr/>
      <dgm:t>
        <a:bodyPr/>
        <a:lstStyle/>
        <a:p>
          <a:endParaRPr lang="zh-CN" altLang="en-US"/>
        </a:p>
      </dgm:t>
    </dgm:pt>
    <dgm:pt modelId="{1E83EEEA-0FDF-42EA-B2C2-DE06F9ACC077}" type="sibTrans" cxnId="{0C7718DD-38FD-4710-96A5-A285AE807643}">
      <dgm:prSet/>
      <dgm:spPr/>
      <dgm:t>
        <a:bodyPr/>
        <a:lstStyle/>
        <a:p>
          <a:endParaRPr lang="zh-CN" altLang="en-US"/>
        </a:p>
      </dgm:t>
    </dgm:pt>
    <dgm:pt modelId="{E6C81652-7E20-41D9-9E6A-0CCB36F09C12}">
      <dgm:prSet phldrT="[文本]" custT="1"/>
      <dgm:spPr/>
      <dgm:t>
        <a:bodyPr/>
        <a:lstStyle/>
        <a:p>
          <a:r>
            <a:rPr lang="zh-CN" altLang="en-US" sz="4000" dirty="0" smtClean="0"/>
            <a:t>可比性</a:t>
          </a:r>
          <a:endParaRPr lang="zh-CN" altLang="en-US" sz="4000" dirty="0"/>
        </a:p>
      </dgm:t>
    </dgm:pt>
    <dgm:pt modelId="{03BF87A7-A0AF-4624-9EB8-0263CF57DE82}" type="parTrans" cxnId="{EA6DAFA4-2192-466B-AB3D-68A06B1AD71B}">
      <dgm:prSet/>
      <dgm:spPr/>
      <dgm:t>
        <a:bodyPr/>
        <a:lstStyle/>
        <a:p>
          <a:endParaRPr lang="zh-CN" altLang="en-US"/>
        </a:p>
      </dgm:t>
    </dgm:pt>
    <dgm:pt modelId="{8A2055A3-48D5-4255-BA95-EBDD68EE9C8B}" type="sibTrans" cxnId="{EA6DAFA4-2192-466B-AB3D-68A06B1AD71B}">
      <dgm:prSet/>
      <dgm:spPr/>
      <dgm:t>
        <a:bodyPr/>
        <a:lstStyle/>
        <a:p>
          <a:endParaRPr lang="zh-CN" altLang="en-US"/>
        </a:p>
      </dgm:t>
    </dgm:pt>
    <dgm:pt modelId="{5D7BA0D5-6927-4203-8B67-CCD6E10A92F0}">
      <dgm:prSet phldrT="[文本]" custT="1"/>
      <dgm:spPr/>
      <dgm:t>
        <a:bodyPr/>
        <a:lstStyle/>
        <a:p>
          <a:r>
            <a:rPr lang="zh-CN" altLang="en-US" sz="4000" dirty="0" smtClean="0"/>
            <a:t>实质重于形式</a:t>
          </a:r>
          <a:endParaRPr lang="zh-CN" altLang="en-US" sz="4000" dirty="0"/>
        </a:p>
      </dgm:t>
    </dgm:pt>
    <dgm:pt modelId="{F204289A-7209-449C-BDF8-571783E9FA00}" type="parTrans" cxnId="{5D4E2472-2515-4BF5-ABCF-E85FA87D30D2}">
      <dgm:prSet/>
      <dgm:spPr/>
      <dgm:t>
        <a:bodyPr/>
        <a:lstStyle/>
        <a:p>
          <a:endParaRPr lang="zh-CN" altLang="en-US"/>
        </a:p>
      </dgm:t>
    </dgm:pt>
    <dgm:pt modelId="{FE7A5A3E-0336-493A-8384-4C0FB7F3C4A1}" type="sibTrans" cxnId="{5D4E2472-2515-4BF5-ABCF-E85FA87D30D2}">
      <dgm:prSet/>
      <dgm:spPr/>
      <dgm:t>
        <a:bodyPr/>
        <a:lstStyle/>
        <a:p>
          <a:endParaRPr lang="zh-CN" altLang="en-US"/>
        </a:p>
      </dgm:t>
    </dgm:pt>
    <dgm:pt modelId="{DF034C64-9C5F-4E18-AF4A-13D1368E0135}">
      <dgm:prSet phldrT="[文本]" custT="1"/>
      <dgm:spPr/>
      <dgm:t>
        <a:bodyPr/>
        <a:lstStyle/>
        <a:p>
          <a:r>
            <a:rPr lang="zh-CN" altLang="en-US" sz="4000" dirty="0" smtClean="0"/>
            <a:t>重要性</a:t>
          </a:r>
          <a:endParaRPr lang="zh-CN" altLang="en-US" sz="4000" dirty="0"/>
        </a:p>
      </dgm:t>
    </dgm:pt>
    <dgm:pt modelId="{FC85F3D6-CEC4-407C-BF54-8F5B32F0F949}" type="parTrans" cxnId="{0795450C-A3C2-4A68-8A67-A2BF0FAC3538}">
      <dgm:prSet/>
      <dgm:spPr/>
      <dgm:t>
        <a:bodyPr/>
        <a:lstStyle/>
        <a:p>
          <a:endParaRPr lang="zh-CN" altLang="en-US"/>
        </a:p>
      </dgm:t>
    </dgm:pt>
    <dgm:pt modelId="{30CD593F-E70F-4A64-95F3-12919299BF35}" type="sibTrans" cxnId="{0795450C-A3C2-4A68-8A67-A2BF0FAC3538}">
      <dgm:prSet/>
      <dgm:spPr/>
      <dgm:t>
        <a:bodyPr/>
        <a:lstStyle/>
        <a:p>
          <a:endParaRPr lang="zh-CN" altLang="en-US"/>
        </a:p>
      </dgm:t>
    </dgm:pt>
    <dgm:pt modelId="{FE34E616-C175-4E76-823F-0139539F796A}">
      <dgm:prSet phldrT="[文本]" custT="1"/>
      <dgm:spPr>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gradFill>
      </dgm:spPr>
      <dgm:t>
        <a:bodyPr/>
        <a:lstStyle/>
        <a:p>
          <a:r>
            <a:rPr lang="zh-CN" altLang="en-US" sz="4000" dirty="0" smtClean="0"/>
            <a:t>谨慎性</a:t>
          </a:r>
          <a:endParaRPr lang="zh-CN" altLang="en-US" sz="4000" dirty="0"/>
        </a:p>
      </dgm:t>
    </dgm:pt>
    <dgm:pt modelId="{C642D1D0-9ED8-4020-8BD9-A91C625915CC}" type="parTrans" cxnId="{53B07977-97D1-4DEB-9DED-153F4945036C}">
      <dgm:prSet/>
      <dgm:spPr/>
      <dgm:t>
        <a:bodyPr/>
        <a:lstStyle/>
        <a:p>
          <a:endParaRPr lang="zh-CN" altLang="en-US"/>
        </a:p>
      </dgm:t>
    </dgm:pt>
    <dgm:pt modelId="{9C0CDFA4-A886-442D-A9B5-7D61CE7F7D35}" type="sibTrans" cxnId="{53B07977-97D1-4DEB-9DED-153F4945036C}">
      <dgm:prSet/>
      <dgm:spPr/>
      <dgm:t>
        <a:bodyPr/>
        <a:lstStyle/>
        <a:p>
          <a:endParaRPr lang="zh-CN" altLang="en-US"/>
        </a:p>
      </dgm:t>
    </dgm:pt>
    <dgm:pt modelId="{9E8E5485-6E03-464C-BCD9-52E7E0EC11A6}">
      <dgm:prSet phldrT="[文本]" custT="1"/>
      <dgm:spPr/>
      <dgm:t>
        <a:bodyPr/>
        <a:lstStyle/>
        <a:p>
          <a:r>
            <a:rPr lang="zh-CN" altLang="en-US" sz="4000" dirty="0" smtClean="0"/>
            <a:t>及时性</a:t>
          </a:r>
          <a:endParaRPr lang="zh-CN" altLang="en-US" sz="4000" dirty="0"/>
        </a:p>
      </dgm:t>
    </dgm:pt>
    <dgm:pt modelId="{F0DF09DD-EA00-4A68-8433-5E572A075DBC}" type="parTrans" cxnId="{6155F23F-9AA7-42A7-ADF2-FC5BC049509D}">
      <dgm:prSet/>
      <dgm:spPr/>
      <dgm:t>
        <a:bodyPr/>
        <a:lstStyle/>
        <a:p>
          <a:endParaRPr lang="zh-CN" altLang="en-US"/>
        </a:p>
      </dgm:t>
    </dgm:pt>
    <dgm:pt modelId="{7DEB19F4-88ED-4B35-AF58-E4992474FAFB}" type="sibTrans" cxnId="{6155F23F-9AA7-42A7-ADF2-FC5BC049509D}">
      <dgm:prSet/>
      <dgm:spPr/>
      <dgm:t>
        <a:bodyPr/>
        <a:lstStyle/>
        <a:p>
          <a:endParaRPr lang="zh-CN" altLang="en-US"/>
        </a:p>
      </dgm:t>
    </dgm:pt>
    <dgm:pt modelId="{4FD38E5A-7EFB-4DA7-84A6-9F0A418A63A1}" type="pres">
      <dgm:prSet presAssocID="{CA96D32F-EBCA-46CC-9D16-0393539F1866}" presName="diagram" presStyleCnt="0">
        <dgm:presLayoutVars>
          <dgm:dir/>
          <dgm:resizeHandles val="exact"/>
        </dgm:presLayoutVars>
      </dgm:prSet>
      <dgm:spPr/>
      <dgm:t>
        <a:bodyPr/>
        <a:lstStyle/>
        <a:p>
          <a:endParaRPr lang="zh-CN" altLang="en-US"/>
        </a:p>
      </dgm:t>
    </dgm:pt>
    <dgm:pt modelId="{8C0DF02E-9ACF-4EFC-9835-926A29E9AFC9}" type="pres">
      <dgm:prSet presAssocID="{13583D08-977F-4E43-B734-00A3C997D74F}" presName="node" presStyleLbl="node1" presStyleIdx="0" presStyleCnt="8">
        <dgm:presLayoutVars>
          <dgm:bulletEnabled val="1"/>
        </dgm:presLayoutVars>
      </dgm:prSet>
      <dgm:spPr/>
      <dgm:t>
        <a:bodyPr/>
        <a:lstStyle/>
        <a:p>
          <a:endParaRPr lang="zh-CN" altLang="en-US"/>
        </a:p>
      </dgm:t>
    </dgm:pt>
    <dgm:pt modelId="{795348B0-7BA1-4B95-AC83-B79FD2CD9E19}" type="pres">
      <dgm:prSet presAssocID="{F36BA329-3EF4-46D2-A303-99BDFF075E3B}" presName="sibTrans" presStyleCnt="0"/>
      <dgm:spPr/>
    </dgm:pt>
    <dgm:pt modelId="{5D3528CB-2B4D-4DBE-A099-C6FB336B0F2C}" type="pres">
      <dgm:prSet presAssocID="{D5450791-648A-47F5-A9BE-E05BC131BF3D}" presName="node" presStyleLbl="node1" presStyleIdx="1" presStyleCnt="8">
        <dgm:presLayoutVars>
          <dgm:bulletEnabled val="1"/>
        </dgm:presLayoutVars>
      </dgm:prSet>
      <dgm:spPr/>
      <dgm:t>
        <a:bodyPr/>
        <a:lstStyle/>
        <a:p>
          <a:endParaRPr lang="zh-CN" altLang="en-US"/>
        </a:p>
      </dgm:t>
    </dgm:pt>
    <dgm:pt modelId="{B66320C0-D1B4-47A8-8AFD-51DF0BFD7BFF}" type="pres">
      <dgm:prSet presAssocID="{0DFB0ADB-BF75-457A-8E66-ED9F722CCBA2}" presName="sibTrans" presStyleCnt="0"/>
      <dgm:spPr/>
    </dgm:pt>
    <dgm:pt modelId="{8F8FA0AC-7C6B-4796-B045-770B93562F60}" type="pres">
      <dgm:prSet presAssocID="{20882EB1-9678-48BB-B5B8-01C279A5B4C0}" presName="node" presStyleLbl="node1" presStyleIdx="2" presStyleCnt="8">
        <dgm:presLayoutVars>
          <dgm:bulletEnabled val="1"/>
        </dgm:presLayoutVars>
      </dgm:prSet>
      <dgm:spPr/>
      <dgm:t>
        <a:bodyPr/>
        <a:lstStyle/>
        <a:p>
          <a:endParaRPr lang="zh-CN" altLang="en-US"/>
        </a:p>
      </dgm:t>
    </dgm:pt>
    <dgm:pt modelId="{7AFC7707-259A-48D1-903D-535033B493EF}" type="pres">
      <dgm:prSet presAssocID="{1E83EEEA-0FDF-42EA-B2C2-DE06F9ACC077}" presName="sibTrans" presStyleCnt="0"/>
      <dgm:spPr/>
    </dgm:pt>
    <dgm:pt modelId="{5E72FDDA-87B2-42EC-8CD0-DFBA80FE3E21}" type="pres">
      <dgm:prSet presAssocID="{E6C81652-7E20-41D9-9E6A-0CCB36F09C12}" presName="node" presStyleLbl="node1" presStyleIdx="3" presStyleCnt="8">
        <dgm:presLayoutVars>
          <dgm:bulletEnabled val="1"/>
        </dgm:presLayoutVars>
      </dgm:prSet>
      <dgm:spPr/>
      <dgm:t>
        <a:bodyPr/>
        <a:lstStyle/>
        <a:p>
          <a:endParaRPr lang="zh-CN" altLang="en-US"/>
        </a:p>
      </dgm:t>
    </dgm:pt>
    <dgm:pt modelId="{235EC569-C3F4-46C7-89FC-E95442092EF3}" type="pres">
      <dgm:prSet presAssocID="{8A2055A3-48D5-4255-BA95-EBDD68EE9C8B}" presName="sibTrans" presStyleCnt="0"/>
      <dgm:spPr/>
    </dgm:pt>
    <dgm:pt modelId="{4FDAC4D4-544E-4566-B701-872712CCFA23}" type="pres">
      <dgm:prSet presAssocID="{5D7BA0D5-6927-4203-8B67-CCD6E10A92F0}" presName="node" presStyleLbl="node1" presStyleIdx="4" presStyleCnt="8">
        <dgm:presLayoutVars>
          <dgm:bulletEnabled val="1"/>
        </dgm:presLayoutVars>
      </dgm:prSet>
      <dgm:spPr/>
      <dgm:t>
        <a:bodyPr/>
        <a:lstStyle/>
        <a:p>
          <a:endParaRPr lang="zh-CN" altLang="en-US"/>
        </a:p>
      </dgm:t>
    </dgm:pt>
    <dgm:pt modelId="{E6751CB4-A4B0-4457-91D2-36E542BED693}" type="pres">
      <dgm:prSet presAssocID="{FE7A5A3E-0336-493A-8384-4C0FB7F3C4A1}" presName="sibTrans" presStyleCnt="0"/>
      <dgm:spPr/>
    </dgm:pt>
    <dgm:pt modelId="{811D29C3-97E2-4665-B550-DA06F9E10223}" type="pres">
      <dgm:prSet presAssocID="{DF034C64-9C5F-4E18-AF4A-13D1368E0135}" presName="node" presStyleLbl="node1" presStyleIdx="5" presStyleCnt="8">
        <dgm:presLayoutVars>
          <dgm:bulletEnabled val="1"/>
        </dgm:presLayoutVars>
      </dgm:prSet>
      <dgm:spPr/>
      <dgm:t>
        <a:bodyPr/>
        <a:lstStyle/>
        <a:p>
          <a:endParaRPr lang="zh-CN" altLang="en-US"/>
        </a:p>
      </dgm:t>
    </dgm:pt>
    <dgm:pt modelId="{285B5065-25BA-48B8-8339-DF83EB3B2BCF}" type="pres">
      <dgm:prSet presAssocID="{30CD593F-E70F-4A64-95F3-12919299BF35}" presName="sibTrans" presStyleCnt="0"/>
      <dgm:spPr/>
    </dgm:pt>
    <dgm:pt modelId="{626A76F7-0DC5-44C2-940E-D1DA9E1F6BAC}" type="pres">
      <dgm:prSet presAssocID="{FE34E616-C175-4E76-823F-0139539F796A}" presName="node" presStyleLbl="node1" presStyleIdx="6" presStyleCnt="8" custLinFactNeighborX="428" custLinFactNeighborY="-1417">
        <dgm:presLayoutVars>
          <dgm:bulletEnabled val="1"/>
        </dgm:presLayoutVars>
      </dgm:prSet>
      <dgm:spPr/>
      <dgm:t>
        <a:bodyPr/>
        <a:lstStyle/>
        <a:p>
          <a:endParaRPr lang="zh-CN" altLang="en-US"/>
        </a:p>
      </dgm:t>
    </dgm:pt>
    <dgm:pt modelId="{75B207ED-B14C-4417-9C8A-69F20413542A}" type="pres">
      <dgm:prSet presAssocID="{9C0CDFA4-A886-442D-A9B5-7D61CE7F7D35}" presName="sibTrans" presStyleCnt="0"/>
      <dgm:spPr/>
    </dgm:pt>
    <dgm:pt modelId="{498C0748-848E-48B4-9090-E5C2DCCB6083}" type="pres">
      <dgm:prSet presAssocID="{9E8E5485-6E03-464C-BCD9-52E7E0EC11A6}" presName="node" presStyleLbl="node1" presStyleIdx="7" presStyleCnt="8">
        <dgm:presLayoutVars>
          <dgm:bulletEnabled val="1"/>
        </dgm:presLayoutVars>
      </dgm:prSet>
      <dgm:spPr/>
      <dgm:t>
        <a:bodyPr/>
        <a:lstStyle/>
        <a:p>
          <a:endParaRPr lang="zh-CN" altLang="en-US"/>
        </a:p>
      </dgm:t>
    </dgm:pt>
  </dgm:ptLst>
  <dgm:cxnLst>
    <dgm:cxn modelId="{81889461-4FDC-49D2-AF69-9B01FE011222}" type="presOf" srcId="{20882EB1-9678-48BB-B5B8-01C279A5B4C0}" destId="{8F8FA0AC-7C6B-4796-B045-770B93562F60}" srcOrd="0" destOrd="0" presId="urn:microsoft.com/office/officeart/2005/8/layout/default"/>
    <dgm:cxn modelId="{824769EC-08AE-437D-97A4-1E67ACCF430B}" type="presOf" srcId="{FE34E616-C175-4E76-823F-0139539F796A}" destId="{626A76F7-0DC5-44C2-940E-D1DA9E1F6BAC}" srcOrd="0" destOrd="0" presId="urn:microsoft.com/office/officeart/2005/8/layout/default"/>
    <dgm:cxn modelId="{53B07977-97D1-4DEB-9DED-153F4945036C}" srcId="{CA96D32F-EBCA-46CC-9D16-0393539F1866}" destId="{FE34E616-C175-4E76-823F-0139539F796A}" srcOrd="6" destOrd="0" parTransId="{C642D1D0-9ED8-4020-8BD9-A91C625915CC}" sibTransId="{9C0CDFA4-A886-442D-A9B5-7D61CE7F7D35}"/>
    <dgm:cxn modelId="{6155F23F-9AA7-42A7-ADF2-FC5BC049509D}" srcId="{CA96D32F-EBCA-46CC-9D16-0393539F1866}" destId="{9E8E5485-6E03-464C-BCD9-52E7E0EC11A6}" srcOrd="7" destOrd="0" parTransId="{F0DF09DD-EA00-4A68-8433-5E572A075DBC}" sibTransId="{7DEB19F4-88ED-4B35-AF58-E4992474FAFB}"/>
    <dgm:cxn modelId="{F5BAF44B-3D34-4568-82D4-CFA82656E97B}" type="presOf" srcId="{5D7BA0D5-6927-4203-8B67-CCD6E10A92F0}" destId="{4FDAC4D4-544E-4566-B701-872712CCFA23}" srcOrd="0" destOrd="0" presId="urn:microsoft.com/office/officeart/2005/8/layout/default"/>
    <dgm:cxn modelId="{EA6DAFA4-2192-466B-AB3D-68A06B1AD71B}" srcId="{CA96D32F-EBCA-46CC-9D16-0393539F1866}" destId="{E6C81652-7E20-41D9-9E6A-0CCB36F09C12}" srcOrd="3" destOrd="0" parTransId="{03BF87A7-A0AF-4624-9EB8-0263CF57DE82}" sibTransId="{8A2055A3-48D5-4255-BA95-EBDD68EE9C8B}"/>
    <dgm:cxn modelId="{C88E1086-A343-4473-A76B-D9990F6C4C25}" type="presOf" srcId="{9E8E5485-6E03-464C-BCD9-52E7E0EC11A6}" destId="{498C0748-848E-48B4-9090-E5C2DCCB6083}" srcOrd="0" destOrd="0" presId="urn:microsoft.com/office/officeart/2005/8/layout/default"/>
    <dgm:cxn modelId="{AA9EDE9E-D026-4119-871E-A590837892EA}" type="presOf" srcId="{D5450791-648A-47F5-A9BE-E05BC131BF3D}" destId="{5D3528CB-2B4D-4DBE-A099-C6FB336B0F2C}" srcOrd="0" destOrd="0" presId="urn:microsoft.com/office/officeart/2005/8/layout/default"/>
    <dgm:cxn modelId="{9D5E5FBE-0B55-4750-97DB-10367488DF15}" type="presOf" srcId="{CA96D32F-EBCA-46CC-9D16-0393539F1866}" destId="{4FD38E5A-7EFB-4DA7-84A6-9F0A418A63A1}" srcOrd="0" destOrd="0" presId="urn:microsoft.com/office/officeart/2005/8/layout/default"/>
    <dgm:cxn modelId="{0795450C-A3C2-4A68-8A67-A2BF0FAC3538}" srcId="{CA96D32F-EBCA-46CC-9D16-0393539F1866}" destId="{DF034C64-9C5F-4E18-AF4A-13D1368E0135}" srcOrd="5" destOrd="0" parTransId="{FC85F3D6-CEC4-407C-BF54-8F5B32F0F949}" sibTransId="{30CD593F-E70F-4A64-95F3-12919299BF35}"/>
    <dgm:cxn modelId="{477B1D21-91CC-4F98-838A-ED72A0915A5C}" type="presOf" srcId="{E6C81652-7E20-41D9-9E6A-0CCB36F09C12}" destId="{5E72FDDA-87B2-42EC-8CD0-DFBA80FE3E21}" srcOrd="0" destOrd="0" presId="urn:microsoft.com/office/officeart/2005/8/layout/default"/>
    <dgm:cxn modelId="{9648B083-65A6-4CCD-AD66-442B87FFC061}" type="presOf" srcId="{DF034C64-9C5F-4E18-AF4A-13D1368E0135}" destId="{811D29C3-97E2-4665-B550-DA06F9E10223}" srcOrd="0" destOrd="0" presId="urn:microsoft.com/office/officeart/2005/8/layout/default"/>
    <dgm:cxn modelId="{FF21D354-02B3-43D4-B397-49F427677935}" type="presOf" srcId="{13583D08-977F-4E43-B734-00A3C997D74F}" destId="{8C0DF02E-9ACF-4EFC-9835-926A29E9AFC9}" srcOrd="0" destOrd="0" presId="urn:microsoft.com/office/officeart/2005/8/layout/default"/>
    <dgm:cxn modelId="{0C7718DD-38FD-4710-96A5-A285AE807643}" srcId="{CA96D32F-EBCA-46CC-9D16-0393539F1866}" destId="{20882EB1-9678-48BB-B5B8-01C279A5B4C0}" srcOrd="2" destOrd="0" parTransId="{E8FCF701-C0E4-4E82-921B-E14265C3E34A}" sibTransId="{1E83EEEA-0FDF-42EA-B2C2-DE06F9ACC077}"/>
    <dgm:cxn modelId="{5D4E2472-2515-4BF5-ABCF-E85FA87D30D2}" srcId="{CA96D32F-EBCA-46CC-9D16-0393539F1866}" destId="{5D7BA0D5-6927-4203-8B67-CCD6E10A92F0}" srcOrd="4" destOrd="0" parTransId="{F204289A-7209-449C-BDF8-571783E9FA00}" sibTransId="{FE7A5A3E-0336-493A-8384-4C0FB7F3C4A1}"/>
    <dgm:cxn modelId="{0635CC1A-BB0A-438B-8843-786FDD5E7E44}" srcId="{CA96D32F-EBCA-46CC-9D16-0393539F1866}" destId="{D5450791-648A-47F5-A9BE-E05BC131BF3D}" srcOrd="1" destOrd="0" parTransId="{6420E4E4-8D38-461C-BB8A-0EA3DAA4F61C}" sibTransId="{0DFB0ADB-BF75-457A-8E66-ED9F722CCBA2}"/>
    <dgm:cxn modelId="{047EE51B-EE71-40C5-BEF3-C5EFB5184359}" srcId="{CA96D32F-EBCA-46CC-9D16-0393539F1866}" destId="{13583D08-977F-4E43-B734-00A3C997D74F}" srcOrd="0" destOrd="0" parTransId="{514DF00A-CDDD-432A-9416-AFD37C970422}" sibTransId="{F36BA329-3EF4-46D2-A303-99BDFF075E3B}"/>
    <dgm:cxn modelId="{681B9725-76F2-488A-8382-A7A7270A25E3}" type="presParOf" srcId="{4FD38E5A-7EFB-4DA7-84A6-9F0A418A63A1}" destId="{8C0DF02E-9ACF-4EFC-9835-926A29E9AFC9}" srcOrd="0" destOrd="0" presId="urn:microsoft.com/office/officeart/2005/8/layout/default"/>
    <dgm:cxn modelId="{F20C220C-6405-491B-B2D5-74FBF05CCD28}" type="presParOf" srcId="{4FD38E5A-7EFB-4DA7-84A6-9F0A418A63A1}" destId="{795348B0-7BA1-4B95-AC83-B79FD2CD9E19}" srcOrd="1" destOrd="0" presId="urn:microsoft.com/office/officeart/2005/8/layout/default"/>
    <dgm:cxn modelId="{33F7BD70-52C2-428A-A25A-C7E4A7DD3ECC}" type="presParOf" srcId="{4FD38E5A-7EFB-4DA7-84A6-9F0A418A63A1}" destId="{5D3528CB-2B4D-4DBE-A099-C6FB336B0F2C}" srcOrd="2" destOrd="0" presId="urn:microsoft.com/office/officeart/2005/8/layout/default"/>
    <dgm:cxn modelId="{2BE6A1C4-ADF6-4128-9F02-4D12EF7567F1}" type="presParOf" srcId="{4FD38E5A-7EFB-4DA7-84A6-9F0A418A63A1}" destId="{B66320C0-D1B4-47A8-8AFD-51DF0BFD7BFF}" srcOrd="3" destOrd="0" presId="urn:microsoft.com/office/officeart/2005/8/layout/default"/>
    <dgm:cxn modelId="{B4A1BD21-F5F3-470D-812A-42A616D1B20D}" type="presParOf" srcId="{4FD38E5A-7EFB-4DA7-84A6-9F0A418A63A1}" destId="{8F8FA0AC-7C6B-4796-B045-770B93562F60}" srcOrd="4" destOrd="0" presId="urn:microsoft.com/office/officeart/2005/8/layout/default"/>
    <dgm:cxn modelId="{3F72EB18-E4EF-41B2-BD39-30E898C91077}" type="presParOf" srcId="{4FD38E5A-7EFB-4DA7-84A6-9F0A418A63A1}" destId="{7AFC7707-259A-48D1-903D-535033B493EF}" srcOrd="5" destOrd="0" presId="urn:microsoft.com/office/officeart/2005/8/layout/default"/>
    <dgm:cxn modelId="{7725F7FE-A460-4616-915B-125D3CD421AD}" type="presParOf" srcId="{4FD38E5A-7EFB-4DA7-84A6-9F0A418A63A1}" destId="{5E72FDDA-87B2-42EC-8CD0-DFBA80FE3E21}" srcOrd="6" destOrd="0" presId="urn:microsoft.com/office/officeart/2005/8/layout/default"/>
    <dgm:cxn modelId="{8938EA58-D1DA-4C65-844E-8A5C5494E33F}" type="presParOf" srcId="{4FD38E5A-7EFB-4DA7-84A6-9F0A418A63A1}" destId="{235EC569-C3F4-46C7-89FC-E95442092EF3}" srcOrd="7" destOrd="0" presId="urn:microsoft.com/office/officeart/2005/8/layout/default"/>
    <dgm:cxn modelId="{341C766D-BD77-40D5-8402-A615A726DBA3}" type="presParOf" srcId="{4FD38E5A-7EFB-4DA7-84A6-9F0A418A63A1}" destId="{4FDAC4D4-544E-4566-B701-872712CCFA23}" srcOrd="8" destOrd="0" presId="urn:microsoft.com/office/officeart/2005/8/layout/default"/>
    <dgm:cxn modelId="{10D31BF8-46DF-4747-AC10-4030F01F308F}" type="presParOf" srcId="{4FD38E5A-7EFB-4DA7-84A6-9F0A418A63A1}" destId="{E6751CB4-A4B0-4457-91D2-36E542BED693}" srcOrd="9" destOrd="0" presId="urn:microsoft.com/office/officeart/2005/8/layout/default"/>
    <dgm:cxn modelId="{5F7A6E97-83FB-450F-BC10-0A5B4005822F}" type="presParOf" srcId="{4FD38E5A-7EFB-4DA7-84A6-9F0A418A63A1}" destId="{811D29C3-97E2-4665-B550-DA06F9E10223}" srcOrd="10" destOrd="0" presId="urn:microsoft.com/office/officeart/2005/8/layout/default"/>
    <dgm:cxn modelId="{8628CBFC-6E07-48EC-AF99-241E2A772747}" type="presParOf" srcId="{4FD38E5A-7EFB-4DA7-84A6-9F0A418A63A1}" destId="{285B5065-25BA-48B8-8339-DF83EB3B2BCF}" srcOrd="11" destOrd="0" presId="urn:microsoft.com/office/officeart/2005/8/layout/default"/>
    <dgm:cxn modelId="{DC51C8B5-6761-4535-A0D7-EE7C25E782B9}" type="presParOf" srcId="{4FD38E5A-7EFB-4DA7-84A6-9F0A418A63A1}" destId="{626A76F7-0DC5-44C2-940E-D1DA9E1F6BAC}" srcOrd="12" destOrd="0" presId="urn:microsoft.com/office/officeart/2005/8/layout/default"/>
    <dgm:cxn modelId="{8B2BAB72-F229-4DFE-A1FD-979984A08AA5}" type="presParOf" srcId="{4FD38E5A-7EFB-4DA7-84A6-9F0A418A63A1}" destId="{75B207ED-B14C-4417-9C8A-69F20413542A}" srcOrd="13" destOrd="0" presId="urn:microsoft.com/office/officeart/2005/8/layout/default"/>
    <dgm:cxn modelId="{F1384B42-FB2F-4600-8277-57179F1184D0}" type="presParOf" srcId="{4FD38E5A-7EFB-4DA7-84A6-9F0A418A63A1}" destId="{498C0748-848E-48B4-9090-E5C2DCCB6083}"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C31D090-80B4-4B71-9975-F8B2C194EC71}" type="doc">
      <dgm:prSet loTypeId="urn:microsoft.com/office/officeart/2005/8/layout/hierarchy2" loCatId="hierarchy" qsTypeId="urn:microsoft.com/office/officeart/2005/8/quickstyle/simple2" qsCatId="simple" csTypeId="urn:microsoft.com/office/officeart/2005/8/colors/accent0_3" csCatId="mainScheme" phldr="1"/>
      <dgm:spPr/>
      <dgm:t>
        <a:bodyPr/>
        <a:lstStyle/>
        <a:p>
          <a:endParaRPr lang="zh-CN" altLang="en-US"/>
        </a:p>
      </dgm:t>
    </dgm:pt>
    <dgm:pt modelId="{D3E1E402-315A-4435-93A0-D712803C1B76}">
      <dgm:prSet phldrT="[文本]" custT="1"/>
      <dgm:spPr/>
      <dgm:t>
        <a:bodyPr/>
        <a:lstStyle/>
        <a:p>
          <a:r>
            <a:rPr lang="zh-CN" altLang="en-US" sz="2400" b="1" dirty="0" smtClean="0"/>
            <a:t>资产</a:t>
          </a:r>
          <a:endParaRPr lang="zh-CN" altLang="en-US" sz="2400" b="1" dirty="0"/>
        </a:p>
      </dgm:t>
    </dgm:pt>
    <dgm:pt modelId="{D91B01CF-3831-4BC6-BF30-1EF86FE1D2E5}" type="parTrans" cxnId="{7D95FA6B-9584-4833-9AD5-AB818098BA09}">
      <dgm:prSet/>
      <dgm:spPr/>
      <dgm:t>
        <a:bodyPr/>
        <a:lstStyle/>
        <a:p>
          <a:endParaRPr lang="zh-CN" altLang="en-US"/>
        </a:p>
      </dgm:t>
    </dgm:pt>
    <dgm:pt modelId="{622FBB59-9486-4BA7-9567-97486669A207}" type="sibTrans" cxnId="{7D95FA6B-9584-4833-9AD5-AB818098BA09}">
      <dgm:prSet/>
      <dgm:spPr/>
      <dgm:t>
        <a:bodyPr/>
        <a:lstStyle/>
        <a:p>
          <a:endParaRPr lang="zh-CN" altLang="en-US"/>
        </a:p>
      </dgm:t>
    </dgm:pt>
    <dgm:pt modelId="{88A868AB-4DEB-4894-941A-34413B0BED33}">
      <dgm:prSet phldrT="[文本]" custT="1"/>
      <dgm:spPr/>
      <dgm:t>
        <a:bodyPr/>
        <a:lstStyle/>
        <a:p>
          <a:r>
            <a:rPr lang="zh-CN" altLang="en-US" sz="1800" b="1" dirty="0" smtClean="0"/>
            <a:t>流动资产</a:t>
          </a:r>
          <a:endParaRPr lang="zh-CN" altLang="en-US" sz="1800" b="1" dirty="0"/>
        </a:p>
      </dgm:t>
    </dgm:pt>
    <dgm:pt modelId="{67D56D56-69F6-4F6D-BC43-FE9F5A9E5536}" type="parTrans" cxnId="{97337F60-4E05-4AB6-81C7-10B1C74366D7}">
      <dgm:prSet/>
      <dgm:spPr/>
      <dgm:t>
        <a:bodyPr/>
        <a:lstStyle/>
        <a:p>
          <a:endParaRPr lang="zh-CN" altLang="en-US"/>
        </a:p>
      </dgm:t>
    </dgm:pt>
    <dgm:pt modelId="{2299730A-47F4-4D55-BEE3-F733FC97DAA7}" type="sibTrans" cxnId="{97337F60-4E05-4AB6-81C7-10B1C74366D7}">
      <dgm:prSet/>
      <dgm:spPr/>
      <dgm:t>
        <a:bodyPr/>
        <a:lstStyle/>
        <a:p>
          <a:endParaRPr lang="zh-CN" altLang="en-US"/>
        </a:p>
      </dgm:t>
    </dgm:pt>
    <dgm:pt modelId="{6C3A7EC4-DE6D-41DE-A3AE-87606FBA35BD}">
      <dgm:prSet phldrT="[文本]"/>
      <dgm:spPr/>
      <dgm:t>
        <a:bodyPr/>
        <a:lstStyle/>
        <a:p>
          <a:r>
            <a:rPr lang="zh-CN" altLang="en-US" b="1" dirty="0" smtClean="0"/>
            <a:t>库存现金</a:t>
          </a:r>
          <a:endParaRPr lang="zh-CN" altLang="en-US" b="1" dirty="0"/>
        </a:p>
      </dgm:t>
    </dgm:pt>
    <dgm:pt modelId="{0DAB6005-F7A8-44DC-BE76-AFE525A7671B}" type="parTrans" cxnId="{227CF5DE-E90B-4A98-B734-53D1A2A6593E}">
      <dgm:prSet/>
      <dgm:spPr/>
      <dgm:t>
        <a:bodyPr/>
        <a:lstStyle/>
        <a:p>
          <a:endParaRPr lang="zh-CN" altLang="en-US"/>
        </a:p>
      </dgm:t>
    </dgm:pt>
    <dgm:pt modelId="{E442A70E-3F02-4EB2-9C2B-5A4B6CBABFB9}" type="sibTrans" cxnId="{227CF5DE-E90B-4A98-B734-53D1A2A6593E}">
      <dgm:prSet/>
      <dgm:spPr/>
      <dgm:t>
        <a:bodyPr/>
        <a:lstStyle/>
        <a:p>
          <a:endParaRPr lang="zh-CN" altLang="en-US"/>
        </a:p>
      </dgm:t>
    </dgm:pt>
    <dgm:pt modelId="{DA125F7E-896C-4257-AC8A-FEFF185D8297}">
      <dgm:prSet phldrT="[文本]"/>
      <dgm:spPr/>
      <dgm:t>
        <a:bodyPr/>
        <a:lstStyle/>
        <a:p>
          <a:r>
            <a:rPr lang="zh-CN" altLang="en-US" b="1" dirty="0" smtClean="0"/>
            <a:t>银行存款</a:t>
          </a:r>
          <a:endParaRPr lang="zh-CN" altLang="en-US" b="1" dirty="0"/>
        </a:p>
      </dgm:t>
    </dgm:pt>
    <dgm:pt modelId="{6B2B0506-46EC-4435-91D9-0E546D7DD8E7}" type="parTrans" cxnId="{5B842E95-8863-4FA8-B42F-905C272D21EA}">
      <dgm:prSet/>
      <dgm:spPr/>
      <dgm:t>
        <a:bodyPr/>
        <a:lstStyle/>
        <a:p>
          <a:endParaRPr lang="zh-CN" altLang="en-US"/>
        </a:p>
      </dgm:t>
    </dgm:pt>
    <dgm:pt modelId="{0DBE1DF9-FF1C-43E7-933C-A04F12034D70}" type="sibTrans" cxnId="{5B842E95-8863-4FA8-B42F-905C272D21EA}">
      <dgm:prSet/>
      <dgm:spPr/>
      <dgm:t>
        <a:bodyPr/>
        <a:lstStyle/>
        <a:p>
          <a:endParaRPr lang="zh-CN" altLang="en-US"/>
        </a:p>
      </dgm:t>
    </dgm:pt>
    <dgm:pt modelId="{B99946F5-D90B-4341-94C5-3C6719E038AC}">
      <dgm:prSet phldrT="[文本]" custT="1"/>
      <dgm:spPr/>
      <dgm:t>
        <a:bodyPr/>
        <a:lstStyle/>
        <a:p>
          <a:r>
            <a:rPr lang="zh-CN" altLang="en-US" sz="1800" b="1" dirty="0" smtClean="0"/>
            <a:t>非流动资产</a:t>
          </a:r>
          <a:endParaRPr lang="zh-CN" altLang="en-US" sz="1800" b="1" dirty="0"/>
        </a:p>
      </dgm:t>
    </dgm:pt>
    <dgm:pt modelId="{F18422A6-7CAD-4FF4-9994-4398F346803E}" type="parTrans" cxnId="{6368BF1C-06D6-4DF8-9295-256C01670A95}">
      <dgm:prSet/>
      <dgm:spPr/>
      <dgm:t>
        <a:bodyPr/>
        <a:lstStyle/>
        <a:p>
          <a:endParaRPr lang="zh-CN" altLang="en-US"/>
        </a:p>
      </dgm:t>
    </dgm:pt>
    <dgm:pt modelId="{45E2153F-749D-4690-966A-C98B7A0427A0}" type="sibTrans" cxnId="{6368BF1C-06D6-4DF8-9295-256C01670A95}">
      <dgm:prSet/>
      <dgm:spPr/>
      <dgm:t>
        <a:bodyPr/>
        <a:lstStyle/>
        <a:p>
          <a:endParaRPr lang="zh-CN" altLang="en-US"/>
        </a:p>
      </dgm:t>
    </dgm:pt>
    <dgm:pt modelId="{DCA0A1F3-3C1A-47D6-9D50-E467330C6145}">
      <dgm:prSet phldrT="[文本]"/>
      <dgm:spPr/>
      <dgm:t>
        <a:bodyPr/>
        <a:lstStyle/>
        <a:p>
          <a:r>
            <a:rPr lang="zh-CN" altLang="en-US" b="1" dirty="0" smtClean="0"/>
            <a:t>长期股权投资</a:t>
          </a:r>
          <a:endParaRPr lang="zh-CN" altLang="en-US" b="1" dirty="0"/>
        </a:p>
      </dgm:t>
    </dgm:pt>
    <dgm:pt modelId="{88FF0798-037C-4CF6-B38D-C6303718E27B}" type="parTrans" cxnId="{FC0BC0A6-8C7C-47C7-8140-8F1A0C32AA06}">
      <dgm:prSet/>
      <dgm:spPr/>
      <dgm:t>
        <a:bodyPr/>
        <a:lstStyle/>
        <a:p>
          <a:endParaRPr lang="zh-CN" altLang="en-US"/>
        </a:p>
      </dgm:t>
    </dgm:pt>
    <dgm:pt modelId="{555C1416-55F6-45BB-A463-E2607B7DEC45}" type="sibTrans" cxnId="{FC0BC0A6-8C7C-47C7-8140-8F1A0C32AA06}">
      <dgm:prSet/>
      <dgm:spPr/>
      <dgm:t>
        <a:bodyPr/>
        <a:lstStyle/>
        <a:p>
          <a:endParaRPr lang="zh-CN" altLang="en-US"/>
        </a:p>
      </dgm:t>
    </dgm:pt>
    <dgm:pt modelId="{41072F5F-28A7-48CD-9F6E-6B90174C503F}">
      <dgm:prSet phldrT="[文本]" custT="1"/>
      <dgm:spPr/>
      <dgm:t>
        <a:bodyPr/>
        <a:lstStyle/>
        <a:p>
          <a:r>
            <a:rPr lang="zh-CN" altLang="en-US" sz="1600" b="1" dirty="0" smtClean="0"/>
            <a:t>应收票据</a:t>
          </a:r>
          <a:r>
            <a:rPr lang="zh-CN" altLang="en-US" sz="1700" b="1" dirty="0" smtClean="0"/>
            <a:t>及应收账款</a:t>
          </a:r>
          <a:endParaRPr lang="zh-CN" altLang="en-US" sz="1700" b="1" dirty="0"/>
        </a:p>
      </dgm:t>
    </dgm:pt>
    <dgm:pt modelId="{AA54FA22-7AEF-4632-B9E4-816ECDF393B4}" type="parTrans" cxnId="{91FBA6E9-C6A0-4DE1-8AD3-76D12A793BA7}">
      <dgm:prSet/>
      <dgm:spPr/>
      <dgm:t>
        <a:bodyPr/>
        <a:lstStyle/>
        <a:p>
          <a:endParaRPr lang="zh-CN" altLang="en-US"/>
        </a:p>
      </dgm:t>
    </dgm:pt>
    <dgm:pt modelId="{4863B271-0035-45B1-B941-E1CD2076D4C9}" type="sibTrans" cxnId="{91FBA6E9-C6A0-4DE1-8AD3-76D12A793BA7}">
      <dgm:prSet/>
      <dgm:spPr/>
      <dgm:t>
        <a:bodyPr/>
        <a:lstStyle/>
        <a:p>
          <a:endParaRPr lang="zh-CN" altLang="en-US"/>
        </a:p>
      </dgm:t>
    </dgm:pt>
    <dgm:pt modelId="{E2A5B3AB-4C35-47C9-8083-963C073AE4A4}">
      <dgm:prSet phldrT="[文本]"/>
      <dgm:spPr/>
      <dgm:t>
        <a:bodyPr/>
        <a:lstStyle/>
        <a:p>
          <a:r>
            <a:rPr lang="zh-CN" altLang="en-US" b="1" dirty="0" smtClean="0"/>
            <a:t>预付款项</a:t>
          </a:r>
          <a:endParaRPr lang="zh-CN" altLang="en-US" b="1" dirty="0"/>
        </a:p>
      </dgm:t>
    </dgm:pt>
    <dgm:pt modelId="{B563AD9B-0D76-426E-AB05-3FD88F8A7F34}" type="parTrans" cxnId="{91028117-DCB4-4E9A-BCA3-92D57388FD63}">
      <dgm:prSet/>
      <dgm:spPr/>
      <dgm:t>
        <a:bodyPr/>
        <a:lstStyle/>
        <a:p>
          <a:endParaRPr lang="zh-CN" altLang="en-US"/>
        </a:p>
      </dgm:t>
    </dgm:pt>
    <dgm:pt modelId="{51221485-8840-4978-A660-0901EF6416EE}" type="sibTrans" cxnId="{91028117-DCB4-4E9A-BCA3-92D57388FD63}">
      <dgm:prSet/>
      <dgm:spPr/>
      <dgm:t>
        <a:bodyPr/>
        <a:lstStyle/>
        <a:p>
          <a:endParaRPr lang="zh-CN" altLang="en-US"/>
        </a:p>
      </dgm:t>
    </dgm:pt>
    <dgm:pt modelId="{E0E65B29-4744-4BEE-8FE8-5A9964AC8629}">
      <dgm:prSet phldrT="[文本]"/>
      <dgm:spPr/>
      <dgm:t>
        <a:bodyPr/>
        <a:lstStyle/>
        <a:p>
          <a:r>
            <a:rPr lang="zh-CN" altLang="en-US" b="1" dirty="0" smtClean="0"/>
            <a:t>交易性金融资产</a:t>
          </a:r>
          <a:endParaRPr lang="zh-CN" altLang="en-US" b="1" dirty="0"/>
        </a:p>
      </dgm:t>
    </dgm:pt>
    <dgm:pt modelId="{5360BA8D-784E-41F8-8FB2-073EC1D4D875}" type="parTrans" cxnId="{21F36467-6EC6-496A-9833-BDCFC8772DC5}">
      <dgm:prSet/>
      <dgm:spPr/>
      <dgm:t>
        <a:bodyPr/>
        <a:lstStyle/>
        <a:p>
          <a:endParaRPr lang="zh-CN" altLang="en-US"/>
        </a:p>
      </dgm:t>
    </dgm:pt>
    <dgm:pt modelId="{A6C3E98E-6940-4953-9184-536128F750AF}" type="sibTrans" cxnId="{21F36467-6EC6-496A-9833-BDCFC8772DC5}">
      <dgm:prSet/>
      <dgm:spPr/>
      <dgm:t>
        <a:bodyPr/>
        <a:lstStyle/>
        <a:p>
          <a:endParaRPr lang="zh-CN" altLang="en-US"/>
        </a:p>
      </dgm:t>
    </dgm:pt>
    <dgm:pt modelId="{3BEADF30-FB3E-4815-8CAF-0A986C2C7BFD}">
      <dgm:prSet phldrT="[文本]"/>
      <dgm:spPr/>
      <dgm:t>
        <a:bodyPr/>
        <a:lstStyle/>
        <a:p>
          <a:r>
            <a:rPr lang="zh-CN" altLang="en-US" b="1" dirty="0" smtClean="0"/>
            <a:t>库存商品</a:t>
          </a:r>
          <a:endParaRPr lang="zh-CN" altLang="en-US" b="1" dirty="0"/>
        </a:p>
      </dgm:t>
    </dgm:pt>
    <dgm:pt modelId="{CD6308CA-C5D1-487E-B2F0-BD6AD28AF30A}" type="parTrans" cxnId="{C72CCA9F-C0EC-4729-B1A6-7131F8E131A7}">
      <dgm:prSet/>
      <dgm:spPr/>
      <dgm:t>
        <a:bodyPr/>
        <a:lstStyle/>
        <a:p>
          <a:endParaRPr lang="zh-CN" altLang="en-US"/>
        </a:p>
      </dgm:t>
    </dgm:pt>
    <dgm:pt modelId="{A8CF4B24-1E34-45E9-9CAA-CE3D5C29EFDE}" type="sibTrans" cxnId="{C72CCA9F-C0EC-4729-B1A6-7131F8E131A7}">
      <dgm:prSet/>
      <dgm:spPr/>
      <dgm:t>
        <a:bodyPr/>
        <a:lstStyle/>
        <a:p>
          <a:endParaRPr lang="zh-CN" altLang="en-US"/>
        </a:p>
      </dgm:t>
    </dgm:pt>
    <dgm:pt modelId="{2D1417ED-A0B2-4073-8A8A-5866F3203000}">
      <dgm:prSet phldrT="[文本]"/>
      <dgm:spPr/>
      <dgm:t>
        <a:bodyPr/>
        <a:lstStyle/>
        <a:p>
          <a:r>
            <a:rPr lang="zh-CN" altLang="en-US" b="1" dirty="0" smtClean="0"/>
            <a:t>固定资产</a:t>
          </a:r>
          <a:endParaRPr lang="zh-CN" altLang="en-US" b="1" dirty="0"/>
        </a:p>
      </dgm:t>
    </dgm:pt>
    <dgm:pt modelId="{5B4E4E4A-9E8F-4D96-8D7C-578BC2347F55}" type="parTrans" cxnId="{EB71D30A-522F-4E51-8BD9-90FC0A6DE31E}">
      <dgm:prSet/>
      <dgm:spPr/>
      <dgm:t>
        <a:bodyPr/>
        <a:lstStyle/>
        <a:p>
          <a:endParaRPr lang="zh-CN" altLang="en-US"/>
        </a:p>
      </dgm:t>
    </dgm:pt>
    <dgm:pt modelId="{B8FC3321-B83D-4311-A772-0D921BC78929}" type="sibTrans" cxnId="{EB71D30A-522F-4E51-8BD9-90FC0A6DE31E}">
      <dgm:prSet/>
      <dgm:spPr/>
      <dgm:t>
        <a:bodyPr/>
        <a:lstStyle/>
        <a:p>
          <a:endParaRPr lang="zh-CN" altLang="en-US"/>
        </a:p>
      </dgm:t>
    </dgm:pt>
    <dgm:pt modelId="{A9E398F6-EE82-4328-80A6-F8549591C4EC}">
      <dgm:prSet phldrT="[文本]"/>
      <dgm:spPr/>
      <dgm:t>
        <a:bodyPr/>
        <a:lstStyle/>
        <a:p>
          <a:r>
            <a:rPr lang="zh-CN" altLang="en-US" b="1" dirty="0" smtClean="0"/>
            <a:t>无形资产</a:t>
          </a:r>
          <a:endParaRPr lang="zh-CN" altLang="en-US" b="1" dirty="0"/>
        </a:p>
      </dgm:t>
    </dgm:pt>
    <dgm:pt modelId="{3E445F3E-2BBC-4EED-9B74-D242026BE0F3}" type="parTrans" cxnId="{F59BDA37-9919-4EAE-B041-F084ED7AC21F}">
      <dgm:prSet/>
      <dgm:spPr/>
      <dgm:t>
        <a:bodyPr/>
        <a:lstStyle/>
        <a:p>
          <a:endParaRPr lang="zh-CN" altLang="en-US"/>
        </a:p>
      </dgm:t>
    </dgm:pt>
    <dgm:pt modelId="{A41A87BC-6082-4CC5-8D6D-77B807D7098E}" type="sibTrans" cxnId="{F59BDA37-9919-4EAE-B041-F084ED7AC21F}">
      <dgm:prSet/>
      <dgm:spPr/>
      <dgm:t>
        <a:bodyPr/>
        <a:lstStyle/>
        <a:p>
          <a:endParaRPr lang="zh-CN" altLang="en-US"/>
        </a:p>
      </dgm:t>
    </dgm:pt>
    <dgm:pt modelId="{EE52507C-CD0D-4FEF-A03D-06DD1C70D49C}" type="pres">
      <dgm:prSet presAssocID="{6C31D090-80B4-4B71-9975-F8B2C194EC71}" presName="diagram" presStyleCnt="0">
        <dgm:presLayoutVars>
          <dgm:chPref val="1"/>
          <dgm:dir/>
          <dgm:animOne val="branch"/>
          <dgm:animLvl val="lvl"/>
          <dgm:resizeHandles val="exact"/>
        </dgm:presLayoutVars>
      </dgm:prSet>
      <dgm:spPr/>
      <dgm:t>
        <a:bodyPr/>
        <a:lstStyle/>
        <a:p>
          <a:endParaRPr lang="zh-CN" altLang="en-US"/>
        </a:p>
      </dgm:t>
    </dgm:pt>
    <dgm:pt modelId="{3E5E1B0B-F980-4D22-B8DC-73A06CEED598}" type="pres">
      <dgm:prSet presAssocID="{D3E1E402-315A-4435-93A0-D712803C1B76}" presName="root1" presStyleCnt="0"/>
      <dgm:spPr/>
    </dgm:pt>
    <dgm:pt modelId="{05DC3A52-86C7-497E-A6AE-47204A2790B0}" type="pres">
      <dgm:prSet presAssocID="{D3E1E402-315A-4435-93A0-D712803C1B76}" presName="LevelOneTextNode" presStyleLbl="node0" presStyleIdx="0" presStyleCnt="1">
        <dgm:presLayoutVars>
          <dgm:chPref val="3"/>
        </dgm:presLayoutVars>
      </dgm:prSet>
      <dgm:spPr/>
      <dgm:t>
        <a:bodyPr/>
        <a:lstStyle/>
        <a:p>
          <a:endParaRPr lang="zh-CN" altLang="en-US"/>
        </a:p>
      </dgm:t>
    </dgm:pt>
    <dgm:pt modelId="{976A22DA-D8EF-4625-B1CC-8659D94C2ACE}" type="pres">
      <dgm:prSet presAssocID="{D3E1E402-315A-4435-93A0-D712803C1B76}" presName="level2hierChild" presStyleCnt="0"/>
      <dgm:spPr/>
    </dgm:pt>
    <dgm:pt modelId="{C57B11B3-0140-4161-AE74-62813847F646}" type="pres">
      <dgm:prSet presAssocID="{67D56D56-69F6-4F6D-BC43-FE9F5A9E5536}" presName="conn2-1" presStyleLbl="parChTrans1D2" presStyleIdx="0" presStyleCnt="2"/>
      <dgm:spPr/>
      <dgm:t>
        <a:bodyPr/>
        <a:lstStyle/>
        <a:p>
          <a:endParaRPr lang="zh-CN" altLang="en-US"/>
        </a:p>
      </dgm:t>
    </dgm:pt>
    <dgm:pt modelId="{5BD361C5-8DF6-460C-BA8E-8CCAA045B01A}" type="pres">
      <dgm:prSet presAssocID="{67D56D56-69F6-4F6D-BC43-FE9F5A9E5536}" presName="connTx" presStyleLbl="parChTrans1D2" presStyleIdx="0" presStyleCnt="2"/>
      <dgm:spPr/>
      <dgm:t>
        <a:bodyPr/>
        <a:lstStyle/>
        <a:p>
          <a:endParaRPr lang="zh-CN" altLang="en-US"/>
        </a:p>
      </dgm:t>
    </dgm:pt>
    <dgm:pt modelId="{EE9EF28F-E2F5-4091-84FE-CECA859A33CD}" type="pres">
      <dgm:prSet presAssocID="{88A868AB-4DEB-4894-941A-34413B0BED33}" presName="root2" presStyleCnt="0"/>
      <dgm:spPr/>
    </dgm:pt>
    <dgm:pt modelId="{51AC16CE-BF47-4229-B027-E29282E3659C}" type="pres">
      <dgm:prSet presAssocID="{88A868AB-4DEB-4894-941A-34413B0BED33}" presName="LevelTwoTextNode" presStyleLbl="node2" presStyleIdx="0" presStyleCnt="2">
        <dgm:presLayoutVars>
          <dgm:chPref val="3"/>
        </dgm:presLayoutVars>
      </dgm:prSet>
      <dgm:spPr/>
      <dgm:t>
        <a:bodyPr/>
        <a:lstStyle/>
        <a:p>
          <a:endParaRPr lang="zh-CN" altLang="en-US"/>
        </a:p>
      </dgm:t>
    </dgm:pt>
    <dgm:pt modelId="{4C4FFA6B-261A-46C9-92B6-65791B1BC112}" type="pres">
      <dgm:prSet presAssocID="{88A868AB-4DEB-4894-941A-34413B0BED33}" presName="level3hierChild" presStyleCnt="0"/>
      <dgm:spPr/>
    </dgm:pt>
    <dgm:pt modelId="{65A08998-566F-4AB6-A836-26A2973BED15}" type="pres">
      <dgm:prSet presAssocID="{0DAB6005-F7A8-44DC-BE76-AFE525A7671B}" presName="conn2-1" presStyleLbl="parChTrans1D3" presStyleIdx="0" presStyleCnt="9"/>
      <dgm:spPr/>
      <dgm:t>
        <a:bodyPr/>
        <a:lstStyle/>
        <a:p>
          <a:endParaRPr lang="zh-CN" altLang="en-US"/>
        </a:p>
      </dgm:t>
    </dgm:pt>
    <dgm:pt modelId="{4B6CDBCF-DFF5-4F0D-AA78-F306A177E1E8}" type="pres">
      <dgm:prSet presAssocID="{0DAB6005-F7A8-44DC-BE76-AFE525A7671B}" presName="connTx" presStyleLbl="parChTrans1D3" presStyleIdx="0" presStyleCnt="9"/>
      <dgm:spPr/>
      <dgm:t>
        <a:bodyPr/>
        <a:lstStyle/>
        <a:p>
          <a:endParaRPr lang="zh-CN" altLang="en-US"/>
        </a:p>
      </dgm:t>
    </dgm:pt>
    <dgm:pt modelId="{5E390E70-FCDF-406A-B478-7FB979139637}" type="pres">
      <dgm:prSet presAssocID="{6C3A7EC4-DE6D-41DE-A3AE-87606FBA35BD}" presName="root2" presStyleCnt="0"/>
      <dgm:spPr/>
    </dgm:pt>
    <dgm:pt modelId="{6E5AE67D-3DCA-438A-AE9A-5EB0AB6FD4E3}" type="pres">
      <dgm:prSet presAssocID="{6C3A7EC4-DE6D-41DE-A3AE-87606FBA35BD}" presName="LevelTwoTextNode" presStyleLbl="node3" presStyleIdx="0" presStyleCnt="9">
        <dgm:presLayoutVars>
          <dgm:chPref val="3"/>
        </dgm:presLayoutVars>
      </dgm:prSet>
      <dgm:spPr/>
      <dgm:t>
        <a:bodyPr/>
        <a:lstStyle/>
        <a:p>
          <a:endParaRPr lang="zh-CN" altLang="en-US"/>
        </a:p>
      </dgm:t>
    </dgm:pt>
    <dgm:pt modelId="{7FE8284A-4FFB-4806-984E-A2825B63C459}" type="pres">
      <dgm:prSet presAssocID="{6C3A7EC4-DE6D-41DE-A3AE-87606FBA35BD}" presName="level3hierChild" presStyleCnt="0"/>
      <dgm:spPr/>
    </dgm:pt>
    <dgm:pt modelId="{754A224B-83F7-42DF-84FF-3DA3EA9C1CCC}" type="pres">
      <dgm:prSet presAssocID="{6B2B0506-46EC-4435-91D9-0E546D7DD8E7}" presName="conn2-1" presStyleLbl="parChTrans1D3" presStyleIdx="1" presStyleCnt="9"/>
      <dgm:spPr/>
      <dgm:t>
        <a:bodyPr/>
        <a:lstStyle/>
        <a:p>
          <a:endParaRPr lang="zh-CN" altLang="en-US"/>
        </a:p>
      </dgm:t>
    </dgm:pt>
    <dgm:pt modelId="{B70C5212-DED7-4AD5-8E9B-D491C8177088}" type="pres">
      <dgm:prSet presAssocID="{6B2B0506-46EC-4435-91D9-0E546D7DD8E7}" presName="connTx" presStyleLbl="parChTrans1D3" presStyleIdx="1" presStyleCnt="9"/>
      <dgm:spPr/>
      <dgm:t>
        <a:bodyPr/>
        <a:lstStyle/>
        <a:p>
          <a:endParaRPr lang="zh-CN" altLang="en-US"/>
        </a:p>
      </dgm:t>
    </dgm:pt>
    <dgm:pt modelId="{EDFF8BA4-05E0-48E6-87E5-B9A1CEF62E8E}" type="pres">
      <dgm:prSet presAssocID="{DA125F7E-896C-4257-AC8A-FEFF185D8297}" presName="root2" presStyleCnt="0"/>
      <dgm:spPr/>
    </dgm:pt>
    <dgm:pt modelId="{6E23D7DB-FACA-4D30-B883-FECCE3A20E47}" type="pres">
      <dgm:prSet presAssocID="{DA125F7E-896C-4257-AC8A-FEFF185D8297}" presName="LevelTwoTextNode" presStyleLbl="node3" presStyleIdx="1" presStyleCnt="9">
        <dgm:presLayoutVars>
          <dgm:chPref val="3"/>
        </dgm:presLayoutVars>
      </dgm:prSet>
      <dgm:spPr/>
      <dgm:t>
        <a:bodyPr/>
        <a:lstStyle/>
        <a:p>
          <a:endParaRPr lang="zh-CN" altLang="en-US"/>
        </a:p>
      </dgm:t>
    </dgm:pt>
    <dgm:pt modelId="{735A6B50-2D61-440C-8496-564F45F74DFD}" type="pres">
      <dgm:prSet presAssocID="{DA125F7E-896C-4257-AC8A-FEFF185D8297}" presName="level3hierChild" presStyleCnt="0"/>
      <dgm:spPr/>
    </dgm:pt>
    <dgm:pt modelId="{755AA599-A881-466D-A155-0641F63464AF}" type="pres">
      <dgm:prSet presAssocID="{AA54FA22-7AEF-4632-B9E4-816ECDF393B4}" presName="conn2-1" presStyleLbl="parChTrans1D3" presStyleIdx="2" presStyleCnt="9"/>
      <dgm:spPr/>
      <dgm:t>
        <a:bodyPr/>
        <a:lstStyle/>
        <a:p>
          <a:endParaRPr lang="zh-CN" altLang="en-US"/>
        </a:p>
      </dgm:t>
    </dgm:pt>
    <dgm:pt modelId="{9E96BDB5-5459-4EB7-BCCC-E0CD6FE9BB82}" type="pres">
      <dgm:prSet presAssocID="{AA54FA22-7AEF-4632-B9E4-816ECDF393B4}" presName="connTx" presStyleLbl="parChTrans1D3" presStyleIdx="2" presStyleCnt="9"/>
      <dgm:spPr/>
      <dgm:t>
        <a:bodyPr/>
        <a:lstStyle/>
        <a:p>
          <a:endParaRPr lang="zh-CN" altLang="en-US"/>
        </a:p>
      </dgm:t>
    </dgm:pt>
    <dgm:pt modelId="{F0F6AD97-5D1B-402B-8D92-58C5BE17B26D}" type="pres">
      <dgm:prSet presAssocID="{41072F5F-28A7-48CD-9F6E-6B90174C503F}" presName="root2" presStyleCnt="0"/>
      <dgm:spPr/>
    </dgm:pt>
    <dgm:pt modelId="{14AB37A6-23AC-41C1-880F-84CCB475A16B}" type="pres">
      <dgm:prSet presAssocID="{41072F5F-28A7-48CD-9F6E-6B90174C503F}" presName="LevelTwoTextNode" presStyleLbl="node3" presStyleIdx="2" presStyleCnt="9">
        <dgm:presLayoutVars>
          <dgm:chPref val="3"/>
        </dgm:presLayoutVars>
      </dgm:prSet>
      <dgm:spPr/>
      <dgm:t>
        <a:bodyPr/>
        <a:lstStyle/>
        <a:p>
          <a:endParaRPr lang="zh-CN" altLang="en-US"/>
        </a:p>
      </dgm:t>
    </dgm:pt>
    <dgm:pt modelId="{F270B4ED-ADC2-463B-962C-89ED086CEEF8}" type="pres">
      <dgm:prSet presAssocID="{41072F5F-28A7-48CD-9F6E-6B90174C503F}" presName="level3hierChild" presStyleCnt="0"/>
      <dgm:spPr/>
    </dgm:pt>
    <dgm:pt modelId="{C2E40990-DE1D-4A8C-9D50-5C436C241EAD}" type="pres">
      <dgm:prSet presAssocID="{B563AD9B-0D76-426E-AB05-3FD88F8A7F34}" presName="conn2-1" presStyleLbl="parChTrans1D3" presStyleIdx="3" presStyleCnt="9"/>
      <dgm:spPr/>
      <dgm:t>
        <a:bodyPr/>
        <a:lstStyle/>
        <a:p>
          <a:endParaRPr lang="zh-CN" altLang="en-US"/>
        </a:p>
      </dgm:t>
    </dgm:pt>
    <dgm:pt modelId="{43951DA3-3ED8-4F64-A10D-68E2B3537281}" type="pres">
      <dgm:prSet presAssocID="{B563AD9B-0D76-426E-AB05-3FD88F8A7F34}" presName="connTx" presStyleLbl="parChTrans1D3" presStyleIdx="3" presStyleCnt="9"/>
      <dgm:spPr/>
      <dgm:t>
        <a:bodyPr/>
        <a:lstStyle/>
        <a:p>
          <a:endParaRPr lang="zh-CN" altLang="en-US"/>
        </a:p>
      </dgm:t>
    </dgm:pt>
    <dgm:pt modelId="{CE6FFCE5-B55F-425C-84C0-A3F5584427FE}" type="pres">
      <dgm:prSet presAssocID="{E2A5B3AB-4C35-47C9-8083-963C073AE4A4}" presName="root2" presStyleCnt="0"/>
      <dgm:spPr/>
    </dgm:pt>
    <dgm:pt modelId="{6C902A2F-5CD1-4D49-A2B5-511E4D8AE659}" type="pres">
      <dgm:prSet presAssocID="{E2A5B3AB-4C35-47C9-8083-963C073AE4A4}" presName="LevelTwoTextNode" presStyleLbl="node3" presStyleIdx="3" presStyleCnt="9">
        <dgm:presLayoutVars>
          <dgm:chPref val="3"/>
        </dgm:presLayoutVars>
      </dgm:prSet>
      <dgm:spPr/>
      <dgm:t>
        <a:bodyPr/>
        <a:lstStyle/>
        <a:p>
          <a:endParaRPr lang="zh-CN" altLang="en-US"/>
        </a:p>
      </dgm:t>
    </dgm:pt>
    <dgm:pt modelId="{2DC0AF4E-125B-4C65-BCF9-9ED7BE8F7658}" type="pres">
      <dgm:prSet presAssocID="{E2A5B3AB-4C35-47C9-8083-963C073AE4A4}" presName="level3hierChild" presStyleCnt="0"/>
      <dgm:spPr/>
    </dgm:pt>
    <dgm:pt modelId="{BB60D8CC-B618-467B-9811-EA77BB634B69}" type="pres">
      <dgm:prSet presAssocID="{5360BA8D-784E-41F8-8FB2-073EC1D4D875}" presName="conn2-1" presStyleLbl="parChTrans1D3" presStyleIdx="4" presStyleCnt="9"/>
      <dgm:spPr/>
      <dgm:t>
        <a:bodyPr/>
        <a:lstStyle/>
        <a:p>
          <a:endParaRPr lang="zh-CN" altLang="en-US"/>
        </a:p>
      </dgm:t>
    </dgm:pt>
    <dgm:pt modelId="{1E4DED4D-2F4A-4F75-B9C5-28BB4C3C5A7C}" type="pres">
      <dgm:prSet presAssocID="{5360BA8D-784E-41F8-8FB2-073EC1D4D875}" presName="connTx" presStyleLbl="parChTrans1D3" presStyleIdx="4" presStyleCnt="9"/>
      <dgm:spPr/>
      <dgm:t>
        <a:bodyPr/>
        <a:lstStyle/>
        <a:p>
          <a:endParaRPr lang="zh-CN" altLang="en-US"/>
        </a:p>
      </dgm:t>
    </dgm:pt>
    <dgm:pt modelId="{0E47577B-4CDB-4521-8306-021CD6761E89}" type="pres">
      <dgm:prSet presAssocID="{E0E65B29-4744-4BEE-8FE8-5A9964AC8629}" presName="root2" presStyleCnt="0"/>
      <dgm:spPr/>
    </dgm:pt>
    <dgm:pt modelId="{7E1C1300-ADEC-4153-ACE5-59432C1FA8BC}" type="pres">
      <dgm:prSet presAssocID="{E0E65B29-4744-4BEE-8FE8-5A9964AC8629}" presName="LevelTwoTextNode" presStyleLbl="node3" presStyleIdx="4" presStyleCnt="9">
        <dgm:presLayoutVars>
          <dgm:chPref val="3"/>
        </dgm:presLayoutVars>
      </dgm:prSet>
      <dgm:spPr/>
      <dgm:t>
        <a:bodyPr/>
        <a:lstStyle/>
        <a:p>
          <a:endParaRPr lang="zh-CN" altLang="en-US"/>
        </a:p>
      </dgm:t>
    </dgm:pt>
    <dgm:pt modelId="{8A124B25-9063-47A3-AB35-54304874273B}" type="pres">
      <dgm:prSet presAssocID="{E0E65B29-4744-4BEE-8FE8-5A9964AC8629}" presName="level3hierChild" presStyleCnt="0"/>
      <dgm:spPr/>
    </dgm:pt>
    <dgm:pt modelId="{4A10445E-55DD-4660-BD53-27B11A7A947B}" type="pres">
      <dgm:prSet presAssocID="{CD6308CA-C5D1-487E-B2F0-BD6AD28AF30A}" presName="conn2-1" presStyleLbl="parChTrans1D3" presStyleIdx="5" presStyleCnt="9"/>
      <dgm:spPr/>
      <dgm:t>
        <a:bodyPr/>
        <a:lstStyle/>
        <a:p>
          <a:endParaRPr lang="zh-CN" altLang="en-US"/>
        </a:p>
      </dgm:t>
    </dgm:pt>
    <dgm:pt modelId="{633FDA57-16D5-495E-A726-8D176CE8E503}" type="pres">
      <dgm:prSet presAssocID="{CD6308CA-C5D1-487E-B2F0-BD6AD28AF30A}" presName="connTx" presStyleLbl="parChTrans1D3" presStyleIdx="5" presStyleCnt="9"/>
      <dgm:spPr/>
      <dgm:t>
        <a:bodyPr/>
        <a:lstStyle/>
        <a:p>
          <a:endParaRPr lang="zh-CN" altLang="en-US"/>
        </a:p>
      </dgm:t>
    </dgm:pt>
    <dgm:pt modelId="{F66AD443-D759-445F-9094-29099CEF6F1E}" type="pres">
      <dgm:prSet presAssocID="{3BEADF30-FB3E-4815-8CAF-0A986C2C7BFD}" presName="root2" presStyleCnt="0"/>
      <dgm:spPr/>
    </dgm:pt>
    <dgm:pt modelId="{0F1E03C6-AE9E-4997-AE78-CD72862F4296}" type="pres">
      <dgm:prSet presAssocID="{3BEADF30-FB3E-4815-8CAF-0A986C2C7BFD}" presName="LevelTwoTextNode" presStyleLbl="node3" presStyleIdx="5" presStyleCnt="9">
        <dgm:presLayoutVars>
          <dgm:chPref val="3"/>
        </dgm:presLayoutVars>
      </dgm:prSet>
      <dgm:spPr/>
      <dgm:t>
        <a:bodyPr/>
        <a:lstStyle/>
        <a:p>
          <a:endParaRPr lang="zh-CN" altLang="en-US"/>
        </a:p>
      </dgm:t>
    </dgm:pt>
    <dgm:pt modelId="{935A86BA-847E-4FB0-8144-758F3EC5DD33}" type="pres">
      <dgm:prSet presAssocID="{3BEADF30-FB3E-4815-8CAF-0A986C2C7BFD}" presName="level3hierChild" presStyleCnt="0"/>
      <dgm:spPr/>
    </dgm:pt>
    <dgm:pt modelId="{6EDE615B-5FE1-4488-8FE8-29B675606464}" type="pres">
      <dgm:prSet presAssocID="{F18422A6-7CAD-4FF4-9994-4398F346803E}" presName="conn2-1" presStyleLbl="parChTrans1D2" presStyleIdx="1" presStyleCnt="2"/>
      <dgm:spPr/>
      <dgm:t>
        <a:bodyPr/>
        <a:lstStyle/>
        <a:p>
          <a:endParaRPr lang="zh-CN" altLang="en-US"/>
        </a:p>
      </dgm:t>
    </dgm:pt>
    <dgm:pt modelId="{67119540-362F-48EF-8784-07699D31D29A}" type="pres">
      <dgm:prSet presAssocID="{F18422A6-7CAD-4FF4-9994-4398F346803E}" presName="connTx" presStyleLbl="parChTrans1D2" presStyleIdx="1" presStyleCnt="2"/>
      <dgm:spPr/>
      <dgm:t>
        <a:bodyPr/>
        <a:lstStyle/>
        <a:p>
          <a:endParaRPr lang="zh-CN" altLang="en-US"/>
        </a:p>
      </dgm:t>
    </dgm:pt>
    <dgm:pt modelId="{AEB73428-1C2C-4197-A748-89E7E8459D05}" type="pres">
      <dgm:prSet presAssocID="{B99946F5-D90B-4341-94C5-3C6719E038AC}" presName="root2" presStyleCnt="0"/>
      <dgm:spPr/>
    </dgm:pt>
    <dgm:pt modelId="{B7028541-27D9-456A-9BC1-B2AA68851234}" type="pres">
      <dgm:prSet presAssocID="{B99946F5-D90B-4341-94C5-3C6719E038AC}" presName="LevelTwoTextNode" presStyleLbl="node2" presStyleIdx="1" presStyleCnt="2">
        <dgm:presLayoutVars>
          <dgm:chPref val="3"/>
        </dgm:presLayoutVars>
      </dgm:prSet>
      <dgm:spPr/>
      <dgm:t>
        <a:bodyPr/>
        <a:lstStyle/>
        <a:p>
          <a:endParaRPr lang="zh-CN" altLang="en-US"/>
        </a:p>
      </dgm:t>
    </dgm:pt>
    <dgm:pt modelId="{4E3528A8-8E40-4E71-A2CD-61EF667CF465}" type="pres">
      <dgm:prSet presAssocID="{B99946F5-D90B-4341-94C5-3C6719E038AC}" presName="level3hierChild" presStyleCnt="0"/>
      <dgm:spPr/>
    </dgm:pt>
    <dgm:pt modelId="{7EB6D7BA-D100-483D-A91D-420276CEB88A}" type="pres">
      <dgm:prSet presAssocID="{88FF0798-037C-4CF6-B38D-C6303718E27B}" presName="conn2-1" presStyleLbl="parChTrans1D3" presStyleIdx="6" presStyleCnt="9"/>
      <dgm:spPr/>
      <dgm:t>
        <a:bodyPr/>
        <a:lstStyle/>
        <a:p>
          <a:endParaRPr lang="zh-CN" altLang="en-US"/>
        </a:p>
      </dgm:t>
    </dgm:pt>
    <dgm:pt modelId="{1016E00B-1666-4BBF-B2D5-1AB161B58D26}" type="pres">
      <dgm:prSet presAssocID="{88FF0798-037C-4CF6-B38D-C6303718E27B}" presName="connTx" presStyleLbl="parChTrans1D3" presStyleIdx="6" presStyleCnt="9"/>
      <dgm:spPr/>
      <dgm:t>
        <a:bodyPr/>
        <a:lstStyle/>
        <a:p>
          <a:endParaRPr lang="zh-CN" altLang="en-US"/>
        </a:p>
      </dgm:t>
    </dgm:pt>
    <dgm:pt modelId="{793AFF16-FDBD-4A59-A581-27CEA21C4374}" type="pres">
      <dgm:prSet presAssocID="{DCA0A1F3-3C1A-47D6-9D50-E467330C6145}" presName="root2" presStyleCnt="0"/>
      <dgm:spPr/>
    </dgm:pt>
    <dgm:pt modelId="{4C71CA56-5478-42F0-B80C-1F1CA03E461E}" type="pres">
      <dgm:prSet presAssocID="{DCA0A1F3-3C1A-47D6-9D50-E467330C6145}" presName="LevelTwoTextNode" presStyleLbl="node3" presStyleIdx="6" presStyleCnt="9">
        <dgm:presLayoutVars>
          <dgm:chPref val="3"/>
        </dgm:presLayoutVars>
      </dgm:prSet>
      <dgm:spPr/>
      <dgm:t>
        <a:bodyPr/>
        <a:lstStyle/>
        <a:p>
          <a:endParaRPr lang="zh-CN" altLang="en-US"/>
        </a:p>
      </dgm:t>
    </dgm:pt>
    <dgm:pt modelId="{18BB9C70-4605-4835-B422-5D3DD88107C9}" type="pres">
      <dgm:prSet presAssocID="{DCA0A1F3-3C1A-47D6-9D50-E467330C6145}" presName="level3hierChild" presStyleCnt="0"/>
      <dgm:spPr/>
    </dgm:pt>
    <dgm:pt modelId="{4B21D7F7-EAEC-48A1-8160-79071DC353CE}" type="pres">
      <dgm:prSet presAssocID="{5B4E4E4A-9E8F-4D96-8D7C-578BC2347F55}" presName="conn2-1" presStyleLbl="parChTrans1D3" presStyleIdx="7" presStyleCnt="9"/>
      <dgm:spPr/>
      <dgm:t>
        <a:bodyPr/>
        <a:lstStyle/>
        <a:p>
          <a:endParaRPr lang="zh-CN" altLang="en-US"/>
        </a:p>
      </dgm:t>
    </dgm:pt>
    <dgm:pt modelId="{FF56CA4E-A331-492C-8523-255794CF8FEA}" type="pres">
      <dgm:prSet presAssocID="{5B4E4E4A-9E8F-4D96-8D7C-578BC2347F55}" presName="connTx" presStyleLbl="parChTrans1D3" presStyleIdx="7" presStyleCnt="9"/>
      <dgm:spPr/>
      <dgm:t>
        <a:bodyPr/>
        <a:lstStyle/>
        <a:p>
          <a:endParaRPr lang="zh-CN" altLang="en-US"/>
        </a:p>
      </dgm:t>
    </dgm:pt>
    <dgm:pt modelId="{8455A4EE-9CF0-4D72-ABE3-AF97FECA0C67}" type="pres">
      <dgm:prSet presAssocID="{2D1417ED-A0B2-4073-8A8A-5866F3203000}" presName="root2" presStyleCnt="0"/>
      <dgm:spPr/>
    </dgm:pt>
    <dgm:pt modelId="{D2AF4E8D-4EA6-482C-8406-C69B8C3AA524}" type="pres">
      <dgm:prSet presAssocID="{2D1417ED-A0B2-4073-8A8A-5866F3203000}" presName="LevelTwoTextNode" presStyleLbl="node3" presStyleIdx="7" presStyleCnt="9">
        <dgm:presLayoutVars>
          <dgm:chPref val="3"/>
        </dgm:presLayoutVars>
      </dgm:prSet>
      <dgm:spPr/>
      <dgm:t>
        <a:bodyPr/>
        <a:lstStyle/>
        <a:p>
          <a:endParaRPr lang="zh-CN" altLang="en-US"/>
        </a:p>
      </dgm:t>
    </dgm:pt>
    <dgm:pt modelId="{3A72F565-8F25-4D43-82C7-8056BEEAB72C}" type="pres">
      <dgm:prSet presAssocID="{2D1417ED-A0B2-4073-8A8A-5866F3203000}" presName="level3hierChild" presStyleCnt="0"/>
      <dgm:spPr/>
    </dgm:pt>
    <dgm:pt modelId="{E28B2956-E34E-4286-A008-3C3F9456161C}" type="pres">
      <dgm:prSet presAssocID="{3E445F3E-2BBC-4EED-9B74-D242026BE0F3}" presName="conn2-1" presStyleLbl="parChTrans1D3" presStyleIdx="8" presStyleCnt="9"/>
      <dgm:spPr/>
      <dgm:t>
        <a:bodyPr/>
        <a:lstStyle/>
        <a:p>
          <a:endParaRPr lang="zh-CN" altLang="en-US"/>
        </a:p>
      </dgm:t>
    </dgm:pt>
    <dgm:pt modelId="{0C0CDE66-39FC-4631-AC2B-A76BC2760380}" type="pres">
      <dgm:prSet presAssocID="{3E445F3E-2BBC-4EED-9B74-D242026BE0F3}" presName="connTx" presStyleLbl="parChTrans1D3" presStyleIdx="8" presStyleCnt="9"/>
      <dgm:spPr/>
      <dgm:t>
        <a:bodyPr/>
        <a:lstStyle/>
        <a:p>
          <a:endParaRPr lang="zh-CN" altLang="en-US"/>
        </a:p>
      </dgm:t>
    </dgm:pt>
    <dgm:pt modelId="{3C28B2A7-7502-4C47-9CDD-69F504CC2243}" type="pres">
      <dgm:prSet presAssocID="{A9E398F6-EE82-4328-80A6-F8549591C4EC}" presName="root2" presStyleCnt="0"/>
      <dgm:spPr/>
    </dgm:pt>
    <dgm:pt modelId="{EB24D71B-E447-4DC2-995C-9BEB7A27E6F0}" type="pres">
      <dgm:prSet presAssocID="{A9E398F6-EE82-4328-80A6-F8549591C4EC}" presName="LevelTwoTextNode" presStyleLbl="node3" presStyleIdx="8" presStyleCnt="9">
        <dgm:presLayoutVars>
          <dgm:chPref val="3"/>
        </dgm:presLayoutVars>
      </dgm:prSet>
      <dgm:spPr/>
      <dgm:t>
        <a:bodyPr/>
        <a:lstStyle/>
        <a:p>
          <a:endParaRPr lang="zh-CN" altLang="en-US"/>
        </a:p>
      </dgm:t>
    </dgm:pt>
    <dgm:pt modelId="{201BE899-0AAD-4569-B3D7-731E9ABE4820}" type="pres">
      <dgm:prSet presAssocID="{A9E398F6-EE82-4328-80A6-F8549591C4EC}" presName="level3hierChild" presStyleCnt="0"/>
      <dgm:spPr/>
    </dgm:pt>
  </dgm:ptLst>
  <dgm:cxnLst>
    <dgm:cxn modelId="{5DE851C0-9C64-49ED-AEAA-A2AAB8EFD1E8}" type="presOf" srcId="{3E445F3E-2BBC-4EED-9B74-D242026BE0F3}" destId="{E28B2956-E34E-4286-A008-3C3F9456161C}" srcOrd="0" destOrd="0" presId="urn:microsoft.com/office/officeart/2005/8/layout/hierarchy2"/>
    <dgm:cxn modelId="{FEEACA1F-FA86-4A53-8760-85668B028D0A}" type="presOf" srcId="{88FF0798-037C-4CF6-B38D-C6303718E27B}" destId="{7EB6D7BA-D100-483D-A91D-420276CEB88A}" srcOrd="0" destOrd="0" presId="urn:microsoft.com/office/officeart/2005/8/layout/hierarchy2"/>
    <dgm:cxn modelId="{183D05CD-0DFB-4B60-A059-A9179B483FC7}" type="presOf" srcId="{67D56D56-69F6-4F6D-BC43-FE9F5A9E5536}" destId="{5BD361C5-8DF6-460C-BA8E-8CCAA045B01A}" srcOrd="1" destOrd="0" presId="urn:microsoft.com/office/officeart/2005/8/layout/hierarchy2"/>
    <dgm:cxn modelId="{7EBF2844-CFA5-4B6B-A74C-B6F30FF4B5B9}" type="presOf" srcId="{6B2B0506-46EC-4435-91D9-0E546D7DD8E7}" destId="{754A224B-83F7-42DF-84FF-3DA3EA9C1CCC}" srcOrd="0" destOrd="0" presId="urn:microsoft.com/office/officeart/2005/8/layout/hierarchy2"/>
    <dgm:cxn modelId="{4B0EB018-8614-482F-8C66-E4AF4338C00B}" type="presOf" srcId="{E2A5B3AB-4C35-47C9-8083-963C073AE4A4}" destId="{6C902A2F-5CD1-4D49-A2B5-511E4D8AE659}" srcOrd="0" destOrd="0" presId="urn:microsoft.com/office/officeart/2005/8/layout/hierarchy2"/>
    <dgm:cxn modelId="{6368BF1C-06D6-4DF8-9295-256C01670A95}" srcId="{D3E1E402-315A-4435-93A0-D712803C1B76}" destId="{B99946F5-D90B-4341-94C5-3C6719E038AC}" srcOrd="1" destOrd="0" parTransId="{F18422A6-7CAD-4FF4-9994-4398F346803E}" sibTransId="{45E2153F-749D-4690-966A-C98B7A0427A0}"/>
    <dgm:cxn modelId="{EB71D30A-522F-4E51-8BD9-90FC0A6DE31E}" srcId="{B99946F5-D90B-4341-94C5-3C6719E038AC}" destId="{2D1417ED-A0B2-4073-8A8A-5866F3203000}" srcOrd="1" destOrd="0" parTransId="{5B4E4E4A-9E8F-4D96-8D7C-578BC2347F55}" sibTransId="{B8FC3321-B83D-4311-A772-0D921BC78929}"/>
    <dgm:cxn modelId="{7869276F-5AFF-466D-8652-29A77F2FC4C7}" type="presOf" srcId="{D3E1E402-315A-4435-93A0-D712803C1B76}" destId="{05DC3A52-86C7-497E-A6AE-47204A2790B0}" srcOrd="0" destOrd="0" presId="urn:microsoft.com/office/officeart/2005/8/layout/hierarchy2"/>
    <dgm:cxn modelId="{E19997B7-12AC-4A52-8B56-8BF287FF1453}" type="presOf" srcId="{2D1417ED-A0B2-4073-8A8A-5866F3203000}" destId="{D2AF4E8D-4EA6-482C-8406-C69B8C3AA524}" srcOrd="0" destOrd="0" presId="urn:microsoft.com/office/officeart/2005/8/layout/hierarchy2"/>
    <dgm:cxn modelId="{701B40E8-3B7F-4D5B-B304-E1A71297A50E}" type="presOf" srcId="{67D56D56-69F6-4F6D-BC43-FE9F5A9E5536}" destId="{C57B11B3-0140-4161-AE74-62813847F646}" srcOrd="0" destOrd="0" presId="urn:microsoft.com/office/officeart/2005/8/layout/hierarchy2"/>
    <dgm:cxn modelId="{FC0BC0A6-8C7C-47C7-8140-8F1A0C32AA06}" srcId="{B99946F5-D90B-4341-94C5-3C6719E038AC}" destId="{DCA0A1F3-3C1A-47D6-9D50-E467330C6145}" srcOrd="0" destOrd="0" parTransId="{88FF0798-037C-4CF6-B38D-C6303718E27B}" sibTransId="{555C1416-55F6-45BB-A463-E2607B7DEC45}"/>
    <dgm:cxn modelId="{B0705DC5-EDAF-449A-BFBA-54B3D3B92969}" type="presOf" srcId="{6C3A7EC4-DE6D-41DE-A3AE-87606FBA35BD}" destId="{6E5AE67D-3DCA-438A-AE9A-5EB0AB6FD4E3}" srcOrd="0" destOrd="0" presId="urn:microsoft.com/office/officeart/2005/8/layout/hierarchy2"/>
    <dgm:cxn modelId="{D0454B88-EEF9-4B7A-B36B-B91DC3385581}" type="presOf" srcId="{0DAB6005-F7A8-44DC-BE76-AFE525A7671B}" destId="{4B6CDBCF-DFF5-4F0D-AA78-F306A177E1E8}" srcOrd="1" destOrd="0" presId="urn:microsoft.com/office/officeart/2005/8/layout/hierarchy2"/>
    <dgm:cxn modelId="{B81EAD64-706C-47BB-917F-DEB6A1B6B640}" type="presOf" srcId="{5360BA8D-784E-41F8-8FB2-073EC1D4D875}" destId="{1E4DED4D-2F4A-4F75-B9C5-28BB4C3C5A7C}" srcOrd="1" destOrd="0" presId="urn:microsoft.com/office/officeart/2005/8/layout/hierarchy2"/>
    <dgm:cxn modelId="{8C1C31AA-EAD1-4751-B47B-E8E311EE6F58}" type="presOf" srcId="{5360BA8D-784E-41F8-8FB2-073EC1D4D875}" destId="{BB60D8CC-B618-467B-9811-EA77BB634B69}" srcOrd="0" destOrd="0" presId="urn:microsoft.com/office/officeart/2005/8/layout/hierarchy2"/>
    <dgm:cxn modelId="{5B842E95-8863-4FA8-B42F-905C272D21EA}" srcId="{88A868AB-4DEB-4894-941A-34413B0BED33}" destId="{DA125F7E-896C-4257-AC8A-FEFF185D8297}" srcOrd="1" destOrd="0" parTransId="{6B2B0506-46EC-4435-91D9-0E546D7DD8E7}" sibTransId="{0DBE1DF9-FF1C-43E7-933C-A04F12034D70}"/>
    <dgm:cxn modelId="{21F36467-6EC6-496A-9833-BDCFC8772DC5}" srcId="{88A868AB-4DEB-4894-941A-34413B0BED33}" destId="{E0E65B29-4744-4BEE-8FE8-5A9964AC8629}" srcOrd="4" destOrd="0" parTransId="{5360BA8D-784E-41F8-8FB2-073EC1D4D875}" sibTransId="{A6C3E98E-6940-4953-9184-536128F750AF}"/>
    <dgm:cxn modelId="{7D95FA6B-9584-4833-9AD5-AB818098BA09}" srcId="{6C31D090-80B4-4B71-9975-F8B2C194EC71}" destId="{D3E1E402-315A-4435-93A0-D712803C1B76}" srcOrd="0" destOrd="0" parTransId="{D91B01CF-3831-4BC6-BF30-1EF86FE1D2E5}" sibTransId="{622FBB59-9486-4BA7-9567-97486669A207}"/>
    <dgm:cxn modelId="{6F46E453-0E57-4E5D-9BAA-F5046D4A10B9}" type="presOf" srcId="{B563AD9B-0D76-426E-AB05-3FD88F8A7F34}" destId="{43951DA3-3ED8-4F64-A10D-68E2B3537281}" srcOrd="1" destOrd="0" presId="urn:microsoft.com/office/officeart/2005/8/layout/hierarchy2"/>
    <dgm:cxn modelId="{A24BAEAC-481F-4610-9E10-6C49EF2F07EF}" type="presOf" srcId="{DA125F7E-896C-4257-AC8A-FEFF185D8297}" destId="{6E23D7DB-FACA-4D30-B883-FECCE3A20E47}" srcOrd="0" destOrd="0" presId="urn:microsoft.com/office/officeart/2005/8/layout/hierarchy2"/>
    <dgm:cxn modelId="{7ED0D242-1011-406D-8F6A-20F3C4C344B8}" type="presOf" srcId="{5B4E4E4A-9E8F-4D96-8D7C-578BC2347F55}" destId="{FF56CA4E-A331-492C-8523-255794CF8FEA}" srcOrd="1" destOrd="0" presId="urn:microsoft.com/office/officeart/2005/8/layout/hierarchy2"/>
    <dgm:cxn modelId="{01DB64FB-C795-44EC-BA18-D0FB53C95180}" type="presOf" srcId="{DCA0A1F3-3C1A-47D6-9D50-E467330C6145}" destId="{4C71CA56-5478-42F0-B80C-1F1CA03E461E}" srcOrd="0" destOrd="0" presId="urn:microsoft.com/office/officeart/2005/8/layout/hierarchy2"/>
    <dgm:cxn modelId="{03704AD1-3D5D-43D9-8011-D5B6FBF67300}" type="presOf" srcId="{3BEADF30-FB3E-4815-8CAF-0A986C2C7BFD}" destId="{0F1E03C6-AE9E-4997-AE78-CD72862F4296}" srcOrd="0" destOrd="0" presId="urn:microsoft.com/office/officeart/2005/8/layout/hierarchy2"/>
    <dgm:cxn modelId="{8777A9FD-BEC1-4E91-ACCE-244507FC5A92}" type="presOf" srcId="{AA54FA22-7AEF-4632-B9E4-816ECDF393B4}" destId="{9E96BDB5-5459-4EB7-BCCC-E0CD6FE9BB82}" srcOrd="1" destOrd="0" presId="urn:microsoft.com/office/officeart/2005/8/layout/hierarchy2"/>
    <dgm:cxn modelId="{32EF6C6E-8982-4B1F-9803-1C10BD86E852}" type="presOf" srcId="{CD6308CA-C5D1-487E-B2F0-BD6AD28AF30A}" destId="{4A10445E-55DD-4660-BD53-27B11A7A947B}" srcOrd="0" destOrd="0" presId="urn:microsoft.com/office/officeart/2005/8/layout/hierarchy2"/>
    <dgm:cxn modelId="{91028117-DCB4-4E9A-BCA3-92D57388FD63}" srcId="{88A868AB-4DEB-4894-941A-34413B0BED33}" destId="{E2A5B3AB-4C35-47C9-8083-963C073AE4A4}" srcOrd="3" destOrd="0" parTransId="{B563AD9B-0D76-426E-AB05-3FD88F8A7F34}" sibTransId="{51221485-8840-4978-A660-0901EF6416EE}"/>
    <dgm:cxn modelId="{6BF6FA63-F23A-4537-9199-3449E8FA0877}" type="presOf" srcId="{6B2B0506-46EC-4435-91D9-0E546D7DD8E7}" destId="{B70C5212-DED7-4AD5-8E9B-D491C8177088}" srcOrd="1" destOrd="0" presId="urn:microsoft.com/office/officeart/2005/8/layout/hierarchy2"/>
    <dgm:cxn modelId="{97337F60-4E05-4AB6-81C7-10B1C74366D7}" srcId="{D3E1E402-315A-4435-93A0-D712803C1B76}" destId="{88A868AB-4DEB-4894-941A-34413B0BED33}" srcOrd="0" destOrd="0" parTransId="{67D56D56-69F6-4F6D-BC43-FE9F5A9E5536}" sibTransId="{2299730A-47F4-4D55-BEE3-F733FC97DAA7}"/>
    <dgm:cxn modelId="{29395BEE-9073-4A2E-BBE2-486357DF71DF}" type="presOf" srcId="{88A868AB-4DEB-4894-941A-34413B0BED33}" destId="{51AC16CE-BF47-4229-B027-E29282E3659C}" srcOrd="0" destOrd="0" presId="urn:microsoft.com/office/officeart/2005/8/layout/hierarchy2"/>
    <dgm:cxn modelId="{6BE4EAA5-6501-4A08-987E-E252096071CE}" type="presOf" srcId="{B563AD9B-0D76-426E-AB05-3FD88F8A7F34}" destId="{C2E40990-DE1D-4A8C-9D50-5C436C241EAD}" srcOrd="0" destOrd="0" presId="urn:microsoft.com/office/officeart/2005/8/layout/hierarchy2"/>
    <dgm:cxn modelId="{4898E491-B086-4CDB-BB90-0893CBE3B1E8}" type="presOf" srcId="{41072F5F-28A7-48CD-9F6E-6B90174C503F}" destId="{14AB37A6-23AC-41C1-880F-84CCB475A16B}" srcOrd="0" destOrd="0" presId="urn:microsoft.com/office/officeart/2005/8/layout/hierarchy2"/>
    <dgm:cxn modelId="{8487A5F3-C714-49BD-9A26-F836162A5468}" type="presOf" srcId="{B99946F5-D90B-4341-94C5-3C6719E038AC}" destId="{B7028541-27D9-456A-9BC1-B2AA68851234}" srcOrd="0" destOrd="0" presId="urn:microsoft.com/office/officeart/2005/8/layout/hierarchy2"/>
    <dgm:cxn modelId="{BFEDEABB-FB1B-40BC-83F4-711DDE1277EA}" type="presOf" srcId="{A9E398F6-EE82-4328-80A6-F8549591C4EC}" destId="{EB24D71B-E447-4DC2-995C-9BEB7A27E6F0}" srcOrd="0" destOrd="0" presId="urn:microsoft.com/office/officeart/2005/8/layout/hierarchy2"/>
    <dgm:cxn modelId="{F59BDA37-9919-4EAE-B041-F084ED7AC21F}" srcId="{B99946F5-D90B-4341-94C5-3C6719E038AC}" destId="{A9E398F6-EE82-4328-80A6-F8549591C4EC}" srcOrd="2" destOrd="0" parTransId="{3E445F3E-2BBC-4EED-9B74-D242026BE0F3}" sibTransId="{A41A87BC-6082-4CC5-8D6D-77B807D7098E}"/>
    <dgm:cxn modelId="{02E605DA-9452-4F35-B8CF-2AA31CC828CA}" type="presOf" srcId="{E0E65B29-4744-4BEE-8FE8-5A9964AC8629}" destId="{7E1C1300-ADEC-4153-ACE5-59432C1FA8BC}" srcOrd="0" destOrd="0" presId="urn:microsoft.com/office/officeart/2005/8/layout/hierarchy2"/>
    <dgm:cxn modelId="{227CF5DE-E90B-4A98-B734-53D1A2A6593E}" srcId="{88A868AB-4DEB-4894-941A-34413B0BED33}" destId="{6C3A7EC4-DE6D-41DE-A3AE-87606FBA35BD}" srcOrd="0" destOrd="0" parTransId="{0DAB6005-F7A8-44DC-BE76-AFE525A7671B}" sibTransId="{E442A70E-3F02-4EB2-9C2B-5A4B6CBABFB9}"/>
    <dgm:cxn modelId="{54AE7073-1B26-4607-B4DC-65FC378715A6}" type="presOf" srcId="{AA54FA22-7AEF-4632-B9E4-816ECDF393B4}" destId="{755AA599-A881-466D-A155-0641F63464AF}" srcOrd="0" destOrd="0" presId="urn:microsoft.com/office/officeart/2005/8/layout/hierarchy2"/>
    <dgm:cxn modelId="{75113920-D323-46A0-9CB3-69A85A8291B7}" type="presOf" srcId="{0DAB6005-F7A8-44DC-BE76-AFE525A7671B}" destId="{65A08998-566F-4AB6-A836-26A2973BED15}" srcOrd="0" destOrd="0" presId="urn:microsoft.com/office/officeart/2005/8/layout/hierarchy2"/>
    <dgm:cxn modelId="{7E34011D-F353-41ED-AEBA-EEF9D6325D84}" type="presOf" srcId="{F18422A6-7CAD-4FF4-9994-4398F346803E}" destId="{67119540-362F-48EF-8784-07699D31D29A}" srcOrd="1" destOrd="0" presId="urn:microsoft.com/office/officeart/2005/8/layout/hierarchy2"/>
    <dgm:cxn modelId="{6F334320-E41E-4C3E-A959-F85834210861}" type="presOf" srcId="{3E445F3E-2BBC-4EED-9B74-D242026BE0F3}" destId="{0C0CDE66-39FC-4631-AC2B-A76BC2760380}" srcOrd="1" destOrd="0" presId="urn:microsoft.com/office/officeart/2005/8/layout/hierarchy2"/>
    <dgm:cxn modelId="{C72CCA9F-C0EC-4729-B1A6-7131F8E131A7}" srcId="{88A868AB-4DEB-4894-941A-34413B0BED33}" destId="{3BEADF30-FB3E-4815-8CAF-0A986C2C7BFD}" srcOrd="5" destOrd="0" parTransId="{CD6308CA-C5D1-487E-B2F0-BD6AD28AF30A}" sibTransId="{A8CF4B24-1E34-45E9-9CAA-CE3D5C29EFDE}"/>
    <dgm:cxn modelId="{12C6296F-FEB1-4579-B009-DF77660A7DA4}" type="presOf" srcId="{CD6308CA-C5D1-487E-B2F0-BD6AD28AF30A}" destId="{633FDA57-16D5-495E-A726-8D176CE8E503}" srcOrd="1" destOrd="0" presId="urn:microsoft.com/office/officeart/2005/8/layout/hierarchy2"/>
    <dgm:cxn modelId="{13AADFB5-D4D6-4B4C-86B4-78CE854B19E1}" type="presOf" srcId="{5B4E4E4A-9E8F-4D96-8D7C-578BC2347F55}" destId="{4B21D7F7-EAEC-48A1-8160-79071DC353CE}" srcOrd="0" destOrd="0" presId="urn:microsoft.com/office/officeart/2005/8/layout/hierarchy2"/>
    <dgm:cxn modelId="{91FBA6E9-C6A0-4DE1-8AD3-76D12A793BA7}" srcId="{88A868AB-4DEB-4894-941A-34413B0BED33}" destId="{41072F5F-28A7-48CD-9F6E-6B90174C503F}" srcOrd="2" destOrd="0" parTransId="{AA54FA22-7AEF-4632-B9E4-816ECDF393B4}" sibTransId="{4863B271-0035-45B1-B941-E1CD2076D4C9}"/>
    <dgm:cxn modelId="{1602F91F-4DD4-4D25-A48B-9A79F6601234}" type="presOf" srcId="{88FF0798-037C-4CF6-B38D-C6303718E27B}" destId="{1016E00B-1666-4BBF-B2D5-1AB161B58D26}" srcOrd="1" destOrd="0" presId="urn:microsoft.com/office/officeart/2005/8/layout/hierarchy2"/>
    <dgm:cxn modelId="{E14CCFAA-3B99-4015-9FF6-A56E98B6D06C}" type="presOf" srcId="{F18422A6-7CAD-4FF4-9994-4398F346803E}" destId="{6EDE615B-5FE1-4488-8FE8-29B675606464}" srcOrd="0" destOrd="0" presId="urn:microsoft.com/office/officeart/2005/8/layout/hierarchy2"/>
    <dgm:cxn modelId="{A04EB5EE-5BC1-47D8-87FA-B93E14C1E01B}" type="presOf" srcId="{6C31D090-80B4-4B71-9975-F8B2C194EC71}" destId="{EE52507C-CD0D-4FEF-A03D-06DD1C70D49C}" srcOrd="0" destOrd="0" presId="urn:microsoft.com/office/officeart/2005/8/layout/hierarchy2"/>
    <dgm:cxn modelId="{00030C72-7CB0-4795-85B9-D632BE11B22A}" type="presParOf" srcId="{EE52507C-CD0D-4FEF-A03D-06DD1C70D49C}" destId="{3E5E1B0B-F980-4D22-B8DC-73A06CEED598}" srcOrd="0" destOrd="0" presId="urn:microsoft.com/office/officeart/2005/8/layout/hierarchy2"/>
    <dgm:cxn modelId="{C0DB775B-D45E-4F85-9443-4479647757FC}" type="presParOf" srcId="{3E5E1B0B-F980-4D22-B8DC-73A06CEED598}" destId="{05DC3A52-86C7-497E-A6AE-47204A2790B0}" srcOrd="0" destOrd="0" presId="urn:microsoft.com/office/officeart/2005/8/layout/hierarchy2"/>
    <dgm:cxn modelId="{42AB8DB0-ACED-4939-A7E3-1EF4DD394BFB}" type="presParOf" srcId="{3E5E1B0B-F980-4D22-B8DC-73A06CEED598}" destId="{976A22DA-D8EF-4625-B1CC-8659D94C2ACE}" srcOrd="1" destOrd="0" presId="urn:microsoft.com/office/officeart/2005/8/layout/hierarchy2"/>
    <dgm:cxn modelId="{8DCC3871-0CFE-4F5F-BDA1-A20D9B27E60B}" type="presParOf" srcId="{976A22DA-D8EF-4625-B1CC-8659D94C2ACE}" destId="{C57B11B3-0140-4161-AE74-62813847F646}" srcOrd="0" destOrd="0" presId="urn:microsoft.com/office/officeart/2005/8/layout/hierarchy2"/>
    <dgm:cxn modelId="{4A035256-7AAD-44CC-A744-D6C3BBF43B48}" type="presParOf" srcId="{C57B11B3-0140-4161-AE74-62813847F646}" destId="{5BD361C5-8DF6-460C-BA8E-8CCAA045B01A}" srcOrd="0" destOrd="0" presId="urn:microsoft.com/office/officeart/2005/8/layout/hierarchy2"/>
    <dgm:cxn modelId="{E690502B-746E-41BE-BBCE-CD1119361885}" type="presParOf" srcId="{976A22DA-D8EF-4625-B1CC-8659D94C2ACE}" destId="{EE9EF28F-E2F5-4091-84FE-CECA859A33CD}" srcOrd="1" destOrd="0" presId="urn:microsoft.com/office/officeart/2005/8/layout/hierarchy2"/>
    <dgm:cxn modelId="{CDC3611D-5AAB-4D7C-ACD8-5C17F87FEC28}" type="presParOf" srcId="{EE9EF28F-E2F5-4091-84FE-CECA859A33CD}" destId="{51AC16CE-BF47-4229-B027-E29282E3659C}" srcOrd="0" destOrd="0" presId="urn:microsoft.com/office/officeart/2005/8/layout/hierarchy2"/>
    <dgm:cxn modelId="{81598C80-0E07-417A-99E2-F1FDA0C42730}" type="presParOf" srcId="{EE9EF28F-E2F5-4091-84FE-CECA859A33CD}" destId="{4C4FFA6B-261A-46C9-92B6-65791B1BC112}" srcOrd="1" destOrd="0" presId="urn:microsoft.com/office/officeart/2005/8/layout/hierarchy2"/>
    <dgm:cxn modelId="{9BFCB618-AF01-4538-9D9E-D9D3EFEC40F1}" type="presParOf" srcId="{4C4FFA6B-261A-46C9-92B6-65791B1BC112}" destId="{65A08998-566F-4AB6-A836-26A2973BED15}" srcOrd="0" destOrd="0" presId="urn:microsoft.com/office/officeart/2005/8/layout/hierarchy2"/>
    <dgm:cxn modelId="{71D36F91-25B4-48ED-A112-8A539494D42A}" type="presParOf" srcId="{65A08998-566F-4AB6-A836-26A2973BED15}" destId="{4B6CDBCF-DFF5-4F0D-AA78-F306A177E1E8}" srcOrd="0" destOrd="0" presId="urn:microsoft.com/office/officeart/2005/8/layout/hierarchy2"/>
    <dgm:cxn modelId="{F10E5B66-0205-4FC6-A9BF-B102A077117E}" type="presParOf" srcId="{4C4FFA6B-261A-46C9-92B6-65791B1BC112}" destId="{5E390E70-FCDF-406A-B478-7FB979139637}" srcOrd="1" destOrd="0" presId="urn:microsoft.com/office/officeart/2005/8/layout/hierarchy2"/>
    <dgm:cxn modelId="{A3FC560A-20DB-489A-A44C-5C8A9C077F0A}" type="presParOf" srcId="{5E390E70-FCDF-406A-B478-7FB979139637}" destId="{6E5AE67D-3DCA-438A-AE9A-5EB0AB6FD4E3}" srcOrd="0" destOrd="0" presId="urn:microsoft.com/office/officeart/2005/8/layout/hierarchy2"/>
    <dgm:cxn modelId="{B941EEC2-E753-4F1C-B32E-984B6E3D0BF8}" type="presParOf" srcId="{5E390E70-FCDF-406A-B478-7FB979139637}" destId="{7FE8284A-4FFB-4806-984E-A2825B63C459}" srcOrd="1" destOrd="0" presId="urn:microsoft.com/office/officeart/2005/8/layout/hierarchy2"/>
    <dgm:cxn modelId="{CEBFC5F5-9718-4374-AD74-865E292EBDE1}" type="presParOf" srcId="{4C4FFA6B-261A-46C9-92B6-65791B1BC112}" destId="{754A224B-83F7-42DF-84FF-3DA3EA9C1CCC}" srcOrd="2" destOrd="0" presId="urn:microsoft.com/office/officeart/2005/8/layout/hierarchy2"/>
    <dgm:cxn modelId="{09F0079A-CAC7-482B-A146-58E46B86F0DC}" type="presParOf" srcId="{754A224B-83F7-42DF-84FF-3DA3EA9C1CCC}" destId="{B70C5212-DED7-4AD5-8E9B-D491C8177088}" srcOrd="0" destOrd="0" presId="urn:microsoft.com/office/officeart/2005/8/layout/hierarchy2"/>
    <dgm:cxn modelId="{6B703A18-CE17-479C-AC20-CE5392DDF791}" type="presParOf" srcId="{4C4FFA6B-261A-46C9-92B6-65791B1BC112}" destId="{EDFF8BA4-05E0-48E6-87E5-B9A1CEF62E8E}" srcOrd="3" destOrd="0" presId="urn:microsoft.com/office/officeart/2005/8/layout/hierarchy2"/>
    <dgm:cxn modelId="{B843186D-D182-4FC0-86B0-9FA9F995A900}" type="presParOf" srcId="{EDFF8BA4-05E0-48E6-87E5-B9A1CEF62E8E}" destId="{6E23D7DB-FACA-4D30-B883-FECCE3A20E47}" srcOrd="0" destOrd="0" presId="urn:microsoft.com/office/officeart/2005/8/layout/hierarchy2"/>
    <dgm:cxn modelId="{A4A8197B-2EE1-4989-8F93-3A1EE415E516}" type="presParOf" srcId="{EDFF8BA4-05E0-48E6-87E5-B9A1CEF62E8E}" destId="{735A6B50-2D61-440C-8496-564F45F74DFD}" srcOrd="1" destOrd="0" presId="urn:microsoft.com/office/officeart/2005/8/layout/hierarchy2"/>
    <dgm:cxn modelId="{D8ECA9BA-6C23-4853-96EB-4362398B48DE}" type="presParOf" srcId="{4C4FFA6B-261A-46C9-92B6-65791B1BC112}" destId="{755AA599-A881-466D-A155-0641F63464AF}" srcOrd="4" destOrd="0" presId="urn:microsoft.com/office/officeart/2005/8/layout/hierarchy2"/>
    <dgm:cxn modelId="{2B502C05-AB16-41CE-8A18-55E1B2E5DBA5}" type="presParOf" srcId="{755AA599-A881-466D-A155-0641F63464AF}" destId="{9E96BDB5-5459-4EB7-BCCC-E0CD6FE9BB82}" srcOrd="0" destOrd="0" presId="urn:microsoft.com/office/officeart/2005/8/layout/hierarchy2"/>
    <dgm:cxn modelId="{0E833CE5-149E-4D3C-B80E-E2E0F5AB77AC}" type="presParOf" srcId="{4C4FFA6B-261A-46C9-92B6-65791B1BC112}" destId="{F0F6AD97-5D1B-402B-8D92-58C5BE17B26D}" srcOrd="5" destOrd="0" presId="urn:microsoft.com/office/officeart/2005/8/layout/hierarchy2"/>
    <dgm:cxn modelId="{E1E914C8-738E-46E1-8D92-41EDA8CB8F09}" type="presParOf" srcId="{F0F6AD97-5D1B-402B-8D92-58C5BE17B26D}" destId="{14AB37A6-23AC-41C1-880F-84CCB475A16B}" srcOrd="0" destOrd="0" presId="urn:microsoft.com/office/officeart/2005/8/layout/hierarchy2"/>
    <dgm:cxn modelId="{A2C43681-235D-44F7-AE69-E0D7E93CBA6F}" type="presParOf" srcId="{F0F6AD97-5D1B-402B-8D92-58C5BE17B26D}" destId="{F270B4ED-ADC2-463B-962C-89ED086CEEF8}" srcOrd="1" destOrd="0" presId="urn:microsoft.com/office/officeart/2005/8/layout/hierarchy2"/>
    <dgm:cxn modelId="{DB0840C4-667E-4A80-A982-4F3B785CB206}" type="presParOf" srcId="{4C4FFA6B-261A-46C9-92B6-65791B1BC112}" destId="{C2E40990-DE1D-4A8C-9D50-5C436C241EAD}" srcOrd="6" destOrd="0" presId="urn:microsoft.com/office/officeart/2005/8/layout/hierarchy2"/>
    <dgm:cxn modelId="{ABA8D485-EA37-4072-9679-A60E96D7FC55}" type="presParOf" srcId="{C2E40990-DE1D-4A8C-9D50-5C436C241EAD}" destId="{43951DA3-3ED8-4F64-A10D-68E2B3537281}" srcOrd="0" destOrd="0" presId="urn:microsoft.com/office/officeart/2005/8/layout/hierarchy2"/>
    <dgm:cxn modelId="{A40D7DDF-1189-4199-BE11-F06295DFB23D}" type="presParOf" srcId="{4C4FFA6B-261A-46C9-92B6-65791B1BC112}" destId="{CE6FFCE5-B55F-425C-84C0-A3F5584427FE}" srcOrd="7" destOrd="0" presId="urn:microsoft.com/office/officeart/2005/8/layout/hierarchy2"/>
    <dgm:cxn modelId="{A24ABAC7-003B-4E86-B9BE-B280DDFB252F}" type="presParOf" srcId="{CE6FFCE5-B55F-425C-84C0-A3F5584427FE}" destId="{6C902A2F-5CD1-4D49-A2B5-511E4D8AE659}" srcOrd="0" destOrd="0" presId="urn:microsoft.com/office/officeart/2005/8/layout/hierarchy2"/>
    <dgm:cxn modelId="{B1575A38-A621-4681-8964-27EB99F3A08F}" type="presParOf" srcId="{CE6FFCE5-B55F-425C-84C0-A3F5584427FE}" destId="{2DC0AF4E-125B-4C65-BCF9-9ED7BE8F7658}" srcOrd="1" destOrd="0" presId="urn:microsoft.com/office/officeart/2005/8/layout/hierarchy2"/>
    <dgm:cxn modelId="{2FC5BDAA-04BF-45C1-ADAA-8E87C5C8F13D}" type="presParOf" srcId="{4C4FFA6B-261A-46C9-92B6-65791B1BC112}" destId="{BB60D8CC-B618-467B-9811-EA77BB634B69}" srcOrd="8" destOrd="0" presId="urn:microsoft.com/office/officeart/2005/8/layout/hierarchy2"/>
    <dgm:cxn modelId="{6FC7E0B4-9465-44AD-9393-29F41F998863}" type="presParOf" srcId="{BB60D8CC-B618-467B-9811-EA77BB634B69}" destId="{1E4DED4D-2F4A-4F75-B9C5-28BB4C3C5A7C}" srcOrd="0" destOrd="0" presId="urn:microsoft.com/office/officeart/2005/8/layout/hierarchy2"/>
    <dgm:cxn modelId="{84764169-450D-4F6A-8DFC-9D7DB6E33A8A}" type="presParOf" srcId="{4C4FFA6B-261A-46C9-92B6-65791B1BC112}" destId="{0E47577B-4CDB-4521-8306-021CD6761E89}" srcOrd="9" destOrd="0" presId="urn:microsoft.com/office/officeart/2005/8/layout/hierarchy2"/>
    <dgm:cxn modelId="{BF1A31D1-6735-4D3A-85A7-3E6F3BBBED40}" type="presParOf" srcId="{0E47577B-4CDB-4521-8306-021CD6761E89}" destId="{7E1C1300-ADEC-4153-ACE5-59432C1FA8BC}" srcOrd="0" destOrd="0" presId="urn:microsoft.com/office/officeart/2005/8/layout/hierarchy2"/>
    <dgm:cxn modelId="{01EECD8C-462C-459B-A401-69F57A16B891}" type="presParOf" srcId="{0E47577B-4CDB-4521-8306-021CD6761E89}" destId="{8A124B25-9063-47A3-AB35-54304874273B}" srcOrd="1" destOrd="0" presId="urn:microsoft.com/office/officeart/2005/8/layout/hierarchy2"/>
    <dgm:cxn modelId="{CB14915C-AE0A-45C5-8469-B0A7B8030848}" type="presParOf" srcId="{4C4FFA6B-261A-46C9-92B6-65791B1BC112}" destId="{4A10445E-55DD-4660-BD53-27B11A7A947B}" srcOrd="10" destOrd="0" presId="urn:microsoft.com/office/officeart/2005/8/layout/hierarchy2"/>
    <dgm:cxn modelId="{CC281C7D-9C6C-425A-9F35-95D3DF488CC6}" type="presParOf" srcId="{4A10445E-55DD-4660-BD53-27B11A7A947B}" destId="{633FDA57-16D5-495E-A726-8D176CE8E503}" srcOrd="0" destOrd="0" presId="urn:microsoft.com/office/officeart/2005/8/layout/hierarchy2"/>
    <dgm:cxn modelId="{8E51E799-069C-4D5D-A603-C9AF5149DF61}" type="presParOf" srcId="{4C4FFA6B-261A-46C9-92B6-65791B1BC112}" destId="{F66AD443-D759-445F-9094-29099CEF6F1E}" srcOrd="11" destOrd="0" presId="urn:microsoft.com/office/officeart/2005/8/layout/hierarchy2"/>
    <dgm:cxn modelId="{D75AD6BB-95AD-48CD-9A7A-FEA3AAAF292B}" type="presParOf" srcId="{F66AD443-D759-445F-9094-29099CEF6F1E}" destId="{0F1E03C6-AE9E-4997-AE78-CD72862F4296}" srcOrd="0" destOrd="0" presId="urn:microsoft.com/office/officeart/2005/8/layout/hierarchy2"/>
    <dgm:cxn modelId="{A5E37E20-239C-4A5C-BEA8-588BC8B60F26}" type="presParOf" srcId="{F66AD443-D759-445F-9094-29099CEF6F1E}" destId="{935A86BA-847E-4FB0-8144-758F3EC5DD33}" srcOrd="1" destOrd="0" presId="urn:microsoft.com/office/officeart/2005/8/layout/hierarchy2"/>
    <dgm:cxn modelId="{8031EF51-BBA0-4FE0-BDAC-FE8416500302}" type="presParOf" srcId="{976A22DA-D8EF-4625-B1CC-8659D94C2ACE}" destId="{6EDE615B-5FE1-4488-8FE8-29B675606464}" srcOrd="2" destOrd="0" presId="urn:microsoft.com/office/officeart/2005/8/layout/hierarchy2"/>
    <dgm:cxn modelId="{4D9BFC5F-3AD9-4B17-836F-54EEDCEAAA43}" type="presParOf" srcId="{6EDE615B-5FE1-4488-8FE8-29B675606464}" destId="{67119540-362F-48EF-8784-07699D31D29A}" srcOrd="0" destOrd="0" presId="urn:microsoft.com/office/officeart/2005/8/layout/hierarchy2"/>
    <dgm:cxn modelId="{9EB4C3B2-F557-4AC7-8A4C-527CFCAC8671}" type="presParOf" srcId="{976A22DA-D8EF-4625-B1CC-8659D94C2ACE}" destId="{AEB73428-1C2C-4197-A748-89E7E8459D05}" srcOrd="3" destOrd="0" presId="urn:microsoft.com/office/officeart/2005/8/layout/hierarchy2"/>
    <dgm:cxn modelId="{771FB7C4-344C-44BE-A496-B63E1630BC1F}" type="presParOf" srcId="{AEB73428-1C2C-4197-A748-89E7E8459D05}" destId="{B7028541-27D9-456A-9BC1-B2AA68851234}" srcOrd="0" destOrd="0" presId="urn:microsoft.com/office/officeart/2005/8/layout/hierarchy2"/>
    <dgm:cxn modelId="{10619278-2C4E-4254-9FC9-E0E6C878E345}" type="presParOf" srcId="{AEB73428-1C2C-4197-A748-89E7E8459D05}" destId="{4E3528A8-8E40-4E71-A2CD-61EF667CF465}" srcOrd="1" destOrd="0" presId="urn:microsoft.com/office/officeart/2005/8/layout/hierarchy2"/>
    <dgm:cxn modelId="{226F336F-4FCE-4B83-AC8E-B3C81678EDA4}" type="presParOf" srcId="{4E3528A8-8E40-4E71-A2CD-61EF667CF465}" destId="{7EB6D7BA-D100-483D-A91D-420276CEB88A}" srcOrd="0" destOrd="0" presId="urn:microsoft.com/office/officeart/2005/8/layout/hierarchy2"/>
    <dgm:cxn modelId="{EBEA8AE3-42C7-4919-9300-1DA7CB927ED0}" type="presParOf" srcId="{7EB6D7BA-D100-483D-A91D-420276CEB88A}" destId="{1016E00B-1666-4BBF-B2D5-1AB161B58D26}" srcOrd="0" destOrd="0" presId="urn:microsoft.com/office/officeart/2005/8/layout/hierarchy2"/>
    <dgm:cxn modelId="{9052D3BD-D5E7-453E-952E-AA6EB347CE0A}" type="presParOf" srcId="{4E3528A8-8E40-4E71-A2CD-61EF667CF465}" destId="{793AFF16-FDBD-4A59-A581-27CEA21C4374}" srcOrd="1" destOrd="0" presId="urn:microsoft.com/office/officeart/2005/8/layout/hierarchy2"/>
    <dgm:cxn modelId="{8CAF18B0-B9CE-46C2-B7E8-5FE819E852B0}" type="presParOf" srcId="{793AFF16-FDBD-4A59-A581-27CEA21C4374}" destId="{4C71CA56-5478-42F0-B80C-1F1CA03E461E}" srcOrd="0" destOrd="0" presId="urn:microsoft.com/office/officeart/2005/8/layout/hierarchy2"/>
    <dgm:cxn modelId="{6A952744-2468-4158-8A5B-63BC2CAE7B3D}" type="presParOf" srcId="{793AFF16-FDBD-4A59-A581-27CEA21C4374}" destId="{18BB9C70-4605-4835-B422-5D3DD88107C9}" srcOrd="1" destOrd="0" presId="urn:microsoft.com/office/officeart/2005/8/layout/hierarchy2"/>
    <dgm:cxn modelId="{D721538B-8D39-4EEE-982A-76E8A318EEA1}" type="presParOf" srcId="{4E3528A8-8E40-4E71-A2CD-61EF667CF465}" destId="{4B21D7F7-EAEC-48A1-8160-79071DC353CE}" srcOrd="2" destOrd="0" presId="urn:microsoft.com/office/officeart/2005/8/layout/hierarchy2"/>
    <dgm:cxn modelId="{4AA7A1DF-03E3-42DD-8A31-AB7A71111DBE}" type="presParOf" srcId="{4B21D7F7-EAEC-48A1-8160-79071DC353CE}" destId="{FF56CA4E-A331-492C-8523-255794CF8FEA}" srcOrd="0" destOrd="0" presId="urn:microsoft.com/office/officeart/2005/8/layout/hierarchy2"/>
    <dgm:cxn modelId="{9873CC9D-2740-4AE6-96CD-445FFD6AAE23}" type="presParOf" srcId="{4E3528A8-8E40-4E71-A2CD-61EF667CF465}" destId="{8455A4EE-9CF0-4D72-ABE3-AF97FECA0C67}" srcOrd="3" destOrd="0" presId="urn:microsoft.com/office/officeart/2005/8/layout/hierarchy2"/>
    <dgm:cxn modelId="{8A4C6DDB-3A97-47E9-AEC2-7745BA5B3F52}" type="presParOf" srcId="{8455A4EE-9CF0-4D72-ABE3-AF97FECA0C67}" destId="{D2AF4E8D-4EA6-482C-8406-C69B8C3AA524}" srcOrd="0" destOrd="0" presId="urn:microsoft.com/office/officeart/2005/8/layout/hierarchy2"/>
    <dgm:cxn modelId="{B9079566-ABED-4A91-8D78-E5580ED03542}" type="presParOf" srcId="{8455A4EE-9CF0-4D72-ABE3-AF97FECA0C67}" destId="{3A72F565-8F25-4D43-82C7-8056BEEAB72C}" srcOrd="1" destOrd="0" presId="urn:microsoft.com/office/officeart/2005/8/layout/hierarchy2"/>
    <dgm:cxn modelId="{4B88EFC0-0B42-448C-A8CC-73A8C14A5960}" type="presParOf" srcId="{4E3528A8-8E40-4E71-A2CD-61EF667CF465}" destId="{E28B2956-E34E-4286-A008-3C3F9456161C}" srcOrd="4" destOrd="0" presId="urn:microsoft.com/office/officeart/2005/8/layout/hierarchy2"/>
    <dgm:cxn modelId="{12D5BAAE-AF4D-4550-B53F-303F14084668}" type="presParOf" srcId="{E28B2956-E34E-4286-A008-3C3F9456161C}" destId="{0C0CDE66-39FC-4631-AC2B-A76BC2760380}" srcOrd="0" destOrd="0" presId="urn:microsoft.com/office/officeart/2005/8/layout/hierarchy2"/>
    <dgm:cxn modelId="{E03B000F-CD8C-47B4-AB75-C30C4360A788}" type="presParOf" srcId="{4E3528A8-8E40-4E71-A2CD-61EF667CF465}" destId="{3C28B2A7-7502-4C47-9CDD-69F504CC2243}" srcOrd="5" destOrd="0" presId="urn:microsoft.com/office/officeart/2005/8/layout/hierarchy2"/>
    <dgm:cxn modelId="{6B6CEF0C-2B95-4563-ABE0-D1278C4E9AC9}" type="presParOf" srcId="{3C28B2A7-7502-4C47-9CDD-69F504CC2243}" destId="{EB24D71B-E447-4DC2-995C-9BEB7A27E6F0}" srcOrd="0" destOrd="0" presId="urn:microsoft.com/office/officeart/2005/8/layout/hierarchy2"/>
    <dgm:cxn modelId="{C2524F90-F86B-489D-9B82-E9AAC10577D4}" type="presParOf" srcId="{3C28B2A7-7502-4C47-9CDD-69F504CC2243}" destId="{201BE899-0AAD-4569-B3D7-731E9ABE4820}"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0890862-C5A1-4C0C-86DE-77B15EFA9D00}"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1332DC3A-D763-48D0-AFD9-D281BDA52F76}">
      <dgm:prSet phldrT="[文本]" custT="1"/>
      <dgm:spPr/>
      <dgm:t>
        <a:bodyPr/>
        <a:lstStyle/>
        <a:p>
          <a:r>
            <a:rPr lang="zh-CN" altLang="en-US" sz="2800" b="1" dirty="0" smtClean="0"/>
            <a:t>负债</a:t>
          </a:r>
          <a:endParaRPr lang="zh-CN" altLang="en-US" sz="2800" b="1" dirty="0"/>
        </a:p>
      </dgm:t>
    </dgm:pt>
    <dgm:pt modelId="{58BA375A-432A-4617-9D7F-37C3379B2F2D}" type="parTrans" cxnId="{CE80C566-350F-4B84-B5F2-C9744DA44ABD}">
      <dgm:prSet/>
      <dgm:spPr/>
      <dgm:t>
        <a:bodyPr/>
        <a:lstStyle/>
        <a:p>
          <a:endParaRPr lang="zh-CN" altLang="en-US"/>
        </a:p>
      </dgm:t>
    </dgm:pt>
    <dgm:pt modelId="{1402B2C2-CCAC-4B18-99C7-406B02D07EE4}" type="sibTrans" cxnId="{CE80C566-350F-4B84-B5F2-C9744DA44ABD}">
      <dgm:prSet/>
      <dgm:spPr/>
      <dgm:t>
        <a:bodyPr/>
        <a:lstStyle/>
        <a:p>
          <a:endParaRPr lang="zh-CN" altLang="en-US"/>
        </a:p>
      </dgm:t>
    </dgm:pt>
    <dgm:pt modelId="{97A9DC8D-0862-40B4-9B4B-A683C79E2755}">
      <dgm:prSet phldrT="[文本]" custT="1"/>
      <dgm:spPr/>
      <dgm:t>
        <a:bodyPr/>
        <a:lstStyle/>
        <a:p>
          <a:r>
            <a:rPr lang="zh-CN" altLang="en-US" sz="2400" b="1" dirty="0" smtClean="0"/>
            <a:t>流动负债</a:t>
          </a:r>
          <a:endParaRPr lang="zh-CN" altLang="en-US" sz="2400" b="1" dirty="0"/>
        </a:p>
      </dgm:t>
    </dgm:pt>
    <dgm:pt modelId="{70915B9E-1195-4083-B627-15DD47F3CD5C}" type="parTrans" cxnId="{AC2A6B96-DF4D-46F3-88F1-CC4FB248DFDB}">
      <dgm:prSet/>
      <dgm:spPr/>
      <dgm:t>
        <a:bodyPr/>
        <a:lstStyle/>
        <a:p>
          <a:endParaRPr lang="zh-CN" altLang="en-US"/>
        </a:p>
      </dgm:t>
    </dgm:pt>
    <dgm:pt modelId="{2D98C459-D45C-4C54-A927-5AADF6B81D8B}" type="sibTrans" cxnId="{AC2A6B96-DF4D-46F3-88F1-CC4FB248DFDB}">
      <dgm:prSet/>
      <dgm:spPr/>
      <dgm:t>
        <a:bodyPr/>
        <a:lstStyle/>
        <a:p>
          <a:endParaRPr lang="zh-CN" altLang="en-US"/>
        </a:p>
      </dgm:t>
    </dgm:pt>
    <dgm:pt modelId="{B6822B0B-AAAA-4E1F-BE5A-F81B2DDF17FB}">
      <dgm:prSet phldrT="[文本]"/>
      <dgm:spPr/>
      <dgm:t>
        <a:bodyPr/>
        <a:lstStyle/>
        <a:p>
          <a:r>
            <a:rPr lang="zh-CN" altLang="en-US" b="1" dirty="0" smtClean="0"/>
            <a:t>短期借款</a:t>
          </a:r>
          <a:endParaRPr lang="zh-CN" altLang="en-US" b="1" dirty="0"/>
        </a:p>
      </dgm:t>
    </dgm:pt>
    <dgm:pt modelId="{209ECABD-D04A-462D-A58D-92C0AD0FFAA5}" type="parTrans" cxnId="{CE42AA2D-E8F8-4E6B-8F0C-DC1F54AD7573}">
      <dgm:prSet/>
      <dgm:spPr/>
      <dgm:t>
        <a:bodyPr/>
        <a:lstStyle/>
        <a:p>
          <a:endParaRPr lang="zh-CN" altLang="en-US"/>
        </a:p>
      </dgm:t>
    </dgm:pt>
    <dgm:pt modelId="{932780FD-A2CE-4085-B8AA-AF797FA63292}" type="sibTrans" cxnId="{CE42AA2D-E8F8-4E6B-8F0C-DC1F54AD7573}">
      <dgm:prSet/>
      <dgm:spPr/>
      <dgm:t>
        <a:bodyPr/>
        <a:lstStyle/>
        <a:p>
          <a:endParaRPr lang="zh-CN" altLang="en-US"/>
        </a:p>
      </dgm:t>
    </dgm:pt>
    <dgm:pt modelId="{75389ECF-47A8-4685-9885-F29A11ECC16D}">
      <dgm:prSet phldrT="[文本]"/>
      <dgm:spPr/>
      <dgm:t>
        <a:bodyPr/>
        <a:lstStyle/>
        <a:p>
          <a:r>
            <a:rPr lang="zh-CN" altLang="en-US" b="1" dirty="0" smtClean="0"/>
            <a:t>应付票据及应付账款</a:t>
          </a:r>
          <a:endParaRPr lang="zh-CN" altLang="en-US" b="1" dirty="0"/>
        </a:p>
      </dgm:t>
    </dgm:pt>
    <dgm:pt modelId="{43B60E0E-B2ED-43F5-AF32-608A4410D9F2}" type="parTrans" cxnId="{78BD5C6F-1A22-4EBC-9085-E924B9A0C72D}">
      <dgm:prSet/>
      <dgm:spPr/>
      <dgm:t>
        <a:bodyPr/>
        <a:lstStyle/>
        <a:p>
          <a:endParaRPr lang="zh-CN" altLang="en-US"/>
        </a:p>
      </dgm:t>
    </dgm:pt>
    <dgm:pt modelId="{C98B2EC5-7258-496E-8CBB-AED8F2233DBB}" type="sibTrans" cxnId="{78BD5C6F-1A22-4EBC-9085-E924B9A0C72D}">
      <dgm:prSet/>
      <dgm:spPr/>
      <dgm:t>
        <a:bodyPr/>
        <a:lstStyle/>
        <a:p>
          <a:endParaRPr lang="zh-CN" altLang="en-US"/>
        </a:p>
      </dgm:t>
    </dgm:pt>
    <dgm:pt modelId="{34679612-E032-4DEC-B428-4A81D5980B6E}">
      <dgm:prSet phldrT="[文本]" custT="1"/>
      <dgm:spPr/>
      <dgm:t>
        <a:bodyPr/>
        <a:lstStyle/>
        <a:p>
          <a:r>
            <a:rPr lang="zh-CN" altLang="en-US" sz="2400" b="1" dirty="0" smtClean="0"/>
            <a:t>非流动负债</a:t>
          </a:r>
          <a:endParaRPr lang="zh-CN" altLang="en-US" sz="2400" b="1" dirty="0"/>
        </a:p>
      </dgm:t>
    </dgm:pt>
    <dgm:pt modelId="{DBAF644C-D372-4153-A4A8-19BBDD2FE3B3}" type="parTrans" cxnId="{D1D20DC4-575F-41A8-9B91-169221234182}">
      <dgm:prSet/>
      <dgm:spPr/>
      <dgm:t>
        <a:bodyPr/>
        <a:lstStyle/>
        <a:p>
          <a:endParaRPr lang="zh-CN" altLang="en-US"/>
        </a:p>
      </dgm:t>
    </dgm:pt>
    <dgm:pt modelId="{023C08EC-0304-41D0-A6DC-A2CEC0D1F401}" type="sibTrans" cxnId="{D1D20DC4-575F-41A8-9B91-169221234182}">
      <dgm:prSet/>
      <dgm:spPr/>
      <dgm:t>
        <a:bodyPr/>
        <a:lstStyle/>
        <a:p>
          <a:endParaRPr lang="zh-CN" altLang="en-US"/>
        </a:p>
      </dgm:t>
    </dgm:pt>
    <dgm:pt modelId="{99AED200-959C-4542-8CBC-BA931BDFD998}">
      <dgm:prSet phldrT="[文本]"/>
      <dgm:spPr/>
      <dgm:t>
        <a:bodyPr/>
        <a:lstStyle/>
        <a:p>
          <a:r>
            <a:rPr lang="zh-CN" altLang="en-US" b="1" dirty="0" smtClean="0"/>
            <a:t>长期借款</a:t>
          </a:r>
          <a:endParaRPr lang="zh-CN" altLang="en-US" b="1" dirty="0"/>
        </a:p>
      </dgm:t>
    </dgm:pt>
    <dgm:pt modelId="{D02AA963-FA90-4D40-A6A6-094600B5927D}" type="parTrans" cxnId="{C81A8C29-2E3E-4449-83DD-9F637C1B4EF2}">
      <dgm:prSet/>
      <dgm:spPr/>
      <dgm:t>
        <a:bodyPr/>
        <a:lstStyle/>
        <a:p>
          <a:endParaRPr lang="zh-CN" altLang="en-US"/>
        </a:p>
      </dgm:t>
    </dgm:pt>
    <dgm:pt modelId="{121597F9-0F3D-4969-A511-CBCA86F6CFD7}" type="sibTrans" cxnId="{C81A8C29-2E3E-4449-83DD-9F637C1B4EF2}">
      <dgm:prSet/>
      <dgm:spPr/>
      <dgm:t>
        <a:bodyPr/>
        <a:lstStyle/>
        <a:p>
          <a:endParaRPr lang="zh-CN" altLang="en-US"/>
        </a:p>
      </dgm:t>
    </dgm:pt>
    <dgm:pt modelId="{C0C73678-B12E-4EB1-8518-F64631879128}">
      <dgm:prSet phldrT="[文本]"/>
      <dgm:spPr/>
      <dgm:t>
        <a:bodyPr/>
        <a:lstStyle/>
        <a:p>
          <a:r>
            <a:rPr lang="zh-CN" altLang="en-US" b="1" dirty="0" smtClean="0"/>
            <a:t>应付职工薪酬</a:t>
          </a:r>
          <a:endParaRPr lang="zh-CN" altLang="en-US" b="1" dirty="0"/>
        </a:p>
      </dgm:t>
    </dgm:pt>
    <dgm:pt modelId="{0846A643-8042-4D04-9E54-69179098E445}" type="parTrans" cxnId="{EAF41658-C1DB-4B68-A877-1CF5F22322E3}">
      <dgm:prSet/>
      <dgm:spPr/>
      <dgm:t>
        <a:bodyPr/>
        <a:lstStyle/>
        <a:p>
          <a:endParaRPr lang="zh-CN" altLang="en-US"/>
        </a:p>
      </dgm:t>
    </dgm:pt>
    <dgm:pt modelId="{F20F9E78-DD8A-43B0-A779-43193401FBC9}" type="sibTrans" cxnId="{EAF41658-C1DB-4B68-A877-1CF5F22322E3}">
      <dgm:prSet/>
      <dgm:spPr/>
      <dgm:t>
        <a:bodyPr/>
        <a:lstStyle/>
        <a:p>
          <a:endParaRPr lang="zh-CN" altLang="en-US"/>
        </a:p>
      </dgm:t>
    </dgm:pt>
    <dgm:pt modelId="{7647D904-52B5-492D-8AA5-7D3A3AC28304}">
      <dgm:prSet phldrT="[文本]"/>
      <dgm:spPr/>
      <dgm:t>
        <a:bodyPr/>
        <a:lstStyle/>
        <a:p>
          <a:r>
            <a:rPr lang="zh-CN" altLang="en-US" b="1" dirty="0" smtClean="0"/>
            <a:t>应交税费</a:t>
          </a:r>
          <a:endParaRPr lang="en-US" altLang="zh-CN" b="1" dirty="0" smtClean="0"/>
        </a:p>
      </dgm:t>
    </dgm:pt>
    <dgm:pt modelId="{FD59FAD2-7F8B-4031-A154-E9E4027B9BF1}" type="parTrans" cxnId="{69F1A1EA-0445-433D-A4B0-8AC78ECB727D}">
      <dgm:prSet/>
      <dgm:spPr/>
      <dgm:t>
        <a:bodyPr/>
        <a:lstStyle/>
        <a:p>
          <a:endParaRPr lang="zh-CN" altLang="en-US"/>
        </a:p>
      </dgm:t>
    </dgm:pt>
    <dgm:pt modelId="{750C0C90-D3A1-4750-A9F1-40250D258617}" type="sibTrans" cxnId="{69F1A1EA-0445-433D-A4B0-8AC78ECB727D}">
      <dgm:prSet/>
      <dgm:spPr/>
      <dgm:t>
        <a:bodyPr/>
        <a:lstStyle/>
        <a:p>
          <a:endParaRPr lang="zh-CN" altLang="en-US"/>
        </a:p>
      </dgm:t>
    </dgm:pt>
    <dgm:pt modelId="{F26117AD-A3F7-41CE-860E-99F6466BBA58}">
      <dgm:prSet phldrT="[文本]"/>
      <dgm:spPr/>
      <dgm:t>
        <a:bodyPr/>
        <a:lstStyle/>
        <a:p>
          <a:r>
            <a:rPr lang="zh-CN" altLang="en-US" b="1" dirty="0" smtClean="0"/>
            <a:t>预收账款</a:t>
          </a:r>
          <a:endParaRPr lang="en-US" altLang="zh-CN" b="1" dirty="0" smtClean="0"/>
        </a:p>
      </dgm:t>
    </dgm:pt>
    <dgm:pt modelId="{25C66445-A282-49CB-92CD-3BA5CA7CCF35}" type="parTrans" cxnId="{D8A8C341-6BE9-4F63-A357-57F7E58CD732}">
      <dgm:prSet/>
      <dgm:spPr/>
      <dgm:t>
        <a:bodyPr/>
        <a:lstStyle/>
        <a:p>
          <a:endParaRPr lang="zh-CN" altLang="en-US"/>
        </a:p>
      </dgm:t>
    </dgm:pt>
    <dgm:pt modelId="{348A5D1B-99D7-493B-A7E6-C72172FD7DFB}" type="sibTrans" cxnId="{D8A8C341-6BE9-4F63-A357-57F7E58CD732}">
      <dgm:prSet/>
      <dgm:spPr/>
      <dgm:t>
        <a:bodyPr/>
        <a:lstStyle/>
        <a:p>
          <a:endParaRPr lang="zh-CN" altLang="en-US"/>
        </a:p>
      </dgm:t>
    </dgm:pt>
    <dgm:pt modelId="{28E6D21E-26DA-4F42-A934-B621B35C38D2}">
      <dgm:prSet phldrT="[文本]"/>
      <dgm:spPr/>
      <dgm:t>
        <a:bodyPr/>
        <a:lstStyle/>
        <a:p>
          <a:r>
            <a:rPr lang="zh-CN" altLang="en-US" b="1" dirty="0" smtClean="0"/>
            <a:t>应付债券</a:t>
          </a:r>
          <a:endParaRPr lang="zh-CN" altLang="en-US" b="1" dirty="0"/>
        </a:p>
      </dgm:t>
    </dgm:pt>
    <dgm:pt modelId="{F3600A28-DB46-4A8C-BB95-852541DFA149}" type="parTrans" cxnId="{A7A59986-13BA-4151-9960-C58C2528B1BD}">
      <dgm:prSet/>
      <dgm:spPr/>
      <dgm:t>
        <a:bodyPr/>
        <a:lstStyle/>
        <a:p>
          <a:endParaRPr lang="zh-CN" altLang="en-US"/>
        </a:p>
      </dgm:t>
    </dgm:pt>
    <dgm:pt modelId="{AB78547A-A74E-42E4-A7AE-D84E8467BCBC}" type="sibTrans" cxnId="{A7A59986-13BA-4151-9960-C58C2528B1BD}">
      <dgm:prSet/>
      <dgm:spPr/>
      <dgm:t>
        <a:bodyPr/>
        <a:lstStyle/>
        <a:p>
          <a:endParaRPr lang="zh-CN" altLang="en-US"/>
        </a:p>
      </dgm:t>
    </dgm:pt>
    <dgm:pt modelId="{85FAA177-C176-4400-AD46-552606FE58BA}" type="pres">
      <dgm:prSet presAssocID="{70890862-C5A1-4C0C-86DE-77B15EFA9D00}" presName="diagram" presStyleCnt="0">
        <dgm:presLayoutVars>
          <dgm:chPref val="1"/>
          <dgm:dir/>
          <dgm:animOne val="branch"/>
          <dgm:animLvl val="lvl"/>
          <dgm:resizeHandles val="exact"/>
        </dgm:presLayoutVars>
      </dgm:prSet>
      <dgm:spPr/>
      <dgm:t>
        <a:bodyPr/>
        <a:lstStyle/>
        <a:p>
          <a:endParaRPr lang="zh-CN" altLang="en-US"/>
        </a:p>
      </dgm:t>
    </dgm:pt>
    <dgm:pt modelId="{146595CC-AEF7-485E-96CF-469298818F52}" type="pres">
      <dgm:prSet presAssocID="{1332DC3A-D763-48D0-AFD9-D281BDA52F76}" presName="root1" presStyleCnt="0"/>
      <dgm:spPr/>
    </dgm:pt>
    <dgm:pt modelId="{33D623FC-737F-4C08-83C7-9D914E1F428D}" type="pres">
      <dgm:prSet presAssocID="{1332DC3A-D763-48D0-AFD9-D281BDA52F76}" presName="LevelOneTextNode" presStyleLbl="node0" presStyleIdx="0" presStyleCnt="1">
        <dgm:presLayoutVars>
          <dgm:chPref val="3"/>
        </dgm:presLayoutVars>
      </dgm:prSet>
      <dgm:spPr/>
      <dgm:t>
        <a:bodyPr/>
        <a:lstStyle/>
        <a:p>
          <a:endParaRPr lang="zh-CN" altLang="en-US"/>
        </a:p>
      </dgm:t>
    </dgm:pt>
    <dgm:pt modelId="{D9C8C5AD-101A-4594-9EC4-7B6BAC38645D}" type="pres">
      <dgm:prSet presAssocID="{1332DC3A-D763-48D0-AFD9-D281BDA52F76}" presName="level2hierChild" presStyleCnt="0"/>
      <dgm:spPr/>
    </dgm:pt>
    <dgm:pt modelId="{F0555C90-B6C8-47DE-86CB-BC0D7AB00225}" type="pres">
      <dgm:prSet presAssocID="{70915B9E-1195-4083-B627-15DD47F3CD5C}" presName="conn2-1" presStyleLbl="parChTrans1D2" presStyleIdx="0" presStyleCnt="2"/>
      <dgm:spPr/>
      <dgm:t>
        <a:bodyPr/>
        <a:lstStyle/>
        <a:p>
          <a:endParaRPr lang="zh-CN" altLang="en-US"/>
        </a:p>
      </dgm:t>
    </dgm:pt>
    <dgm:pt modelId="{38952CF5-B11B-4011-AF2E-D3663110B541}" type="pres">
      <dgm:prSet presAssocID="{70915B9E-1195-4083-B627-15DD47F3CD5C}" presName="connTx" presStyleLbl="parChTrans1D2" presStyleIdx="0" presStyleCnt="2"/>
      <dgm:spPr/>
      <dgm:t>
        <a:bodyPr/>
        <a:lstStyle/>
        <a:p>
          <a:endParaRPr lang="zh-CN" altLang="en-US"/>
        </a:p>
      </dgm:t>
    </dgm:pt>
    <dgm:pt modelId="{9B01E891-D4B0-4D73-B5D8-5830CB303C96}" type="pres">
      <dgm:prSet presAssocID="{97A9DC8D-0862-40B4-9B4B-A683C79E2755}" presName="root2" presStyleCnt="0"/>
      <dgm:spPr/>
    </dgm:pt>
    <dgm:pt modelId="{D491D3D0-9B70-4B61-B5D4-8F650B6286A4}" type="pres">
      <dgm:prSet presAssocID="{97A9DC8D-0862-40B4-9B4B-A683C79E2755}" presName="LevelTwoTextNode" presStyleLbl="node2" presStyleIdx="0" presStyleCnt="2">
        <dgm:presLayoutVars>
          <dgm:chPref val="3"/>
        </dgm:presLayoutVars>
      </dgm:prSet>
      <dgm:spPr/>
      <dgm:t>
        <a:bodyPr/>
        <a:lstStyle/>
        <a:p>
          <a:endParaRPr lang="zh-CN" altLang="en-US"/>
        </a:p>
      </dgm:t>
    </dgm:pt>
    <dgm:pt modelId="{F114B08E-0A61-45A2-BD3B-B731528AB55D}" type="pres">
      <dgm:prSet presAssocID="{97A9DC8D-0862-40B4-9B4B-A683C79E2755}" presName="level3hierChild" presStyleCnt="0"/>
      <dgm:spPr/>
    </dgm:pt>
    <dgm:pt modelId="{C0CA4B7A-A3F6-4152-B0FA-389B2F587D57}" type="pres">
      <dgm:prSet presAssocID="{209ECABD-D04A-462D-A58D-92C0AD0FFAA5}" presName="conn2-1" presStyleLbl="parChTrans1D3" presStyleIdx="0" presStyleCnt="7"/>
      <dgm:spPr/>
      <dgm:t>
        <a:bodyPr/>
        <a:lstStyle/>
        <a:p>
          <a:endParaRPr lang="zh-CN" altLang="en-US"/>
        </a:p>
      </dgm:t>
    </dgm:pt>
    <dgm:pt modelId="{B8D90D0C-669E-44B2-9A8C-497B75340FBC}" type="pres">
      <dgm:prSet presAssocID="{209ECABD-D04A-462D-A58D-92C0AD0FFAA5}" presName="connTx" presStyleLbl="parChTrans1D3" presStyleIdx="0" presStyleCnt="7"/>
      <dgm:spPr/>
      <dgm:t>
        <a:bodyPr/>
        <a:lstStyle/>
        <a:p>
          <a:endParaRPr lang="zh-CN" altLang="en-US"/>
        </a:p>
      </dgm:t>
    </dgm:pt>
    <dgm:pt modelId="{F388C692-5901-4266-8EEE-CF8619DAB0EA}" type="pres">
      <dgm:prSet presAssocID="{B6822B0B-AAAA-4E1F-BE5A-F81B2DDF17FB}" presName="root2" presStyleCnt="0"/>
      <dgm:spPr/>
    </dgm:pt>
    <dgm:pt modelId="{8CEB0474-046E-4C34-AEE8-94A4BBC7F1B5}" type="pres">
      <dgm:prSet presAssocID="{B6822B0B-AAAA-4E1F-BE5A-F81B2DDF17FB}" presName="LevelTwoTextNode" presStyleLbl="node3" presStyleIdx="0" presStyleCnt="7">
        <dgm:presLayoutVars>
          <dgm:chPref val="3"/>
        </dgm:presLayoutVars>
      </dgm:prSet>
      <dgm:spPr/>
      <dgm:t>
        <a:bodyPr/>
        <a:lstStyle/>
        <a:p>
          <a:endParaRPr lang="zh-CN" altLang="en-US"/>
        </a:p>
      </dgm:t>
    </dgm:pt>
    <dgm:pt modelId="{A21EE156-AD1A-4432-83AC-AC53C62D8252}" type="pres">
      <dgm:prSet presAssocID="{B6822B0B-AAAA-4E1F-BE5A-F81B2DDF17FB}" presName="level3hierChild" presStyleCnt="0"/>
      <dgm:spPr/>
    </dgm:pt>
    <dgm:pt modelId="{5FE29CF5-CCC8-4E49-8B1B-F6098F24FBC2}" type="pres">
      <dgm:prSet presAssocID="{43B60E0E-B2ED-43F5-AF32-608A4410D9F2}" presName="conn2-1" presStyleLbl="parChTrans1D3" presStyleIdx="1" presStyleCnt="7"/>
      <dgm:spPr/>
      <dgm:t>
        <a:bodyPr/>
        <a:lstStyle/>
        <a:p>
          <a:endParaRPr lang="zh-CN" altLang="en-US"/>
        </a:p>
      </dgm:t>
    </dgm:pt>
    <dgm:pt modelId="{C85A123E-FF66-47DA-A4DE-6F5AE9830B09}" type="pres">
      <dgm:prSet presAssocID="{43B60E0E-B2ED-43F5-AF32-608A4410D9F2}" presName="connTx" presStyleLbl="parChTrans1D3" presStyleIdx="1" presStyleCnt="7"/>
      <dgm:spPr/>
      <dgm:t>
        <a:bodyPr/>
        <a:lstStyle/>
        <a:p>
          <a:endParaRPr lang="zh-CN" altLang="en-US"/>
        </a:p>
      </dgm:t>
    </dgm:pt>
    <dgm:pt modelId="{F9EC508A-D736-479B-85B7-DBBF7AE77B6E}" type="pres">
      <dgm:prSet presAssocID="{75389ECF-47A8-4685-9885-F29A11ECC16D}" presName="root2" presStyleCnt="0"/>
      <dgm:spPr/>
    </dgm:pt>
    <dgm:pt modelId="{37A9C15A-551D-4932-8773-F3C1966243FF}" type="pres">
      <dgm:prSet presAssocID="{75389ECF-47A8-4685-9885-F29A11ECC16D}" presName="LevelTwoTextNode" presStyleLbl="node3" presStyleIdx="1" presStyleCnt="7">
        <dgm:presLayoutVars>
          <dgm:chPref val="3"/>
        </dgm:presLayoutVars>
      </dgm:prSet>
      <dgm:spPr/>
      <dgm:t>
        <a:bodyPr/>
        <a:lstStyle/>
        <a:p>
          <a:endParaRPr lang="zh-CN" altLang="en-US"/>
        </a:p>
      </dgm:t>
    </dgm:pt>
    <dgm:pt modelId="{F2A4D25D-A66E-413E-9BE7-1C1AD50CF40A}" type="pres">
      <dgm:prSet presAssocID="{75389ECF-47A8-4685-9885-F29A11ECC16D}" presName="level3hierChild" presStyleCnt="0"/>
      <dgm:spPr/>
    </dgm:pt>
    <dgm:pt modelId="{CA0C26C5-6006-450C-A293-FC39EF305E46}" type="pres">
      <dgm:prSet presAssocID="{0846A643-8042-4D04-9E54-69179098E445}" presName="conn2-1" presStyleLbl="parChTrans1D3" presStyleIdx="2" presStyleCnt="7"/>
      <dgm:spPr/>
      <dgm:t>
        <a:bodyPr/>
        <a:lstStyle/>
        <a:p>
          <a:endParaRPr lang="zh-CN" altLang="en-US"/>
        </a:p>
      </dgm:t>
    </dgm:pt>
    <dgm:pt modelId="{9F2414DF-20FD-41B2-BD08-D871A0A78CB4}" type="pres">
      <dgm:prSet presAssocID="{0846A643-8042-4D04-9E54-69179098E445}" presName="connTx" presStyleLbl="parChTrans1D3" presStyleIdx="2" presStyleCnt="7"/>
      <dgm:spPr/>
      <dgm:t>
        <a:bodyPr/>
        <a:lstStyle/>
        <a:p>
          <a:endParaRPr lang="zh-CN" altLang="en-US"/>
        </a:p>
      </dgm:t>
    </dgm:pt>
    <dgm:pt modelId="{591C62F0-499D-4129-955A-AEA5842D93AD}" type="pres">
      <dgm:prSet presAssocID="{C0C73678-B12E-4EB1-8518-F64631879128}" presName="root2" presStyleCnt="0"/>
      <dgm:spPr/>
    </dgm:pt>
    <dgm:pt modelId="{87DA45EA-31D7-4386-BFB4-594AD5A2A176}" type="pres">
      <dgm:prSet presAssocID="{C0C73678-B12E-4EB1-8518-F64631879128}" presName="LevelTwoTextNode" presStyleLbl="node3" presStyleIdx="2" presStyleCnt="7">
        <dgm:presLayoutVars>
          <dgm:chPref val="3"/>
        </dgm:presLayoutVars>
      </dgm:prSet>
      <dgm:spPr/>
      <dgm:t>
        <a:bodyPr/>
        <a:lstStyle/>
        <a:p>
          <a:endParaRPr lang="zh-CN" altLang="en-US"/>
        </a:p>
      </dgm:t>
    </dgm:pt>
    <dgm:pt modelId="{7E0B329A-4768-4805-8F6A-B14518F4ACD5}" type="pres">
      <dgm:prSet presAssocID="{C0C73678-B12E-4EB1-8518-F64631879128}" presName="level3hierChild" presStyleCnt="0"/>
      <dgm:spPr/>
    </dgm:pt>
    <dgm:pt modelId="{A364D57A-77DB-46F0-9896-2F7818564251}" type="pres">
      <dgm:prSet presAssocID="{FD59FAD2-7F8B-4031-A154-E9E4027B9BF1}" presName="conn2-1" presStyleLbl="parChTrans1D3" presStyleIdx="3" presStyleCnt="7"/>
      <dgm:spPr/>
      <dgm:t>
        <a:bodyPr/>
        <a:lstStyle/>
        <a:p>
          <a:endParaRPr lang="zh-CN" altLang="en-US"/>
        </a:p>
      </dgm:t>
    </dgm:pt>
    <dgm:pt modelId="{5CC7C88A-8380-496E-9B9B-6019272F4E01}" type="pres">
      <dgm:prSet presAssocID="{FD59FAD2-7F8B-4031-A154-E9E4027B9BF1}" presName="connTx" presStyleLbl="parChTrans1D3" presStyleIdx="3" presStyleCnt="7"/>
      <dgm:spPr/>
      <dgm:t>
        <a:bodyPr/>
        <a:lstStyle/>
        <a:p>
          <a:endParaRPr lang="zh-CN" altLang="en-US"/>
        </a:p>
      </dgm:t>
    </dgm:pt>
    <dgm:pt modelId="{D70307E0-F240-4DE7-9607-C5A2C59913DC}" type="pres">
      <dgm:prSet presAssocID="{7647D904-52B5-492D-8AA5-7D3A3AC28304}" presName="root2" presStyleCnt="0"/>
      <dgm:spPr/>
    </dgm:pt>
    <dgm:pt modelId="{035F6A22-7C8C-41FB-B2D1-3FAB34556F3B}" type="pres">
      <dgm:prSet presAssocID="{7647D904-52B5-492D-8AA5-7D3A3AC28304}" presName="LevelTwoTextNode" presStyleLbl="node3" presStyleIdx="3" presStyleCnt="7">
        <dgm:presLayoutVars>
          <dgm:chPref val="3"/>
        </dgm:presLayoutVars>
      </dgm:prSet>
      <dgm:spPr/>
      <dgm:t>
        <a:bodyPr/>
        <a:lstStyle/>
        <a:p>
          <a:endParaRPr lang="zh-CN" altLang="en-US"/>
        </a:p>
      </dgm:t>
    </dgm:pt>
    <dgm:pt modelId="{87ADEA8B-5B80-4C00-B989-75E6E20D5DA4}" type="pres">
      <dgm:prSet presAssocID="{7647D904-52B5-492D-8AA5-7D3A3AC28304}" presName="level3hierChild" presStyleCnt="0"/>
      <dgm:spPr/>
    </dgm:pt>
    <dgm:pt modelId="{DCD6B725-7AEC-4927-BB22-5DAB5359F83D}" type="pres">
      <dgm:prSet presAssocID="{25C66445-A282-49CB-92CD-3BA5CA7CCF35}" presName="conn2-1" presStyleLbl="parChTrans1D3" presStyleIdx="4" presStyleCnt="7"/>
      <dgm:spPr/>
      <dgm:t>
        <a:bodyPr/>
        <a:lstStyle/>
        <a:p>
          <a:endParaRPr lang="zh-CN" altLang="en-US"/>
        </a:p>
      </dgm:t>
    </dgm:pt>
    <dgm:pt modelId="{A5A168F5-0201-4DE1-A788-647668AE7237}" type="pres">
      <dgm:prSet presAssocID="{25C66445-A282-49CB-92CD-3BA5CA7CCF35}" presName="connTx" presStyleLbl="parChTrans1D3" presStyleIdx="4" presStyleCnt="7"/>
      <dgm:spPr/>
      <dgm:t>
        <a:bodyPr/>
        <a:lstStyle/>
        <a:p>
          <a:endParaRPr lang="zh-CN" altLang="en-US"/>
        </a:p>
      </dgm:t>
    </dgm:pt>
    <dgm:pt modelId="{20437553-B31C-4B96-8F34-65340E307CC5}" type="pres">
      <dgm:prSet presAssocID="{F26117AD-A3F7-41CE-860E-99F6466BBA58}" presName="root2" presStyleCnt="0"/>
      <dgm:spPr/>
    </dgm:pt>
    <dgm:pt modelId="{54B4ADB0-76B1-48BE-B01F-80C348A862AC}" type="pres">
      <dgm:prSet presAssocID="{F26117AD-A3F7-41CE-860E-99F6466BBA58}" presName="LevelTwoTextNode" presStyleLbl="node3" presStyleIdx="4" presStyleCnt="7">
        <dgm:presLayoutVars>
          <dgm:chPref val="3"/>
        </dgm:presLayoutVars>
      </dgm:prSet>
      <dgm:spPr/>
      <dgm:t>
        <a:bodyPr/>
        <a:lstStyle/>
        <a:p>
          <a:endParaRPr lang="zh-CN" altLang="en-US"/>
        </a:p>
      </dgm:t>
    </dgm:pt>
    <dgm:pt modelId="{496C246E-AFFF-4031-AE98-6D398611F4EF}" type="pres">
      <dgm:prSet presAssocID="{F26117AD-A3F7-41CE-860E-99F6466BBA58}" presName="level3hierChild" presStyleCnt="0"/>
      <dgm:spPr/>
    </dgm:pt>
    <dgm:pt modelId="{6F635D97-3481-42FB-B430-BE80D2E7BC93}" type="pres">
      <dgm:prSet presAssocID="{DBAF644C-D372-4153-A4A8-19BBDD2FE3B3}" presName="conn2-1" presStyleLbl="parChTrans1D2" presStyleIdx="1" presStyleCnt="2"/>
      <dgm:spPr/>
      <dgm:t>
        <a:bodyPr/>
        <a:lstStyle/>
        <a:p>
          <a:endParaRPr lang="zh-CN" altLang="en-US"/>
        </a:p>
      </dgm:t>
    </dgm:pt>
    <dgm:pt modelId="{837C694C-22C3-4B88-B955-4B9B848CC6B2}" type="pres">
      <dgm:prSet presAssocID="{DBAF644C-D372-4153-A4A8-19BBDD2FE3B3}" presName="connTx" presStyleLbl="parChTrans1D2" presStyleIdx="1" presStyleCnt="2"/>
      <dgm:spPr/>
      <dgm:t>
        <a:bodyPr/>
        <a:lstStyle/>
        <a:p>
          <a:endParaRPr lang="zh-CN" altLang="en-US"/>
        </a:p>
      </dgm:t>
    </dgm:pt>
    <dgm:pt modelId="{B3F2292D-1783-4A4A-BE05-0AB090FCCB9F}" type="pres">
      <dgm:prSet presAssocID="{34679612-E032-4DEC-B428-4A81D5980B6E}" presName="root2" presStyleCnt="0"/>
      <dgm:spPr/>
    </dgm:pt>
    <dgm:pt modelId="{FDCF1FBA-6775-466B-9388-37224FEAF266}" type="pres">
      <dgm:prSet presAssocID="{34679612-E032-4DEC-B428-4A81D5980B6E}" presName="LevelTwoTextNode" presStyleLbl="node2" presStyleIdx="1" presStyleCnt="2">
        <dgm:presLayoutVars>
          <dgm:chPref val="3"/>
        </dgm:presLayoutVars>
      </dgm:prSet>
      <dgm:spPr/>
      <dgm:t>
        <a:bodyPr/>
        <a:lstStyle/>
        <a:p>
          <a:endParaRPr lang="zh-CN" altLang="en-US"/>
        </a:p>
      </dgm:t>
    </dgm:pt>
    <dgm:pt modelId="{A6332FA8-F66F-4671-81B6-B797FBC8E335}" type="pres">
      <dgm:prSet presAssocID="{34679612-E032-4DEC-B428-4A81D5980B6E}" presName="level3hierChild" presStyleCnt="0"/>
      <dgm:spPr/>
    </dgm:pt>
    <dgm:pt modelId="{91048A57-6AD8-411B-A5DF-87384EEF7FFF}" type="pres">
      <dgm:prSet presAssocID="{D02AA963-FA90-4D40-A6A6-094600B5927D}" presName="conn2-1" presStyleLbl="parChTrans1D3" presStyleIdx="5" presStyleCnt="7"/>
      <dgm:spPr/>
      <dgm:t>
        <a:bodyPr/>
        <a:lstStyle/>
        <a:p>
          <a:endParaRPr lang="zh-CN" altLang="en-US"/>
        </a:p>
      </dgm:t>
    </dgm:pt>
    <dgm:pt modelId="{AA2917DB-AD0C-4AEB-A315-EC22C8C7B586}" type="pres">
      <dgm:prSet presAssocID="{D02AA963-FA90-4D40-A6A6-094600B5927D}" presName="connTx" presStyleLbl="parChTrans1D3" presStyleIdx="5" presStyleCnt="7"/>
      <dgm:spPr/>
      <dgm:t>
        <a:bodyPr/>
        <a:lstStyle/>
        <a:p>
          <a:endParaRPr lang="zh-CN" altLang="en-US"/>
        </a:p>
      </dgm:t>
    </dgm:pt>
    <dgm:pt modelId="{B3B10509-8ED6-4DAD-93F9-E5DDE87C440A}" type="pres">
      <dgm:prSet presAssocID="{99AED200-959C-4542-8CBC-BA931BDFD998}" presName="root2" presStyleCnt="0"/>
      <dgm:spPr/>
    </dgm:pt>
    <dgm:pt modelId="{7ED579F1-237F-475D-A48F-899A02BE3192}" type="pres">
      <dgm:prSet presAssocID="{99AED200-959C-4542-8CBC-BA931BDFD998}" presName="LevelTwoTextNode" presStyleLbl="node3" presStyleIdx="5" presStyleCnt="7">
        <dgm:presLayoutVars>
          <dgm:chPref val="3"/>
        </dgm:presLayoutVars>
      </dgm:prSet>
      <dgm:spPr/>
      <dgm:t>
        <a:bodyPr/>
        <a:lstStyle/>
        <a:p>
          <a:endParaRPr lang="zh-CN" altLang="en-US"/>
        </a:p>
      </dgm:t>
    </dgm:pt>
    <dgm:pt modelId="{21CA5FBB-876F-4E10-871F-1D58E38E441F}" type="pres">
      <dgm:prSet presAssocID="{99AED200-959C-4542-8CBC-BA931BDFD998}" presName="level3hierChild" presStyleCnt="0"/>
      <dgm:spPr/>
    </dgm:pt>
    <dgm:pt modelId="{9488E445-4A71-4C89-A4D4-FFD2DDAEF226}" type="pres">
      <dgm:prSet presAssocID="{F3600A28-DB46-4A8C-BB95-852541DFA149}" presName="conn2-1" presStyleLbl="parChTrans1D3" presStyleIdx="6" presStyleCnt="7"/>
      <dgm:spPr/>
      <dgm:t>
        <a:bodyPr/>
        <a:lstStyle/>
        <a:p>
          <a:endParaRPr lang="zh-CN" altLang="en-US"/>
        </a:p>
      </dgm:t>
    </dgm:pt>
    <dgm:pt modelId="{4F134562-2FE1-4060-9E24-7438CD782679}" type="pres">
      <dgm:prSet presAssocID="{F3600A28-DB46-4A8C-BB95-852541DFA149}" presName="connTx" presStyleLbl="parChTrans1D3" presStyleIdx="6" presStyleCnt="7"/>
      <dgm:spPr/>
      <dgm:t>
        <a:bodyPr/>
        <a:lstStyle/>
        <a:p>
          <a:endParaRPr lang="zh-CN" altLang="en-US"/>
        </a:p>
      </dgm:t>
    </dgm:pt>
    <dgm:pt modelId="{7B5F61BE-B95C-4746-A44B-4D81259D7A3F}" type="pres">
      <dgm:prSet presAssocID="{28E6D21E-26DA-4F42-A934-B621B35C38D2}" presName="root2" presStyleCnt="0"/>
      <dgm:spPr/>
    </dgm:pt>
    <dgm:pt modelId="{CC8D4723-FB74-4E77-A525-1E288DA86EA8}" type="pres">
      <dgm:prSet presAssocID="{28E6D21E-26DA-4F42-A934-B621B35C38D2}" presName="LevelTwoTextNode" presStyleLbl="node3" presStyleIdx="6" presStyleCnt="7">
        <dgm:presLayoutVars>
          <dgm:chPref val="3"/>
        </dgm:presLayoutVars>
      </dgm:prSet>
      <dgm:spPr/>
      <dgm:t>
        <a:bodyPr/>
        <a:lstStyle/>
        <a:p>
          <a:endParaRPr lang="zh-CN" altLang="en-US"/>
        </a:p>
      </dgm:t>
    </dgm:pt>
    <dgm:pt modelId="{D87EEB97-F0B1-4A6C-B6A1-AF09F5153AAC}" type="pres">
      <dgm:prSet presAssocID="{28E6D21E-26DA-4F42-A934-B621B35C38D2}" presName="level3hierChild" presStyleCnt="0"/>
      <dgm:spPr/>
    </dgm:pt>
  </dgm:ptLst>
  <dgm:cxnLst>
    <dgm:cxn modelId="{EA1550EE-E3A7-4D02-8EB5-387AE684B026}" type="presOf" srcId="{97A9DC8D-0862-40B4-9B4B-A683C79E2755}" destId="{D491D3D0-9B70-4B61-B5D4-8F650B6286A4}" srcOrd="0" destOrd="0" presId="urn:microsoft.com/office/officeart/2005/8/layout/hierarchy2"/>
    <dgm:cxn modelId="{B1773D3C-E000-48FA-BE3F-245A0ECB4375}" type="presOf" srcId="{209ECABD-D04A-462D-A58D-92C0AD0FFAA5}" destId="{B8D90D0C-669E-44B2-9A8C-497B75340FBC}" srcOrd="1" destOrd="0" presId="urn:microsoft.com/office/officeart/2005/8/layout/hierarchy2"/>
    <dgm:cxn modelId="{A7A59986-13BA-4151-9960-C58C2528B1BD}" srcId="{34679612-E032-4DEC-B428-4A81D5980B6E}" destId="{28E6D21E-26DA-4F42-A934-B621B35C38D2}" srcOrd="1" destOrd="0" parTransId="{F3600A28-DB46-4A8C-BB95-852541DFA149}" sibTransId="{AB78547A-A74E-42E4-A7AE-D84E8467BCBC}"/>
    <dgm:cxn modelId="{CE80C566-350F-4B84-B5F2-C9744DA44ABD}" srcId="{70890862-C5A1-4C0C-86DE-77B15EFA9D00}" destId="{1332DC3A-D763-48D0-AFD9-D281BDA52F76}" srcOrd="0" destOrd="0" parTransId="{58BA375A-432A-4617-9D7F-37C3379B2F2D}" sibTransId="{1402B2C2-CCAC-4B18-99C7-406B02D07EE4}"/>
    <dgm:cxn modelId="{F2220D07-5513-49A8-82C6-DA83DBD145E1}" type="presOf" srcId="{43B60E0E-B2ED-43F5-AF32-608A4410D9F2}" destId="{5FE29CF5-CCC8-4E49-8B1B-F6098F24FBC2}" srcOrd="0" destOrd="0" presId="urn:microsoft.com/office/officeart/2005/8/layout/hierarchy2"/>
    <dgm:cxn modelId="{C81A8C29-2E3E-4449-83DD-9F637C1B4EF2}" srcId="{34679612-E032-4DEC-B428-4A81D5980B6E}" destId="{99AED200-959C-4542-8CBC-BA931BDFD998}" srcOrd="0" destOrd="0" parTransId="{D02AA963-FA90-4D40-A6A6-094600B5927D}" sibTransId="{121597F9-0F3D-4969-A511-CBCA86F6CFD7}"/>
    <dgm:cxn modelId="{390C0AD9-0E8F-4ACA-BE0D-D494EE8E2A23}" type="presOf" srcId="{25C66445-A282-49CB-92CD-3BA5CA7CCF35}" destId="{A5A168F5-0201-4DE1-A788-647668AE7237}" srcOrd="1" destOrd="0" presId="urn:microsoft.com/office/officeart/2005/8/layout/hierarchy2"/>
    <dgm:cxn modelId="{EAF41658-C1DB-4B68-A877-1CF5F22322E3}" srcId="{97A9DC8D-0862-40B4-9B4B-A683C79E2755}" destId="{C0C73678-B12E-4EB1-8518-F64631879128}" srcOrd="2" destOrd="0" parTransId="{0846A643-8042-4D04-9E54-69179098E445}" sibTransId="{F20F9E78-DD8A-43B0-A779-43193401FBC9}"/>
    <dgm:cxn modelId="{758532CD-1F79-4557-8E7A-65DA3D54848D}" type="presOf" srcId="{D02AA963-FA90-4D40-A6A6-094600B5927D}" destId="{AA2917DB-AD0C-4AEB-A315-EC22C8C7B586}" srcOrd="1" destOrd="0" presId="urn:microsoft.com/office/officeart/2005/8/layout/hierarchy2"/>
    <dgm:cxn modelId="{DE501EFD-6D37-41F4-B31D-D01765A9CAAB}" type="presOf" srcId="{F26117AD-A3F7-41CE-860E-99F6466BBA58}" destId="{54B4ADB0-76B1-48BE-B01F-80C348A862AC}" srcOrd="0" destOrd="0" presId="urn:microsoft.com/office/officeart/2005/8/layout/hierarchy2"/>
    <dgm:cxn modelId="{2D25D870-9390-43A1-A164-8FBF0054B275}" type="presOf" srcId="{28E6D21E-26DA-4F42-A934-B621B35C38D2}" destId="{CC8D4723-FB74-4E77-A525-1E288DA86EA8}" srcOrd="0" destOrd="0" presId="urn:microsoft.com/office/officeart/2005/8/layout/hierarchy2"/>
    <dgm:cxn modelId="{97F3072B-9BA5-421E-AB41-F9CF22D8C079}" type="presOf" srcId="{70890862-C5A1-4C0C-86DE-77B15EFA9D00}" destId="{85FAA177-C176-4400-AD46-552606FE58BA}" srcOrd="0" destOrd="0" presId="urn:microsoft.com/office/officeart/2005/8/layout/hierarchy2"/>
    <dgm:cxn modelId="{F5D5CD42-8A5E-4D4F-B9C4-AC7C191E9E8A}" type="presOf" srcId="{75389ECF-47A8-4685-9885-F29A11ECC16D}" destId="{37A9C15A-551D-4932-8773-F3C1966243FF}" srcOrd="0" destOrd="0" presId="urn:microsoft.com/office/officeart/2005/8/layout/hierarchy2"/>
    <dgm:cxn modelId="{78BD5C6F-1A22-4EBC-9085-E924B9A0C72D}" srcId="{97A9DC8D-0862-40B4-9B4B-A683C79E2755}" destId="{75389ECF-47A8-4685-9885-F29A11ECC16D}" srcOrd="1" destOrd="0" parTransId="{43B60E0E-B2ED-43F5-AF32-608A4410D9F2}" sibTransId="{C98B2EC5-7258-496E-8CBB-AED8F2233DBB}"/>
    <dgm:cxn modelId="{6AA34170-6425-4917-9CA7-404387BFCEA1}" type="presOf" srcId="{209ECABD-D04A-462D-A58D-92C0AD0FFAA5}" destId="{C0CA4B7A-A3F6-4152-B0FA-389B2F587D57}" srcOrd="0" destOrd="0" presId="urn:microsoft.com/office/officeart/2005/8/layout/hierarchy2"/>
    <dgm:cxn modelId="{96E0A9A2-D387-493E-A9DB-F15007754968}" type="presOf" srcId="{1332DC3A-D763-48D0-AFD9-D281BDA52F76}" destId="{33D623FC-737F-4C08-83C7-9D914E1F428D}" srcOrd="0" destOrd="0" presId="urn:microsoft.com/office/officeart/2005/8/layout/hierarchy2"/>
    <dgm:cxn modelId="{B5FFDAA1-F1F0-41C3-B069-4A27748DFC6E}" type="presOf" srcId="{B6822B0B-AAAA-4E1F-BE5A-F81B2DDF17FB}" destId="{8CEB0474-046E-4C34-AEE8-94A4BBC7F1B5}" srcOrd="0" destOrd="0" presId="urn:microsoft.com/office/officeart/2005/8/layout/hierarchy2"/>
    <dgm:cxn modelId="{4668F42C-4A4D-44FB-A7CC-A7C70E43DB01}" type="presOf" srcId="{0846A643-8042-4D04-9E54-69179098E445}" destId="{9F2414DF-20FD-41B2-BD08-D871A0A78CB4}" srcOrd="1" destOrd="0" presId="urn:microsoft.com/office/officeart/2005/8/layout/hierarchy2"/>
    <dgm:cxn modelId="{41ABF09E-30F0-408C-A7F3-05D983163555}" type="presOf" srcId="{43B60E0E-B2ED-43F5-AF32-608A4410D9F2}" destId="{C85A123E-FF66-47DA-A4DE-6F5AE9830B09}" srcOrd="1" destOrd="0" presId="urn:microsoft.com/office/officeart/2005/8/layout/hierarchy2"/>
    <dgm:cxn modelId="{4C9E0C53-4534-49F4-99CD-40D0AC9CE10E}" type="presOf" srcId="{FD59FAD2-7F8B-4031-A154-E9E4027B9BF1}" destId="{5CC7C88A-8380-496E-9B9B-6019272F4E01}" srcOrd="1" destOrd="0" presId="urn:microsoft.com/office/officeart/2005/8/layout/hierarchy2"/>
    <dgm:cxn modelId="{AC2A6B96-DF4D-46F3-88F1-CC4FB248DFDB}" srcId="{1332DC3A-D763-48D0-AFD9-D281BDA52F76}" destId="{97A9DC8D-0862-40B4-9B4B-A683C79E2755}" srcOrd="0" destOrd="0" parTransId="{70915B9E-1195-4083-B627-15DD47F3CD5C}" sibTransId="{2D98C459-D45C-4C54-A927-5AADF6B81D8B}"/>
    <dgm:cxn modelId="{7402B69B-B085-4B5C-B139-604021A0118B}" type="presOf" srcId="{34679612-E032-4DEC-B428-4A81D5980B6E}" destId="{FDCF1FBA-6775-466B-9388-37224FEAF266}" srcOrd="0" destOrd="0" presId="urn:microsoft.com/office/officeart/2005/8/layout/hierarchy2"/>
    <dgm:cxn modelId="{4A0A6CCB-6A35-4C7F-B7D4-19954DA14232}" type="presOf" srcId="{D02AA963-FA90-4D40-A6A6-094600B5927D}" destId="{91048A57-6AD8-411B-A5DF-87384EEF7FFF}" srcOrd="0" destOrd="0" presId="urn:microsoft.com/office/officeart/2005/8/layout/hierarchy2"/>
    <dgm:cxn modelId="{CE830AF4-69C9-4195-A30D-79313C928E50}" type="presOf" srcId="{DBAF644C-D372-4153-A4A8-19BBDD2FE3B3}" destId="{837C694C-22C3-4B88-B955-4B9B848CC6B2}" srcOrd="1" destOrd="0" presId="urn:microsoft.com/office/officeart/2005/8/layout/hierarchy2"/>
    <dgm:cxn modelId="{633DE08C-ED19-463B-9B74-03D374A6544C}" type="presOf" srcId="{DBAF644C-D372-4153-A4A8-19BBDD2FE3B3}" destId="{6F635D97-3481-42FB-B430-BE80D2E7BC93}" srcOrd="0" destOrd="0" presId="urn:microsoft.com/office/officeart/2005/8/layout/hierarchy2"/>
    <dgm:cxn modelId="{D8A8C341-6BE9-4F63-A357-57F7E58CD732}" srcId="{97A9DC8D-0862-40B4-9B4B-A683C79E2755}" destId="{F26117AD-A3F7-41CE-860E-99F6466BBA58}" srcOrd="4" destOrd="0" parTransId="{25C66445-A282-49CB-92CD-3BA5CA7CCF35}" sibTransId="{348A5D1B-99D7-493B-A7E6-C72172FD7DFB}"/>
    <dgm:cxn modelId="{0A224E29-D114-4EAA-B008-32DFC9B6D40B}" type="presOf" srcId="{99AED200-959C-4542-8CBC-BA931BDFD998}" destId="{7ED579F1-237F-475D-A48F-899A02BE3192}" srcOrd="0" destOrd="0" presId="urn:microsoft.com/office/officeart/2005/8/layout/hierarchy2"/>
    <dgm:cxn modelId="{180BD989-D7E1-4404-9E69-B3D57DFD64C8}" type="presOf" srcId="{0846A643-8042-4D04-9E54-69179098E445}" destId="{CA0C26C5-6006-450C-A293-FC39EF305E46}" srcOrd="0" destOrd="0" presId="urn:microsoft.com/office/officeart/2005/8/layout/hierarchy2"/>
    <dgm:cxn modelId="{69F1A1EA-0445-433D-A4B0-8AC78ECB727D}" srcId="{97A9DC8D-0862-40B4-9B4B-A683C79E2755}" destId="{7647D904-52B5-492D-8AA5-7D3A3AC28304}" srcOrd="3" destOrd="0" parTransId="{FD59FAD2-7F8B-4031-A154-E9E4027B9BF1}" sibTransId="{750C0C90-D3A1-4750-A9F1-40250D258617}"/>
    <dgm:cxn modelId="{7F5B7522-759E-4E7F-BA65-C3B0DAF02899}" type="presOf" srcId="{F3600A28-DB46-4A8C-BB95-852541DFA149}" destId="{4F134562-2FE1-4060-9E24-7438CD782679}" srcOrd="1" destOrd="0" presId="urn:microsoft.com/office/officeart/2005/8/layout/hierarchy2"/>
    <dgm:cxn modelId="{DEB2D73B-5715-47CA-B4B2-EEB6EC7612B4}" type="presOf" srcId="{7647D904-52B5-492D-8AA5-7D3A3AC28304}" destId="{035F6A22-7C8C-41FB-B2D1-3FAB34556F3B}" srcOrd="0" destOrd="0" presId="urn:microsoft.com/office/officeart/2005/8/layout/hierarchy2"/>
    <dgm:cxn modelId="{3167E8A0-F768-4D7D-BE25-C773C3553D54}" type="presOf" srcId="{F3600A28-DB46-4A8C-BB95-852541DFA149}" destId="{9488E445-4A71-4C89-A4D4-FFD2DDAEF226}" srcOrd="0" destOrd="0" presId="urn:microsoft.com/office/officeart/2005/8/layout/hierarchy2"/>
    <dgm:cxn modelId="{D5982849-4CB0-403E-89C3-690B5B048CBD}" type="presOf" srcId="{C0C73678-B12E-4EB1-8518-F64631879128}" destId="{87DA45EA-31D7-4386-BFB4-594AD5A2A176}" srcOrd="0" destOrd="0" presId="urn:microsoft.com/office/officeart/2005/8/layout/hierarchy2"/>
    <dgm:cxn modelId="{99093C6D-B29D-407E-926D-C713052EA7AC}" type="presOf" srcId="{70915B9E-1195-4083-B627-15DD47F3CD5C}" destId="{38952CF5-B11B-4011-AF2E-D3663110B541}" srcOrd="1" destOrd="0" presId="urn:microsoft.com/office/officeart/2005/8/layout/hierarchy2"/>
    <dgm:cxn modelId="{CB531FD0-B466-4FD0-9648-1095D8E3371E}" type="presOf" srcId="{FD59FAD2-7F8B-4031-A154-E9E4027B9BF1}" destId="{A364D57A-77DB-46F0-9896-2F7818564251}" srcOrd="0" destOrd="0" presId="urn:microsoft.com/office/officeart/2005/8/layout/hierarchy2"/>
    <dgm:cxn modelId="{D1D20DC4-575F-41A8-9B91-169221234182}" srcId="{1332DC3A-D763-48D0-AFD9-D281BDA52F76}" destId="{34679612-E032-4DEC-B428-4A81D5980B6E}" srcOrd="1" destOrd="0" parTransId="{DBAF644C-D372-4153-A4A8-19BBDD2FE3B3}" sibTransId="{023C08EC-0304-41D0-A6DC-A2CEC0D1F401}"/>
    <dgm:cxn modelId="{CE42AA2D-E8F8-4E6B-8F0C-DC1F54AD7573}" srcId="{97A9DC8D-0862-40B4-9B4B-A683C79E2755}" destId="{B6822B0B-AAAA-4E1F-BE5A-F81B2DDF17FB}" srcOrd="0" destOrd="0" parTransId="{209ECABD-D04A-462D-A58D-92C0AD0FFAA5}" sibTransId="{932780FD-A2CE-4085-B8AA-AF797FA63292}"/>
    <dgm:cxn modelId="{758D9770-7C74-408B-9136-8C5457FB2A5E}" type="presOf" srcId="{70915B9E-1195-4083-B627-15DD47F3CD5C}" destId="{F0555C90-B6C8-47DE-86CB-BC0D7AB00225}" srcOrd="0" destOrd="0" presId="urn:microsoft.com/office/officeart/2005/8/layout/hierarchy2"/>
    <dgm:cxn modelId="{A3B4D631-B79E-4A2C-98FD-C64A90DCF235}" type="presOf" srcId="{25C66445-A282-49CB-92CD-3BA5CA7CCF35}" destId="{DCD6B725-7AEC-4927-BB22-5DAB5359F83D}" srcOrd="0" destOrd="0" presId="urn:microsoft.com/office/officeart/2005/8/layout/hierarchy2"/>
    <dgm:cxn modelId="{B715AC22-DE35-49A5-B304-06F1093A1521}" type="presParOf" srcId="{85FAA177-C176-4400-AD46-552606FE58BA}" destId="{146595CC-AEF7-485E-96CF-469298818F52}" srcOrd="0" destOrd="0" presId="urn:microsoft.com/office/officeart/2005/8/layout/hierarchy2"/>
    <dgm:cxn modelId="{82C6E5EE-0D74-46FE-BCDB-1D4C7494CCDD}" type="presParOf" srcId="{146595CC-AEF7-485E-96CF-469298818F52}" destId="{33D623FC-737F-4C08-83C7-9D914E1F428D}" srcOrd="0" destOrd="0" presId="urn:microsoft.com/office/officeart/2005/8/layout/hierarchy2"/>
    <dgm:cxn modelId="{D64F9DA9-996A-47DF-89B2-7EA9E66130D6}" type="presParOf" srcId="{146595CC-AEF7-485E-96CF-469298818F52}" destId="{D9C8C5AD-101A-4594-9EC4-7B6BAC38645D}" srcOrd="1" destOrd="0" presId="urn:microsoft.com/office/officeart/2005/8/layout/hierarchy2"/>
    <dgm:cxn modelId="{ECDBA453-AD4E-4358-98DB-20D30511DDB9}" type="presParOf" srcId="{D9C8C5AD-101A-4594-9EC4-7B6BAC38645D}" destId="{F0555C90-B6C8-47DE-86CB-BC0D7AB00225}" srcOrd="0" destOrd="0" presId="urn:microsoft.com/office/officeart/2005/8/layout/hierarchy2"/>
    <dgm:cxn modelId="{91A45F16-96CE-46D7-8230-BEB773BB038D}" type="presParOf" srcId="{F0555C90-B6C8-47DE-86CB-BC0D7AB00225}" destId="{38952CF5-B11B-4011-AF2E-D3663110B541}" srcOrd="0" destOrd="0" presId="urn:microsoft.com/office/officeart/2005/8/layout/hierarchy2"/>
    <dgm:cxn modelId="{E63645AC-391E-4C8F-9338-ED032C430DC9}" type="presParOf" srcId="{D9C8C5AD-101A-4594-9EC4-7B6BAC38645D}" destId="{9B01E891-D4B0-4D73-B5D8-5830CB303C96}" srcOrd="1" destOrd="0" presId="urn:microsoft.com/office/officeart/2005/8/layout/hierarchy2"/>
    <dgm:cxn modelId="{B47668BA-B2C3-4610-AF48-929421F9C03B}" type="presParOf" srcId="{9B01E891-D4B0-4D73-B5D8-5830CB303C96}" destId="{D491D3D0-9B70-4B61-B5D4-8F650B6286A4}" srcOrd="0" destOrd="0" presId="urn:microsoft.com/office/officeart/2005/8/layout/hierarchy2"/>
    <dgm:cxn modelId="{29072E70-2143-4A25-8A2B-E9C84CEE9F01}" type="presParOf" srcId="{9B01E891-D4B0-4D73-B5D8-5830CB303C96}" destId="{F114B08E-0A61-45A2-BD3B-B731528AB55D}" srcOrd="1" destOrd="0" presId="urn:microsoft.com/office/officeart/2005/8/layout/hierarchy2"/>
    <dgm:cxn modelId="{DFAA5242-1E14-4C1F-8461-D21000BD96B4}" type="presParOf" srcId="{F114B08E-0A61-45A2-BD3B-B731528AB55D}" destId="{C0CA4B7A-A3F6-4152-B0FA-389B2F587D57}" srcOrd="0" destOrd="0" presId="urn:microsoft.com/office/officeart/2005/8/layout/hierarchy2"/>
    <dgm:cxn modelId="{ED0358CB-F653-46D0-8D9A-2A7734BB01E3}" type="presParOf" srcId="{C0CA4B7A-A3F6-4152-B0FA-389B2F587D57}" destId="{B8D90D0C-669E-44B2-9A8C-497B75340FBC}" srcOrd="0" destOrd="0" presId="urn:microsoft.com/office/officeart/2005/8/layout/hierarchy2"/>
    <dgm:cxn modelId="{FF172835-EAC6-4F41-BED8-D5F2BA7BD08B}" type="presParOf" srcId="{F114B08E-0A61-45A2-BD3B-B731528AB55D}" destId="{F388C692-5901-4266-8EEE-CF8619DAB0EA}" srcOrd="1" destOrd="0" presId="urn:microsoft.com/office/officeart/2005/8/layout/hierarchy2"/>
    <dgm:cxn modelId="{184BF7EC-110A-4BEF-B980-15DC7BBBB56B}" type="presParOf" srcId="{F388C692-5901-4266-8EEE-CF8619DAB0EA}" destId="{8CEB0474-046E-4C34-AEE8-94A4BBC7F1B5}" srcOrd="0" destOrd="0" presId="urn:microsoft.com/office/officeart/2005/8/layout/hierarchy2"/>
    <dgm:cxn modelId="{144AC663-8881-4AFA-91BC-61530FA2B303}" type="presParOf" srcId="{F388C692-5901-4266-8EEE-CF8619DAB0EA}" destId="{A21EE156-AD1A-4432-83AC-AC53C62D8252}" srcOrd="1" destOrd="0" presId="urn:microsoft.com/office/officeart/2005/8/layout/hierarchy2"/>
    <dgm:cxn modelId="{CBD10356-9FC6-4A81-AE8B-5220E82F05D5}" type="presParOf" srcId="{F114B08E-0A61-45A2-BD3B-B731528AB55D}" destId="{5FE29CF5-CCC8-4E49-8B1B-F6098F24FBC2}" srcOrd="2" destOrd="0" presId="urn:microsoft.com/office/officeart/2005/8/layout/hierarchy2"/>
    <dgm:cxn modelId="{676AA791-1612-4D03-8D8B-AB2CA15480BB}" type="presParOf" srcId="{5FE29CF5-CCC8-4E49-8B1B-F6098F24FBC2}" destId="{C85A123E-FF66-47DA-A4DE-6F5AE9830B09}" srcOrd="0" destOrd="0" presId="urn:microsoft.com/office/officeart/2005/8/layout/hierarchy2"/>
    <dgm:cxn modelId="{BD27934D-28E3-46CC-A3D4-1D7AC13D8138}" type="presParOf" srcId="{F114B08E-0A61-45A2-BD3B-B731528AB55D}" destId="{F9EC508A-D736-479B-85B7-DBBF7AE77B6E}" srcOrd="3" destOrd="0" presId="urn:microsoft.com/office/officeart/2005/8/layout/hierarchy2"/>
    <dgm:cxn modelId="{D626F89F-8E3B-4CBE-B77F-43AB6E852115}" type="presParOf" srcId="{F9EC508A-D736-479B-85B7-DBBF7AE77B6E}" destId="{37A9C15A-551D-4932-8773-F3C1966243FF}" srcOrd="0" destOrd="0" presId="urn:microsoft.com/office/officeart/2005/8/layout/hierarchy2"/>
    <dgm:cxn modelId="{04E90FE0-F8AC-4BD0-A0E0-EB1CDD57A6A0}" type="presParOf" srcId="{F9EC508A-D736-479B-85B7-DBBF7AE77B6E}" destId="{F2A4D25D-A66E-413E-9BE7-1C1AD50CF40A}" srcOrd="1" destOrd="0" presId="urn:microsoft.com/office/officeart/2005/8/layout/hierarchy2"/>
    <dgm:cxn modelId="{B803BA79-97EB-48D5-B9A4-30980593715F}" type="presParOf" srcId="{F114B08E-0A61-45A2-BD3B-B731528AB55D}" destId="{CA0C26C5-6006-450C-A293-FC39EF305E46}" srcOrd="4" destOrd="0" presId="urn:microsoft.com/office/officeart/2005/8/layout/hierarchy2"/>
    <dgm:cxn modelId="{5B4CA451-46E4-4BC7-B807-120D11845773}" type="presParOf" srcId="{CA0C26C5-6006-450C-A293-FC39EF305E46}" destId="{9F2414DF-20FD-41B2-BD08-D871A0A78CB4}" srcOrd="0" destOrd="0" presId="urn:microsoft.com/office/officeart/2005/8/layout/hierarchy2"/>
    <dgm:cxn modelId="{D60025C1-907D-4561-AA20-C358453F4A8C}" type="presParOf" srcId="{F114B08E-0A61-45A2-BD3B-B731528AB55D}" destId="{591C62F0-499D-4129-955A-AEA5842D93AD}" srcOrd="5" destOrd="0" presId="urn:microsoft.com/office/officeart/2005/8/layout/hierarchy2"/>
    <dgm:cxn modelId="{4EADD653-79AC-4020-A572-824357F53EED}" type="presParOf" srcId="{591C62F0-499D-4129-955A-AEA5842D93AD}" destId="{87DA45EA-31D7-4386-BFB4-594AD5A2A176}" srcOrd="0" destOrd="0" presId="urn:microsoft.com/office/officeart/2005/8/layout/hierarchy2"/>
    <dgm:cxn modelId="{DAAC149B-DF5F-4561-90C8-96A86B58B27A}" type="presParOf" srcId="{591C62F0-499D-4129-955A-AEA5842D93AD}" destId="{7E0B329A-4768-4805-8F6A-B14518F4ACD5}" srcOrd="1" destOrd="0" presId="urn:microsoft.com/office/officeart/2005/8/layout/hierarchy2"/>
    <dgm:cxn modelId="{5D9BC541-7399-4B0A-9A1A-41A019DCBBC6}" type="presParOf" srcId="{F114B08E-0A61-45A2-BD3B-B731528AB55D}" destId="{A364D57A-77DB-46F0-9896-2F7818564251}" srcOrd="6" destOrd="0" presId="urn:microsoft.com/office/officeart/2005/8/layout/hierarchy2"/>
    <dgm:cxn modelId="{FAA27D28-F196-46A1-986B-C24D19E2618E}" type="presParOf" srcId="{A364D57A-77DB-46F0-9896-2F7818564251}" destId="{5CC7C88A-8380-496E-9B9B-6019272F4E01}" srcOrd="0" destOrd="0" presId="urn:microsoft.com/office/officeart/2005/8/layout/hierarchy2"/>
    <dgm:cxn modelId="{54886FB3-13E6-4484-B390-751F633B2745}" type="presParOf" srcId="{F114B08E-0A61-45A2-BD3B-B731528AB55D}" destId="{D70307E0-F240-4DE7-9607-C5A2C59913DC}" srcOrd="7" destOrd="0" presId="urn:microsoft.com/office/officeart/2005/8/layout/hierarchy2"/>
    <dgm:cxn modelId="{08243B4A-AE79-405B-B7F1-C5C5CF4EBD5B}" type="presParOf" srcId="{D70307E0-F240-4DE7-9607-C5A2C59913DC}" destId="{035F6A22-7C8C-41FB-B2D1-3FAB34556F3B}" srcOrd="0" destOrd="0" presId="urn:microsoft.com/office/officeart/2005/8/layout/hierarchy2"/>
    <dgm:cxn modelId="{1FDEDE0D-0E3B-4B56-B3EF-238F03B5A3BD}" type="presParOf" srcId="{D70307E0-F240-4DE7-9607-C5A2C59913DC}" destId="{87ADEA8B-5B80-4C00-B989-75E6E20D5DA4}" srcOrd="1" destOrd="0" presId="urn:microsoft.com/office/officeart/2005/8/layout/hierarchy2"/>
    <dgm:cxn modelId="{F6B8E795-0391-422A-ABD7-197958E00977}" type="presParOf" srcId="{F114B08E-0A61-45A2-BD3B-B731528AB55D}" destId="{DCD6B725-7AEC-4927-BB22-5DAB5359F83D}" srcOrd="8" destOrd="0" presId="urn:microsoft.com/office/officeart/2005/8/layout/hierarchy2"/>
    <dgm:cxn modelId="{8DBDC73F-E101-44EF-A3F0-80195298980C}" type="presParOf" srcId="{DCD6B725-7AEC-4927-BB22-5DAB5359F83D}" destId="{A5A168F5-0201-4DE1-A788-647668AE7237}" srcOrd="0" destOrd="0" presId="urn:microsoft.com/office/officeart/2005/8/layout/hierarchy2"/>
    <dgm:cxn modelId="{F4D7E6F8-0F90-4183-B529-1B2CBCC42988}" type="presParOf" srcId="{F114B08E-0A61-45A2-BD3B-B731528AB55D}" destId="{20437553-B31C-4B96-8F34-65340E307CC5}" srcOrd="9" destOrd="0" presId="urn:microsoft.com/office/officeart/2005/8/layout/hierarchy2"/>
    <dgm:cxn modelId="{73CC84F1-C985-49FA-A69C-A767FBE7BCF4}" type="presParOf" srcId="{20437553-B31C-4B96-8F34-65340E307CC5}" destId="{54B4ADB0-76B1-48BE-B01F-80C348A862AC}" srcOrd="0" destOrd="0" presId="urn:microsoft.com/office/officeart/2005/8/layout/hierarchy2"/>
    <dgm:cxn modelId="{319A4DDC-DFDF-4D40-A46B-255877A86656}" type="presParOf" srcId="{20437553-B31C-4B96-8F34-65340E307CC5}" destId="{496C246E-AFFF-4031-AE98-6D398611F4EF}" srcOrd="1" destOrd="0" presId="urn:microsoft.com/office/officeart/2005/8/layout/hierarchy2"/>
    <dgm:cxn modelId="{8BB7C6E6-26AC-40F0-8C46-DC46E8BA1766}" type="presParOf" srcId="{D9C8C5AD-101A-4594-9EC4-7B6BAC38645D}" destId="{6F635D97-3481-42FB-B430-BE80D2E7BC93}" srcOrd="2" destOrd="0" presId="urn:microsoft.com/office/officeart/2005/8/layout/hierarchy2"/>
    <dgm:cxn modelId="{463A269C-CB5F-45FB-BD33-952B0D9AD7C3}" type="presParOf" srcId="{6F635D97-3481-42FB-B430-BE80D2E7BC93}" destId="{837C694C-22C3-4B88-B955-4B9B848CC6B2}" srcOrd="0" destOrd="0" presId="urn:microsoft.com/office/officeart/2005/8/layout/hierarchy2"/>
    <dgm:cxn modelId="{B1B46F11-245B-432F-AF29-C249334D61E0}" type="presParOf" srcId="{D9C8C5AD-101A-4594-9EC4-7B6BAC38645D}" destId="{B3F2292D-1783-4A4A-BE05-0AB090FCCB9F}" srcOrd="3" destOrd="0" presId="urn:microsoft.com/office/officeart/2005/8/layout/hierarchy2"/>
    <dgm:cxn modelId="{ACC0E8E0-55B6-46F5-A894-E3E26AD299C5}" type="presParOf" srcId="{B3F2292D-1783-4A4A-BE05-0AB090FCCB9F}" destId="{FDCF1FBA-6775-466B-9388-37224FEAF266}" srcOrd="0" destOrd="0" presId="urn:microsoft.com/office/officeart/2005/8/layout/hierarchy2"/>
    <dgm:cxn modelId="{8C1A735C-7C90-47B9-8194-A3031E4FFDED}" type="presParOf" srcId="{B3F2292D-1783-4A4A-BE05-0AB090FCCB9F}" destId="{A6332FA8-F66F-4671-81B6-B797FBC8E335}" srcOrd="1" destOrd="0" presId="urn:microsoft.com/office/officeart/2005/8/layout/hierarchy2"/>
    <dgm:cxn modelId="{84A01CBA-6E55-4CCF-B65C-422D469E8DB8}" type="presParOf" srcId="{A6332FA8-F66F-4671-81B6-B797FBC8E335}" destId="{91048A57-6AD8-411B-A5DF-87384EEF7FFF}" srcOrd="0" destOrd="0" presId="urn:microsoft.com/office/officeart/2005/8/layout/hierarchy2"/>
    <dgm:cxn modelId="{5886CA3B-F795-46E0-9941-23FFA6626E65}" type="presParOf" srcId="{91048A57-6AD8-411B-A5DF-87384EEF7FFF}" destId="{AA2917DB-AD0C-4AEB-A315-EC22C8C7B586}" srcOrd="0" destOrd="0" presId="urn:microsoft.com/office/officeart/2005/8/layout/hierarchy2"/>
    <dgm:cxn modelId="{9AE2AA01-7F13-4586-BEA6-18FAF3CDBF30}" type="presParOf" srcId="{A6332FA8-F66F-4671-81B6-B797FBC8E335}" destId="{B3B10509-8ED6-4DAD-93F9-E5DDE87C440A}" srcOrd="1" destOrd="0" presId="urn:microsoft.com/office/officeart/2005/8/layout/hierarchy2"/>
    <dgm:cxn modelId="{F2C0B96E-126A-4C75-9A9F-7ACDE1DD388E}" type="presParOf" srcId="{B3B10509-8ED6-4DAD-93F9-E5DDE87C440A}" destId="{7ED579F1-237F-475D-A48F-899A02BE3192}" srcOrd="0" destOrd="0" presId="urn:microsoft.com/office/officeart/2005/8/layout/hierarchy2"/>
    <dgm:cxn modelId="{0AC3D6A5-5780-40A7-9DB0-6FA644CBC533}" type="presParOf" srcId="{B3B10509-8ED6-4DAD-93F9-E5DDE87C440A}" destId="{21CA5FBB-876F-4E10-871F-1D58E38E441F}" srcOrd="1" destOrd="0" presId="urn:microsoft.com/office/officeart/2005/8/layout/hierarchy2"/>
    <dgm:cxn modelId="{22378EBE-E24C-47C2-A73B-5DF86049FD74}" type="presParOf" srcId="{A6332FA8-F66F-4671-81B6-B797FBC8E335}" destId="{9488E445-4A71-4C89-A4D4-FFD2DDAEF226}" srcOrd="2" destOrd="0" presId="urn:microsoft.com/office/officeart/2005/8/layout/hierarchy2"/>
    <dgm:cxn modelId="{B757A99F-E1AF-46DD-A31C-3B7C2C5F409E}" type="presParOf" srcId="{9488E445-4A71-4C89-A4D4-FFD2DDAEF226}" destId="{4F134562-2FE1-4060-9E24-7438CD782679}" srcOrd="0" destOrd="0" presId="urn:microsoft.com/office/officeart/2005/8/layout/hierarchy2"/>
    <dgm:cxn modelId="{06549432-A644-49F6-9993-EEB6A81EB5B2}" type="presParOf" srcId="{A6332FA8-F66F-4671-81B6-B797FBC8E335}" destId="{7B5F61BE-B95C-4746-A44B-4D81259D7A3F}" srcOrd="3" destOrd="0" presId="urn:microsoft.com/office/officeart/2005/8/layout/hierarchy2"/>
    <dgm:cxn modelId="{C104E9C0-0D95-43F7-A3A0-8D05AF9661F0}" type="presParOf" srcId="{7B5F61BE-B95C-4746-A44B-4D81259D7A3F}" destId="{CC8D4723-FB74-4E77-A525-1E288DA86EA8}" srcOrd="0" destOrd="0" presId="urn:microsoft.com/office/officeart/2005/8/layout/hierarchy2"/>
    <dgm:cxn modelId="{154D49D2-13EB-4158-891E-3E8BD6AEE500}" type="presParOf" srcId="{7B5F61BE-B95C-4746-A44B-4D81259D7A3F}" destId="{D87EEB97-F0B1-4A6C-B6A1-AF09F5153AAC}"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2C98822-D65D-4FCD-A434-FA492CA5B3B3}" type="doc">
      <dgm:prSet loTypeId="urn:microsoft.com/office/officeart/2005/8/layout/hierarchy2" loCatId="hierarchy" qsTypeId="urn:microsoft.com/office/officeart/2005/8/quickstyle/3d1" qsCatId="3D" csTypeId="urn:microsoft.com/office/officeart/2005/8/colors/colorful4" csCatId="colorful" phldr="1"/>
      <dgm:spPr/>
      <dgm:t>
        <a:bodyPr/>
        <a:lstStyle/>
        <a:p>
          <a:endParaRPr lang="zh-CN" altLang="en-US"/>
        </a:p>
      </dgm:t>
    </dgm:pt>
    <dgm:pt modelId="{0BD5EFA8-0DC9-4F6C-8102-758D6B317419}">
      <dgm:prSet phldrT="[文本]"/>
      <dgm:spPr/>
      <dgm:t>
        <a:bodyPr/>
        <a:lstStyle/>
        <a:p>
          <a:r>
            <a:rPr lang="zh-CN" altLang="en-US" b="1" dirty="0" smtClean="0"/>
            <a:t>所有者权益</a:t>
          </a:r>
          <a:endParaRPr lang="zh-CN" altLang="en-US" b="1" dirty="0"/>
        </a:p>
      </dgm:t>
    </dgm:pt>
    <dgm:pt modelId="{53DF3F9C-9B57-4F9E-A64A-CCF4EE539939}" type="parTrans" cxnId="{7EA904F8-E07E-46C2-B441-869AEF3EC84F}">
      <dgm:prSet/>
      <dgm:spPr/>
      <dgm:t>
        <a:bodyPr/>
        <a:lstStyle/>
        <a:p>
          <a:endParaRPr lang="zh-CN" altLang="en-US"/>
        </a:p>
      </dgm:t>
    </dgm:pt>
    <dgm:pt modelId="{F39E4FE8-20A7-4076-AA8E-792865BC5022}" type="sibTrans" cxnId="{7EA904F8-E07E-46C2-B441-869AEF3EC84F}">
      <dgm:prSet/>
      <dgm:spPr/>
      <dgm:t>
        <a:bodyPr/>
        <a:lstStyle/>
        <a:p>
          <a:endParaRPr lang="zh-CN" altLang="en-US"/>
        </a:p>
      </dgm:t>
    </dgm:pt>
    <dgm:pt modelId="{27300116-5378-4754-98E3-D83F43629E51}">
      <dgm:prSet phldrT="[文本]" custT="1"/>
      <dgm:spPr/>
      <dgm:t>
        <a:bodyPr/>
        <a:lstStyle/>
        <a:p>
          <a:r>
            <a:rPr lang="zh-CN" altLang="en-US" sz="2400" b="1" dirty="0" smtClean="0"/>
            <a:t>实收资本</a:t>
          </a:r>
          <a:endParaRPr lang="zh-CN" altLang="en-US" sz="2400" b="1" dirty="0"/>
        </a:p>
      </dgm:t>
    </dgm:pt>
    <dgm:pt modelId="{AE728FEA-0D0E-4CC7-B69A-26D3F8D112BA}" type="parTrans" cxnId="{6B4192B7-C89A-4BC1-B52F-D7D41CBF1B71}">
      <dgm:prSet/>
      <dgm:spPr/>
      <dgm:t>
        <a:bodyPr/>
        <a:lstStyle/>
        <a:p>
          <a:endParaRPr lang="zh-CN" altLang="en-US"/>
        </a:p>
      </dgm:t>
    </dgm:pt>
    <dgm:pt modelId="{4BE36F73-0700-4EBD-8BBC-FE2B540132DC}" type="sibTrans" cxnId="{6B4192B7-C89A-4BC1-B52F-D7D41CBF1B71}">
      <dgm:prSet/>
      <dgm:spPr/>
      <dgm:t>
        <a:bodyPr/>
        <a:lstStyle/>
        <a:p>
          <a:endParaRPr lang="zh-CN" altLang="en-US"/>
        </a:p>
      </dgm:t>
    </dgm:pt>
    <dgm:pt modelId="{F93D43ED-03B4-4865-90CC-A24A4FB0F9EB}">
      <dgm:prSet phldrT="[文本]" custT="1"/>
      <dgm:spPr/>
      <dgm:t>
        <a:bodyPr/>
        <a:lstStyle/>
        <a:p>
          <a:r>
            <a:rPr lang="zh-CN" altLang="en-US" sz="2400" b="1" dirty="0" smtClean="0"/>
            <a:t>资本公积</a:t>
          </a:r>
          <a:endParaRPr lang="zh-CN" altLang="en-US" sz="2400" b="1" dirty="0"/>
        </a:p>
      </dgm:t>
    </dgm:pt>
    <dgm:pt modelId="{F2E60BB0-100E-43E5-A9AC-74E80269FA6C}" type="parTrans" cxnId="{88B6A3E6-27E0-459B-AB1B-1FC04705AFCD}">
      <dgm:prSet/>
      <dgm:spPr/>
      <dgm:t>
        <a:bodyPr/>
        <a:lstStyle/>
        <a:p>
          <a:endParaRPr lang="zh-CN" altLang="en-US"/>
        </a:p>
      </dgm:t>
    </dgm:pt>
    <dgm:pt modelId="{5E8C31D8-E947-422A-A129-19F49BB427E6}" type="sibTrans" cxnId="{88B6A3E6-27E0-459B-AB1B-1FC04705AFCD}">
      <dgm:prSet/>
      <dgm:spPr/>
      <dgm:t>
        <a:bodyPr/>
        <a:lstStyle/>
        <a:p>
          <a:endParaRPr lang="zh-CN" altLang="en-US"/>
        </a:p>
      </dgm:t>
    </dgm:pt>
    <dgm:pt modelId="{B4D4D1F0-C70B-4982-800B-9E3098A0A3D3}">
      <dgm:prSet phldrT="[文本]" custT="1"/>
      <dgm:spPr/>
      <dgm:t>
        <a:bodyPr/>
        <a:lstStyle/>
        <a:p>
          <a:r>
            <a:rPr lang="zh-CN" altLang="en-US" sz="2400" b="1" dirty="0" smtClean="0"/>
            <a:t>留存收益</a:t>
          </a:r>
          <a:endParaRPr lang="zh-CN" altLang="en-US" sz="2400" b="1" dirty="0"/>
        </a:p>
      </dgm:t>
    </dgm:pt>
    <dgm:pt modelId="{96B167D4-E7D2-44AD-B128-7E94BDFFECCF}" type="parTrans" cxnId="{A2E6AB43-3CC8-455E-B575-F254C4688A20}">
      <dgm:prSet/>
      <dgm:spPr/>
      <dgm:t>
        <a:bodyPr/>
        <a:lstStyle/>
        <a:p>
          <a:endParaRPr lang="zh-CN" altLang="en-US"/>
        </a:p>
      </dgm:t>
    </dgm:pt>
    <dgm:pt modelId="{72DA1F12-09DF-4FED-8197-6CCBA5C1530D}" type="sibTrans" cxnId="{A2E6AB43-3CC8-455E-B575-F254C4688A20}">
      <dgm:prSet/>
      <dgm:spPr/>
      <dgm:t>
        <a:bodyPr/>
        <a:lstStyle/>
        <a:p>
          <a:endParaRPr lang="zh-CN" altLang="en-US"/>
        </a:p>
      </dgm:t>
    </dgm:pt>
    <dgm:pt modelId="{8C88B1A9-A80E-4B64-B1A7-5E427C336F30}">
      <dgm:prSet phldrT="[文本]" custT="1"/>
      <dgm:spPr/>
      <dgm:t>
        <a:bodyPr/>
        <a:lstStyle/>
        <a:p>
          <a:r>
            <a:rPr lang="zh-CN" altLang="en-US" sz="2400" b="1" dirty="0" smtClean="0"/>
            <a:t>盈余公积</a:t>
          </a:r>
          <a:endParaRPr lang="zh-CN" altLang="en-US" sz="2400" b="1" dirty="0"/>
        </a:p>
      </dgm:t>
    </dgm:pt>
    <dgm:pt modelId="{FD7D8DB6-AA94-47EC-97C7-6C8C09EAB099}" type="parTrans" cxnId="{8788C52C-2859-4000-88EC-08024644B796}">
      <dgm:prSet/>
      <dgm:spPr/>
      <dgm:t>
        <a:bodyPr/>
        <a:lstStyle/>
        <a:p>
          <a:endParaRPr lang="zh-CN" altLang="en-US"/>
        </a:p>
      </dgm:t>
    </dgm:pt>
    <dgm:pt modelId="{EAB6BAEC-26DA-465A-8EE9-18AA5F3F16DE}" type="sibTrans" cxnId="{8788C52C-2859-4000-88EC-08024644B796}">
      <dgm:prSet/>
      <dgm:spPr/>
      <dgm:t>
        <a:bodyPr/>
        <a:lstStyle/>
        <a:p>
          <a:endParaRPr lang="zh-CN" altLang="en-US"/>
        </a:p>
      </dgm:t>
    </dgm:pt>
    <dgm:pt modelId="{97DF137E-98E0-4365-AF68-69E3CC444A95}">
      <dgm:prSet phldrT="[文本]" custT="1"/>
      <dgm:spPr/>
      <dgm:t>
        <a:bodyPr/>
        <a:lstStyle/>
        <a:p>
          <a:r>
            <a:rPr lang="zh-CN" altLang="en-US" sz="2400" b="1" dirty="0" smtClean="0"/>
            <a:t>未分配利润</a:t>
          </a:r>
          <a:endParaRPr lang="zh-CN" altLang="en-US" sz="2400" b="1" dirty="0"/>
        </a:p>
      </dgm:t>
    </dgm:pt>
    <dgm:pt modelId="{FBFC4062-A993-4C5C-AB48-E817100800B1}" type="parTrans" cxnId="{C9E757E6-6A24-4E2B-8323-9B6E4DB6F0E4}">
      <dgm:prSet/>
      <dgm:spPr/>
      <dgm:t>
        <a:bodyPr/>
        <a:lstStyle/>
        <a:p>
          <a:endParaRPr lang="zh-CN" altLang="en-US"/>
        </a:p>
      </dgm:t>
    </dgm:pt>
    <dgm:pt modelId="{9F906AEE-CCA6-4FFA-AC72-DF9B8F5F4D9C}" type="sibTrans" cxnId="{C9E757E6-6A24-4E2B-8323-9B6E4DB6F0E4}">
      <dgm:prSet/>
      <dgm:spPr/>
      <dgm:t>
        <a:bodyPr/>
        <a:lstStyle/>
        <a:p>
          <a:endParaRPr lang="zh-CN" altLang="en-US"/>
        </a:p>
      </dgm:t>
    </dgm:pt>
    <dgm:pt modelId="{78E14F13-31B6-4CA1-A0D8-93BE2238ADED}" type="pres">
      <dgm:prSet presAssocID="{82C98822-D65D-4FCD-A434-FA492CA5B3B3}" presName="diagram" presStyleCnt="0">
        <dgm:presLayoutVars>
          <dgm:chPref val="1"/>
          <dgm:dir/>
          <dgm:animOne val="branch"/>
          <dgm:animLvl val="lvl"/>
          <dgm:resizeHandles val="exact"/>
        </dgm:presLayoutVars>
      </dgm:prSet>
      <dgm:spPr/>
      <dgm:t>
        <a:bodyPr/>
        <a:lstStyle/>
        <a:p>
          <a:endParaRPr lang="zh-CN" altLang="en-US"/>
        </a:p>
      </dgm:t>
    </dgm:pt>
    <dgm:pt modelId="{A2929E48-F1D2-4A76-B6D8-65ADC30870A2}" type="pres">
      <dgm:prSet presAssocID="{0BD5EFA8-0DC9-4F6C-8102-758D6B317419}" presName="root1" presStyleCnt="0"/>
      <dgm:spPr/>
      <dgm:t>
        <a:bodyPr/>
        <a:lstStyle/>
        <a:p>
          <a:endParaRPr lang="zh-CN" altLang="en-US"/>
        </a:p>
      </dgm:t>
    </dgm:pt>
    <dgm:pt modelId="{28F26313-8CE3-4C67-9E47-AA4B01BF05BE}" type="pres">
      <dgm:prSet presAssocID="{0BD5EFA8-0DC9-4F6C-8102-758D6B317419}" presName="LevelOneTextNode" presStyleLbl="node0" presStyleIdx="0" presStyleCnt="1" custScaleX="132295" custScaleY="133787">
        <dgm:presLayoutVars>
          <dgm:chPref val="3"/>
        </dgm:presLayoutVars>
      </dgm:prSet>
      <dgm:spPr/>
      <dgm:t>
        <a:bodyPr/>
        <a:lstStyle/>
        <a:p>
          <a:endParaRPr lang="zh-CN" altLang="en-US"/>
        </a:p>
      </dgm:t>
    </dgm:pt>
    <dgm:pt modelId="{C9ECE103-9E58-4450-9E2D-CC4A281C2033}" type="pres">
      <dgm:prSet presAssocID="{0BD5EFA8-0DC9-4F6C-8102-758D6B317419}" presName="level2hierChild" presStyleCnt="0"/>
      <dgm:spPr/>
      <dgm:t>
        <a:bodyPr/>
        <a:lstStyle/>
        <a:p>
          <a:endParaRPr lang="zh-CN" altLang="en-US"/>
        </a:p>
      </dgm:t>
    </dgm:pt>
    <dgm:pt modelId="{DF2F485E-B8F5-4DEE-894F-D6B3140DC53D}" type="pres">
      <dgm:prSet presAssocID="{AE728FEA-0D0E-4CC7-B69A-26D3F8D112BA}" presName="conn2-1" presStyleLbl="parChTrans1D2" presStyleIdx="0" presStyleCnt="3"/>
      <dgm:spPr/>
      <dgm:t>
        <a:bodyPr/>
        <a:lstStyle/>
        <a:p>
          <a:endParaRPr lang="zh-CN" altLang="en-US"/>
        </a:p>
      </dgm:t>
    </dgm:pt>
    <dgm:pt modelId="{3C8701EC-7AC3-46AB-A0C7-D3A2AC019617}" type="pres">
      <dgm:prSet presAssocID="{AE728FEA-0D0E-4CC7-B69A-26D3F8D112BA}" presName="connTx" presStyleLbl="parChTrans1D2" presStyleIdx="0" presStyleCnt="3"/>
      <dgm:spPr/>
      <dgm:t>
        <a:bodyPr/>
        <a:lstStyle/>
        <a:p>
          <a:endParaRPr lang="zh-CN" altLang="en-US"/>
        </a:p>
      </dgm:t>
    </dgm:pt>
    <dgm:pt modelId="{A2746D09-F181-4037-A8F1-3BCCCD4A7966}" type="pres">
      <dgm:prSet presAssocID="{27300116-5378-4754-98E3-D83F43629E51}" presName="root2" presStyleCnt="0"/>
      <dgm:spPr/>
      <dgm:t>
        <a:bodyPr/>
        <a:lstStyle/>
        <a:p>
          <a:endParaRPr lang="zh-CN" altLang="en-US"/>
        </a:p>
      </dgm:t>
    </dgm:pt>
    <dgm:pt modelId="{03ABC26D-5959-4A40-817C-B83D6824F553}" type="pres">
      <dgm:prSet presAssocID="{27300116-5378-4754-98E3-D83F43629E51}" presName="LevelTwoTextNode" presStyleLbl="node2" presStyleIdx="0" presStyleCnt="3">
        <dgm:presLayoutVars>
          <dgm:chPref val="3"/>
        </dgm:presLayoutVars>
      </dgm:prSet>
      <dgm:spPr/>
      <dgm:t>
        <a:bodyPr/>
        <a:lstStyle/>
        <a:p>
          <a:endParaRPr lang="zh-CN" altLang="en-US"/>
        </a:p>
      </dgm:t>
    </dgm:pt>
    <dgm:pt modelId="{A2852B90-BFD7-4A76-99CC-7220EE2B77F7}" type="pres">
      <dgm:prSet presAssocID="{27300116-5378-4754-98E3-D83F43629E51}" presName="level3hierChild" presStyleCnt="0"/>
      <dgm:spPr/>
      <dgm:t>
        <a:bodyPr/>
        <a:lstStyle/>
        <a:p>
          <a:endParaRPr lang="zh-CN" altLang="en-US"/>
        </a:p>
      </dgm:t>
    </dgm:pt>
    <dgm:pt modelId="{735E8F08-8C46-4C5A-BFA6-635AA3AB9A1F}" type="pres">
      <dgm:prSet presAssocID="{F2E60BB0-100E-43E5-A9AC-74E80269FA6C}" presName="conn2-1" presStyleLbl="parChTrans1D2" presStyleIdx="1" presStyleCnt="3"/>
      <dgm:spPr/>
      <dgm:t>
        <a:bodyPr/>
        <a:lstStyle/>
        <a:p>
          <a:endParaRPr lang="zh-CN" altLang="en-US"/>
        </a:p>
      </dgm:t>
    </dgm:pt>
    <dgm:pt modelId="{038BAE97-5D39-4A23-8D67-EACD07470876}" type="pres">
      <dgm:prSet presAssocID="{F2E60BB0-100E-43E5-A9AC-74E80269FA6C}" presName="connTx" presStyleLbl="parChTrans1D2" presStyleIdx="1" presStyleCnt="3"/>
      <dgm:spPr/>
      <dgm:t>
        <a:bodyPr/>
        <a:lstStyle/>
        <a:p>
          <a:endParaRPr lang="zh-CN" altLang="en-US"/>
        </a:p>
      </dgm:t>
    </dgm:pt>
    <dgm:pt modelId="{09BB119D-4161-4E49-AD1C-0C2BB80E9B37}" type="pres">
      <dgm:prSet presAssocID="{F93D43ED-03B4-4865-90CC-A24A4FB0F9EB}" presName="root2" presStyleCnt="0"/>
      <dgm:spPr/>
      <dgm:t>
        <a:bodyPr/>
        <a:lstStyle/>
        <a:p>
          <a:endParaRPr lang="zh-CN" altLang="en-US"/>
        </a:p>
      </dgm:t>
    </dgm:pt>
    <dgm:pt modelId="{9C40D51E-629E-42E5-A3CF-5F29A25D77E2}" type="pres">
      <dgm:prSet presAssocID="{F93D43ED-03B4-4865-90CC-A24A4FB0F9EB}" presName="LevelTwoTextNode" presStyleLbl="node2" presStyleIdx="1" presStyleCnt="3">
        <dgm:presLayoutVars>
          <dgm:chPref val="3"/>
        </dgm:presLayoutVars>
      </dgm:prSet>
      <dgm:spPr/>
      <dgm:t>
        <a:bodyPr/>
        <a:lstStyle/>
        <a:p>
          <a:endParaRPr lang="zh-CN" altLang="en-US"/>
        </a:p>
      </dgm:t>
    </dgm:pt>
    <dgm:pt modelId="{3961B7A9-73CD-48EF-831A-39546965F6B8}" type="pres">
      <dgm:prSet presAssocID="{F93D43ED-03B4-4865-90CC-A24A4FB0F9EB}" presName="level3hierChild" presStyleCnt="0"/>
      <dgm:spPr/>
      <dgm:t>
        <a:bodyPr/>
        <a:lstStyle/>
        <a:p>
          <a:endParaRPr lang="zh-CN" altLang="en-US"/>
        </a:p>
      </dgm:t>
    </dgm:pt>
    <dgm:pt modelId="{DBB62EFA-F677-4513-991B-D3FF778ED9E4}" type="pres">
      <dgm:prSet presAssocID="{96B167D4-E7D2-44AD-B128-7E94BDFFECCF}" presName="conn2-1" presStyleLbl="parChTrans1D2" presStyleIdx="2" presStyleCnt="3"/>
      <dgm:spPr/>
      <dgm:t>
        <a:bodyPr/>
        <a:lstStyle/>
        <a:p>
          <a:endParaRPr lang="zh-CN" altLang="en-US"/>
        </a:p>
      </dgm:t>
    </dgm:pt>
    <dgm:pt modelId="{A4701793-7DBB-4EFE-ACD5-90A0F2C9C274}" type="pres">
      <dgm:prSet presAssocID="{96B167D4-E7D2-44AD-B128-7E94BDFFECCF}" presName="connTx" presStyleLbl="parChTrans1D2" presStyleIdx="2" presStyleCnt="3"/>
      <dgm:spPr/>
      <dgm:t>
        <a:bodyPr/>
        <a:lstStyle/>
        <a:p>
          <a:endParaRPr lang="zh-CN" altLang="en-US"/>
        </a:p>
      </dgm:t>
    </dgm:pt>
    <dgm:pt modelId="{4B06B1A6-B5F8-4C9E-9B40-CB6ABCB5B5B2}" type="pres">
      <dgm:prSet presAssocID="{B4D4D1F0-C70B-4982-800B-9E3098A0A3D3}" presName="root2" presStyleCnt="0"/>
      <dgm:spPr/>
      <dgm:t>
        <a:bodyPr/>
        <a:lstStyle/>
        <a:p>
          <a:endParaRPr lang="zh-CN" altLang="en-US"/>
        </a:p>
      </dgm:t>
    </dgm:pt>
    <dgm:pt modelId="{612CC29C-A28C-42E9-9819-F4872E00EDC2}" type="pres">
      <dgm:prSet presAssocID="{B4D4D1F0-C70B-4982-800B-9E3098A0A3D3}" presName="LevelTwoTextNode" presStyleLbl="node2" presStyleIdx="2" presStyleCnt="3">
        <dgm:presLayoutVars>
          <dgm:chPref val="3"/>
        </dgm:presLayoutVars>
      </dgm:prSet>
      <dgm:spPr/>
      <dgm:t>
        <a:bodyPr/>
        <a:lstStyle/>
        <a:p>
          <a:endParaRPr lang="zh-CN" altLang="en-US"/>
        </a:p>
      </dgm:t>
    </dgm:pt>
    <dgm:pt modelId="{0E450B16-93BA-4DF6-815E-D6AA0A596141}" type="pres">
      <dgm:prSet presAssocID="{B4D4D1F0-C70B-4982-800B-9E3098A0A3D3}" presName="level3hierChild" presStyleCnt="0"/>
      <dgm:spPr/>
      <dgm:t>
        <a:bodyPr/>
        <a:lstStyle/>
        <a:p>
          <a:endParaRPr lang="zh-CN" altLang="en-US"/>
        </a:p>
      </dgm:t>
    </dgm:pt>
    <dgm:pt modelId="{FD697DF3-BF1E-4C10-AE4C-71203E42ECF3}" type="pres">
      <dgm:prSet presAssocID="{FD7D8DB6-AA94-47EC-97C7-6C8C09EAB099}" presName="conn2-1" presStyleLbl="parChTrans1D3" presStyleIdx="0" presStyleCnt="2"/>
      <dgm:spPr/>
      <dgm:t>
        <a:bodyPr/>
        <a:lstStyle/>
        <a:p>
          <a:endParaRPr lang="zh-CN" altLang="en-US"/>
        </a:p>
      </dgm:t>
    </dgm:pt>
    <dgm:pt modelId="{303DE904-BC3A-494B-BE7A-2713970B8070}" type="pres">
      <dgm:prSet presAssocID="{FD7D8DB6-AA94-47EC-97C7-6C8C09EAB099}" presName="connTx" presStyleLbl="parChTrans1D3" presStyleIdx="0" presStyleCnt="2"/>
      <dgm:spPr/>
      <dgm:t>
        <a:bodyPr/>
        <a:lstStyle/>
        <a:p>
          <a:endParaRPr lang="zh-CN" altLang="en-US"/>
        </a:p>
      </dgm:t>
    </dgm:pt>
    <dgm:pt modelId="{4A207E3E-EBF4-4545-8129-42C67125AE8D}" type="pres">
      <dgm:prSet presAssocID="{8C88B1A9-A80E-4B64-B1A7-5E427C336F30}" presName="root2" presStyleCnt="0"/>
      <dgm:spPr/>
      <dgm:t>
        <a:bodyPr/>
        <a:lstStyle/>
        <a:p>
          <a:endParaRPr lang="zh-CN" altLang="en-US"/>
        </a:p>
      </dgm:t>
    </dgm:pt>
    <dgm:pt modelId="{33B65658-C4EC-433B-845A-6C613ABC40EB}" type="pres">
      <dgm:prSet presAssocID="{8C88B1A9-A80E-4B64-B1A7-5E427C336F30}" presName="LevelTwoTextNode" presStyleLbl="node3" presStyleIdx="0" presStyleCnt="2">
        <dgm:presLayoutVars>
          <dgm:chPref val="3"/>
        </dgm:presLayoutVars>
      </dgm:prSet>
      <dgm:spPr/>
      <dgm:t>
        <a:bodyPr/>
        <a:lstStyle/>
        <a:p>
          <a:endParaRPr lang="zh-CN" altLang="en-US"/>
        </a:p>
      </dgm:t>
    </dgm:pt>
    <dgm:pt modelId="{390C005F-03EB-414D-9A96-1235E8E36D26}" type="pres">
      <dgm:prSet presAssocID="{8C88B1A9-A80E-4B64-B1A7-5E427C336F30}" presName="level3hierChild" presStyleCnt="0"/>
      <dgm:spPr/>
      <dgm:t>
        <a:bodyPr/>
        <a:lstStyle/>
        <a:p>
          <a:endParaRPr lang="zh-CN" altLang="en-US"/>
        </a:p>
      </dgm:t>
    </dgm:pt>
    <dgm:pt modelId="{D2B799D7-DD2F-4284-87A8-B6C56CC5E496}" type="pres">
      <dgm:prSet presAssocID="{FBFC4062-A993-4C5C-AB48-E817100800B1}" presName="conn2-1" presStyleLbl="parChTrans1D3" presStyleIdx="1" presStyleCnt="2"/>
      <dgm:spPr/>
      <dgm:t>
        <a:bodyPr/>
        <a:lstStyle/>
        <a:p>
          <a:endParaRPr lang="zh-CN" altLang="en-US"/>
        </a:p>
      </dgm:t>
    </dgm:pt>
    <dgm:pt modelId="{D0C0452E-68DA-4AA8-9391-F5669B1467AD}" type="pres">
      <dgm:prSet presAssocID="{FBFC4062-A993-4C5C-AB48-E817100800B1}" presName="connTx" presStyleLbl="parChTrans1D3" presStyleIdx="1" presStyleCnt="2"/>
      <dgm:spPr/>
      <dgm:t>
        <a:bodyPr/>
        <a:lstStyle/>
        <a:p>
          <a:endParaRPr lang="zh-CN" altLang="en-US"/>
        </a:p>
      </dgm:t>
    </dgm:pt>
    <dgm:pt modelId="{F01E3DF3-0780-4F87-8A42-B14692F2E160}" type="pres">
      <dgm:prSet presAssocID="{97DF137E-98E0-4365-AF68-69E3CC444A95}" presName="root2" presStyleCnt="0"/>
      <dgm:spPr/>
      <dgm:t>
        <a:bodyPr/>
        <a:lstStyle/>
        <a:p>
          <a:endParaRPr lang="zh-CN" altLang="en-US"/>
        </a:p>
      </dgm:t>
    </dgm:pt>
    <dgm:pt modelId="{39CC1999-A8FA-4F2C-9D54-B90782961AFB}" type="pres">
      <dgm:prSet presAssocID="{97DF137E-98E0-4365-AF68-69E3CC444A95}" presName="LevelTwoTextNode" presStyleLbl="node3" presStyleIdx="1" presStyleCnt="2">
        <dgm:presLayoutVars>
          <dgm:chPref val="3"/>
        </dgm:presLayoutVars>
      </dgm:prSet>
      <dgm:spPr/>
      <dgm:t>
        <a:bodyPr/>
        <a:lstStyle/>
        <a:p>
          <a:endParaRPr lang="zh-CN" altLang="en-US"/>
        </a:p>
      </dgm:t>
    </dgm:pt>
    <dgm:pt modelId="{F13BCDEF-FE38-4B6C-AC9A-A711574669D9}" type="pres">
      <dgm:prSet presAssocID="{97DF137E-98E0-4365-AF68-69E3CC444A95}" presName="level3hierChild" presStyleCnt="0"/>
      <dgm:spPr/>
      <dgm:t>
        <a:bodyPr/>
        <a:lstStyle/>
        <a:p>
          <a:endParaRPr lang="zh-CN" altLang="en-US"/>
        </a:p>
      </dgm:t>
    </dgm:pt>
  </dgm:ptLst>
  <dgm:cxnLst>
    <dgm:cxn modelId="{98EBAA8C-F71C-4AAA-9FE7-A1244DCB9FC9}" type="presOf" srcId="{0BD5EFA8-0DC9-4F6C-8102-758D6B317419}" destId="{28F26313-8CE3-4C67-9E47-AA4B01BF05BE}" srcOrd="0" destOrd="0" presId="urn:microsoft.com/office/officeart/2005/8/layout/hierarchy2"/>
    <dgm:cxn modelId="{348D40CA-B619-4A65-B02B-414AFF3F2997}" type="presOf" srcId="{96B167D4-E7D2-44AD-B128-7E94BDFFECCF}" destId="{DBB62EFA-F677-4513-991B-D3FF778ED9E4}" srcOrd="0" destOrd="0" presId="urn:microsoft.com/office/officeart/2005/8/layout/hierarchy2"/>
    <dgm:cxn modelId="{962E1B0F-10D0-4A98-AE67-D20A5192B023}" type="presOf" srcId="{F2E60BB0-100E-43E5-A9AC-74E80269FA6C}" destId="{038BAE97-5D39-4A23-8D67-EACD07470876}" srcOrd="1" destOrd="0" presId="urn:microsoft.com/office/officeart/2005/8/layout/hierarchy2"/>
    <dgm:cxn modelId="{BF8096C7-118B-4E69-885A-55408484842E}" type="presOf" srcId="{96B167D4-E7D2-44AD-B128-7E94BDFFECCF}" destId="{A4701793-7DBB-4EFE-ACD5-90A0F2C9C274}" srcOrd="1" destOrd="0" presId="urn:microsoft.com/office/officeart/2005/8/layout/hierarchy2"/>
    <dgm:cxn modelId="{6B4192B7-C89A-4BC1-B52F-D7D41CBF1B71}" srcId="{0BD5EFA8-0DC9-4F6C-8102-758D6B317419}" destId="{27300116-5378-4754-98E3-D83F43629E51}" srcOrd="0" destOrd="0" parTransId="{AE728FEA-0D0E-4CC7-B69A-26D3F8D112BA}" sibTransId="{4BE36F73-0700-4EBD-8BBC-FE2B540132DC}"/>
    <dgm:cxn modelId="{8DCAE95E-54D8-4320-9495-4E4470A35533}" type="presOf" srcId="{FD7D8DB6-AA94-47EC-97C7-6C8C09EAB099}" destId="{FD697DF3-BF1E-4C10-AE4C-71203E42ECF3}" srcOrd="0" destOrd="0" presId="urn:microsoft.com/office/officeart/2005/8/layout/hierarchy2"/>
    <dgm:cxn modelId="{5588E516-A630-4936-8B5B-5F42CE54F539}" type="presOf" srcId="{FBFC4062-A993-4C5C-AB48-E817100800B1}" destId="{D2B799D7-DD2F-4284-87A8-B6C56CC5E496}" srcOrd="0" destOrd="0" presId="urn:microsoft.com/office/officeart/2005/8/layout/hierarchy2"/>
    <dgm:cxn modelId="{376D805D-4B78-4B24-BADC-9724641913B5}" type="presOf" srcId="{B4D4D1F0-C70B-4982-800B-9E3098A0A3D3}" destId="{612CC29C-A28C-42E9-9819-F4872E00EDC2}" srcOrd="0" destOrd="0" presId="urn:microsoft.com/office/officeart/2005/8/layout/hierarchy2"/>
    <dgm:cxn modelId="{32F56F46-8BCC-4A1C-8CBB-456FC498FCAB}" type="presOf" srcId="{82C98822-D65D-4FCD-A434-FA492CA5B3B3}" destId="{78E14F13-31B6-4CA1-A0D8-93BE2238ADED}" srcOrd="0" destOrd="0" presId="urn:microsoft.com/office/officeart/2005/8/layout/hierarchy2"/>
    <dgm:cxn modelId="{31D5B276-B2B4-4B1A-AA25-ECC66025CA1E}" type="presOf" srcId="{97DF137E-98E0-4365-AF68-69E3CC444A95}" destId="{39CC1999-A8FA-4F2C-9D54-B90782961AFB}" srcOrd="0" destOrd="0" presId="urn:microsoft.com/office/officeart/2005/8/layout/hierarchy2"/>
    <dgm:cxn modelId="{2F232A9D-4F9F-4B79-9E02-7C43C9429FD5}" type="presOf" srcId="{FD7D8DB6-AA94-47EC-97C7-6C8C09EAB099}" destId="{303DE904-BC3A-494B-BE7A-2713970B8070}" srcOrd="1" destOrd="0" presId="urn:microsoft.com/office/officeart/2005/8/layout/hierarchy2"/>
    <dgm:cxn modelId="{0ABA0CA0-A573-4F5D-9CBE-59399D6842D4}" type="presOf" srcId="{27300116-5378-4754-98E3-D83F43629E51}" destId="{03ABC26D-5959-4A40-817C-B83D6824F553}" srcOrd="0" destOrd="0" presId="urn:microsoft.com/office/officeart/2005/8/layout/hierarchy2"/>
    <dgm:cxn modelId="{A2E6AB43-3CC8-455E-B575-F254C4688A20}" srcId="{0BD5EFA8-0DC9-4F6C-8102-758D6B317419}" destId="{B4D4D1F0-C70B-4982-800B-9E3098A0A3D3}" srcOrd="2" destOrd="0" parTransId="{96B167D4-E7D2-44AD-B128-7E94BDFFECCF}" sibTransId="{72DA1F12-09DF-4FED-8197-6CCBA5C1530D}"/>
    <dgm:cxn modelId="{CA48DE96-B718-456D-B32F-81B48F038725}" type="presOf" srcId="{AE728FEA-0D0E-4CC7-B69A-26D3F8D112BA}" destId="{DF2F485E-B8F5-4DEE-894F-D6B3140DC53D}" srcOrd="0" destOrd="0" presId="urn:microsoft.com/office/officeart/2005/8/layout/hierarchy2"/>
    <dgm:cxn modelId="{1B2CAC73-6E49-4D77-817E-D68825D17565}" type="presOf" srcId="{F2E60BB0-100E-43E5-A9AC-74E80269FA6C}" destId="{735E8F08-8C46-4C5A-BFA6-635AA3AB9A1F}" srcOrd="0" destOrd="0" presId="urn:microsoft.com/office/officeart/2005/8/layout/hierarchy2"/>
    <dgm:cxn modelId="{88B6A3E6-27E0-459B-AB1B-1FC04705AFCD}" srcId="{0BD5EFA8-0DC9-4F6C-8102-758D6B317419}" destId="{F93D43ED-03B4-4865-90CC-A24A4FB0F9EB}" srcOrd="1" destOrd="0" parTransId="{F2E60BB0-100E-43E5-A9AC-74E80269FA6C}" sibTransId="{5E8C31D8-E947-422A-A129-19F49BB427E6}"/>
    <dgm:cxn modelId="{238F1183-FA0B-462F-8287-79DA6469312B}" type="presOf" srcId="{FBFC4062-A993-4C5C-AB48-E817100800B1}" destId="{D0C0452E-68DA-4AA8-9391-F5669B1467AD}" srcOrd="1" destOrd="0" presId="urn:microsoft.com/office/officeart/2005/8/layout/hierarchy2"/>
    <dgm:cxn modelId="{E5C696B2-129A-429D-BC92-B89E84650EC2}" type="presOf" srcId="{8C88B1A9-A80E-4B64-B1A7-5E427C336F30}" destId="{33B65658-C4EC-433B-845A-6C613ABC40EB}" srcOrd="0" destOrd="0" presId="urn:microsoft.com/office/officeart/2005/8/layout/hierarchy2"/>
    <dgm:cxn modelId="{B2EBB585-B483-4EAD-A361-ADB3C860F2BD}" type="presOf" srcId="{F93D43ED-03B4-4865-90CC-A24A4FB0F9EB}" destId="{9C40D51E-629E-42E5-A3CF-5F29A25D77E2}" srcOrd="0" destOrd="0" presId="urn:microsoft.com/office/officeart/2005/8/layout/hierarchy2"/>
    <dgm:cxn modelId="{C9E757E6-6A24-4E2B-8323-9B6E4DB6F0E4}" srcId="{B4D4D1F0-C70B-4982-800B-9E3098A0A3D3}" destId="{97DF137E-98E0-4365-AF68-69E3CC444A95}" srcOrd="1" destOrd="0" parTransId="{FBFC4062-A993-4C5C-AB48-E817100800B1}" sibTransId="{9F906AEE-CCA6-4FFA-AC72-DF9B8F5F4D9C}"/>
    <dgm:cxn modelId="{CDBF39C9-E753-466A-B522-03F4062F4503}" type="presOf" srcId="{AE728FEA-0D0E-4CC7-B69A-26D3F8D112BA}" destId="{3C8701EC-7AC3-46AB-A0C7-D3A2AC019617}" srcOrd="1" destOrd="0" presId="urn:microsoft.com/office/officeart/2005/8/layout/hierarchy2"/>
    <dgm:cxn modelId="{8788C52C-2859-4000-88EC-08024644B796}" srcId="{B4D4D1F0-C70B-4982-800B-9E3098A0A3D3}" destId="{8C88B1A9-A80E-4B64-B1A7-5E427C336F30}" srcOrd="0" destOrd="0" parTransId="{FD7D8DB6-AA94-47EC-97C7-6C8C09EAB099}" sibTransId="{EAB6BAEC-26DA-465A-8EE9-18AA5F3F16DE}"/>
    <dgm:cxn modelId="{7EA904F8-E07E-46C2-B441-869AEF3EC84F}" srcId="{82C98822-D65D-4FCD-A434-FA492CA5B3B3}" destId="{0BD5EFA8-0DC9-4F6C-8102-758D6B317419}" srcOrd="0" destOrd="0" parTransId="{53DF3F9C-9B57-4F9E-A64A-CCF4EE539939}" sibTransId="{F39E4FE8-20A7-4076-AA8E-792865BC5022}"/>
    <dgm:cxn modelId="{762B8980-3D0F-4BDD-A973-818D7412A76F}" type="presParOf" srcId="{78E14F13-31B6-4CA1-A0D8-93BE2238ADED}" destId="{A2929E48-F1D2-4A76-B6D8-65ADC30870A2}" srcOrd="0" destOrd="0" presId="urn:microsoft.com/office/officeart/2005/8/layout/hierarchy2"/>
    <dgm:cxn modelId="{1AF2F50E-122D-4037-813A-EA32AB26623C}" type="presParOf" srcId="{A2929E48-F1D2-4A76-B6D8-65ADC30870A2}" destId="{28F26313-8CE3-4C67-9E47-AA4B01BF05BE}" srcOrd="0" destOrd="0" presId="urn:microsoft.com/office/officeart/2005/8/layout/hierarchy2"/>
    <dgm:cxn modelId="{F602AC7B-558B-4E67-8E16-682E889BE53F}" type="presParOf" srcId="{A2929E48-F1D2-4A76-B6D8-65ADC30870A2}" destId="{C9ECE103-9E58-4450-9E2D-CC4A281C2033}" srcOrd="1" destOrd="0" presId="urn:microsoft.com/office/officeart/2005/8/layout/hierarchy2"/>
    <dgm:cxn modelId="{5169ACF9-ED6E-4A93-81C1-DBD0308698B8}" type="presParOf" srcId="{C9ECE103-9E58-4450-9E2D-CC4A281C2033}" destId="{DF2F485E-B8F5-4DEE-894F-D6B3140DC53D}" srcOrd="0" destOrd="0" presId="urn:microsoft.com/office/officeart/2005/8/layout/hierarchy2"/>
    <dgm:cxn modelId="{54C35E4D-1D87-4E36-9C6D-232A0BE6F1D7}" type="presParOf" srcId="{DF2F485E-B8F5-4DEE-894F-D6B3140DC53D}" destId="{3C8701EC-7AC3-46AB-A0C7-D3A2AC019617}" srcOrd="0" destOrd="0" presId="urn:microsoft.com/office/officeart/2005/8/layout/hierarchy2"/>
    <dgm:cxn modelId="{C8F7F21A-1E6A-4941-AF08-1E754B1FD6AB}" type="presParOf" srcId="{C9ECE103-9E58-4450-9E2D-CC4A281C2033}" destId="{A2746D09-F181-4037-A8F1-3BCCCD4A7966}" srcOrd="1" destOrd="0" presId="urn:microsoft.com/office/officeart/2005/8/layout/hierarchy2"/>
    <dgm:cxn modelId="{3EE18D71-C2CA-427D-A916-ADB5D6801B97}" type="presParOf" srcId="{A2746D09-F181-4037-A8F1-3BCCCD4A7966}" destId="{03ABC26D-5959-4A40-817C-B83D6824F553}" srcOrd="0" destOrd="0" presId="urn:microsoft.com/office/officeart/2005/8/layout/hierarchy2"/>
    <dgm:cxn modelId="{7EC68208-9A95-4615-A8E8-0628C713F27E}" type="presParOf" srcId="{A2746D09-F181-4037-A8F1-3BCCCD4A7966}" destId="{A2852B90-BFD7-4A76-99CC-7220EE2B77F7}" srcOrd="1" destOrd="0" presId="urn:microsoft.com/office/officeart/2005/8/layout/hierarchy2"/>
    <dgm:cxn modelId="{26EE8C92-2139-4F86-8083-A280A7EE9FCD}" type="presParOf" srcId="{C9ECE103-9E58-4450-9E2D-CC4A281C2033}" destId="{735E8F08-8C46-4C5A-BFA6-635AA3AB9A1F}" srcOrd="2" destOrd="0" presId="urn:microsoft.com/office/officeart/2005/8/layout/hierarchy2"/>
    <dgm:cxn modelId="{35C7E163-A5BA-4EF2-8CC9-7FBC27167C0A}" type="presParOf" srcId="{735E8F08-8C46-4C5A-BFA6-635AA3AB9A1F}" destId="{038BAE97-5D39-4A23-8D67-EACD07470876}" srcOrd="0" destOrd="0" presId="urn:microsoft.com/office/officeart/2005/8/layout/hierarchy2"/>
    <dgm:cxn modelId="{420FA7A1-4663-466F-A858-ACB2DCAA4C2B}" type="presParOf" srcId="{C9ECE103-9E58-4450-9E2D-CC4A281C2033}" destId="{09BB119D-4161-4E49-AD1C-0C2BB80E9B37}" srcOrd="3" destOrd="0" presId="urn:microsoft.com/office/officeart/2005/8/layout/hierarchy2"/>
    <dgm:cxn modelId="{B648FED4-BEEF-420F-8C8F-8F307E4E4AC2}" type="presParOf" srcId="{09BB119D-4161-4E49-AD1C-0C2BB80E9B37}" destId="{9C40D51E-629E-42E5-A3CF-5F29A25D77E2}" srcOrd="0" destOrd="0" presId="urn:microsoft.com/office/officeart/2005/8/layout/hierarchy2"/>
    <dgm:cxn modelId="{85EA5EB0-A3FB-46B9-8DF0-F26157A13F74}" type="presParOf" srcId="{09BB119D-4161-4E49-AD1C-0C2BB80E9B37}" destId="{3961B7A9-73CD-48EF-831A-39546965F6B8}" srcOrd="1" destOrd="0" presId="urn:microsoft.com/office/officeart/2005/8/layout/hierarchy2"/>
    <dgm:cxn modelId="{14702E33-7A37-4FB7-9FB2-DDF6E60130CE}" type="presParOf" srcId="{C9ECE103-9E58-4450-9E2D-CC4A281C2033}" destId="{DBB62EFA-F677-4513-991B-D3FF778ED9E4}" srcOrd="4" destOrd="0" presId="urn:microsoft.com/office/officeart/2005/8/layout/hierarchy2"/>
    <dgm:cxn modelId="{736CD6B8-267D-4867-940A-85CF4E400D73}" type="presParOf" srcId="{DBB62EFA-F677-4513-991B-D3FF778ED9E4}" destId="{A4701793-7DBB-4EFE-ACD5-90A0F2C9C274}" srcOrd="0" destOrd="0" presId="urn:microsoft.com/office/officeart/2005/8/layout/hierarchy2"/>
    <dgm:cxn modelId="{07AB9184-2BED-42F0-AA14-391A13B6E7CA}" type="presParOf" srcId="{C9ECE103-9E58-4450-9E2D-CC4A281C2033}" destId="{4B06B1A6-B5F8-4C9E-9B40-CB6ABCB5B5B2}" srcOrd="5" destOrd="0" presId="urn:microsoft.com/office/officeart/2005/8/layout/hierarchy2"/>
    <dgm:cxn modelId="{676DF772-7A46-40CD-BDC2-EBAC078761DD}" type="presParOf" srcId="{4B06B1A6-B5F8-4C9E-9B40-CB6ABCB5B5B2}" destId="{612CC29C-A28C-42E9-9819-F4872E00EDC2}" srcOrd="0" destOrd="0" presId="urn:microsoft.com/office/officeart/2005/8/layout/hierarchy2"/>
    <dgm:cxn modelId="{BE0A320B-804F-495F-83AC-E20EEFADBCE5}" type="presParOf" srcId="{4B06B1A6-B5F8-4C9E-9B40-CB6ABCB5B5B2}" destId="{0E450B16-93BA-4DF6-815E-D6AA0A596141}" srcOrd="1" destOrd="0" presId="urn:microsoft.com/office/officeart/2005/8/layout/hierarchy2"/>
    <dgm:cxn modelId="{91D6E482-E155-4B0B-B634-D9A816D1E516}" type="presParOf" srcId="{0E450B16-93BA-4DF6-815E-D6AA0A596141}" destId="{FD697DF3-BF1E-4C10-AE4C-71203E42ECF3}" srcOrd="0" destOrd="0" presId="urn:microsoft.com/office/officeart/2005/8/layout/hierarchy2"/>
    <dgm:cxn modelId="{859350E0-1B67-469E-AE00-4E232BEA1AA4}" type="presParOf" srcId="{FD697DF3-BF1E-4C10-AE4C-71203E42ECF3}" destId="{303DE904-BC3A-494B-BE7A-2713970B8070}" srcOrd="0" destOrd="0" presId="urn:microsoft.com/office/officeart/2005/8/layout/hierarchy2"/>
    <dgm:cxn modelId="{FB66DA2D-D514-4DBF-AD0D-D623B334BA67}" type="presParOf" srcId="{0E450B16-93BA-4DF6-815E-D6AA0A596141}" destId="{4A207E3E-EBF4-4545-8129-42C67125AE8D}" srcOrd="1" destOrd="0" presId="urn:microsoft.com/office/officeart/2005/8/layout/hierarchy2"/>
    <dgm:cxn modelId="{72A4F937-CFB4-4DBE-AF2F-B9994F4A4191}" type="presParOf" srcId="{4A207E3E-EBF4-4545-8129-42C67125AE8D}" destId="{33B65658-C4EC-433B-845A-6C613ABC40EB}" srcOrd="0" destOrd="0" presId="urn:microsoft.com/office/officeart/2005/8/layout/hierarchy2"/>
    <dgm:cxn modelId="{E90806F2-2C72-46A3-A722-17F0A6980598}" type="presParOf" srcId="{4A207E3E-EBF4-4545-8129-42C67125AE8D}" destId="{390C005F-03EB-414D-9A96-1235E8E36D26}" srcOrd="1" destOrd="0" presId="urn:microsoft.com/office/officeart/2005/8/layout/hierarchy2"/>
    <dgm:cxn modelId="{B6806748-4FEC-4BE3-AE2D-90A2520B5EC8}" type="presParOf" srcId="{0E450B16-93BA-4DF6-815E-D6AA0A596141}" destId="{D2B799D7-DD2F-4284-87A8-B6C56CC5E496}" srcOrd="2" destOrd="0" presId="urn:microsoft.com/office/officeart/2005/8/layout/hierarchy2"/>
    <dgm:cxn modelId="{5C98CCDC-0926-4FC4-8E21-73814FC0F8EF}" type="presParOf" srcId="{D2B799D7-DD2F-4284-87A8-B6C56CC5E496}" destId="{D0C0452E-68DA-4AA8-9391-F5669B1467AD}" srcOrd="0" destOrd="0" presId="urn:microsoft.com/office/officeart/2005/8/layout/hierarchy2"/>
    <dgm:cxn modelId="{715CF837-200D-46D1-89C4-027B4DD3211E}" type="presParOf" srcId="{0E450B16-93BA-4DF6-815E-D6AA0A596141}" destId="{F01E3DF3-0780-4F87-8A42-B14692F2E160}" srcOrd="3" destOrd="0" presId="urn:microsoft.com/office/officeart/2005/8/layout/hierarchy2"/>
    <dgm:cxn modelId="{234A95F2-FBC9-4D2C-BD02-309A1995B58A}" type="presParOf" srcId="{F01E3DF3-0780-4F87-8A42-B14692F2E160}" destId="{39CC1999-A8FA-4F2C-9D54-B90782961AFB}" srcOrd="0" destOrd="0" presId="urn:microsoft.com/office/officeart/2005/8/layout/hierarchy2"/>
    <dgm:cxn modelId="{8CAF83B7-32B8-4B8E-B743-F48C27AB50CA}" type="presParOf" srcId="{F01E3DF3-0780-4F87-8A42-B14692F2E160}" destId="{F13BCDEF-FE38-4B6C-AC9A-A711574669D9}"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FA74950-B5F3-4C9F-8DFC-D686E929700A}" type="doc">
      <dgm:prSet loTypeId="urn:microsoft.com/office/officeart/2005/8/layout/hierarchy2" loCatId="hierarchy" qsTypeId="urn:microsoft.com/office/officeart/2005/8/quickstyle/3d1" qsCatId="3D" csTypeId="urn:microsoft.com/office/officeart/2005/8/colors/colorful3" csCatId="colorful" phldr="1"/>
      <dgm:spPr/>
      <dgm:t>
        <a:bodyPr/>
        <a:lstStyle/>
        <a:p>
          <a:endParaRPr lang="zh-CN" altLang="en-US"/>
        </a:p>
      </dgm:t>
    </dgm:pt>
    <dgm:pt modelId="{FDDAF925-D438-4CCF-92C4-BA3DE1AFA858}">
      <dgm:prSet phldrT="[文本]" custT="1"/>
      <dgm:spPr/>
      <dgm:t>
        <a:bodyPr/>
        <a:lstStyle/>
        <a:p>
          <a:r>
            <a:rPr lang="zh-CN" altLang="en-US" sz="2000" b="1" smtClean="0"/>
            <a:t>收入（营业内收入）</a:t>
          </a:r>
          <a:endParaRPr lang="zh-CN" altLang="en-US" sz="2000" b="1" dirty="0"/>
        </a:p>
      </dgm:t>
    </dgm:pt>
    <dgm:pt modelId="{D14CDA95-6652-4E2E-A1E2-8A8BC5306983}" type="parTrans" cxnId="{9EACB852-7998-48CF-8E2C-CE66D76FA410}">
      <dgm:prSet/>
      <dgm:spPr/>
      <dgm:t>
        <a:bodyPr/>
        <a:lstStyle/>
        <a:p>
          <a:endParaRPr lang="zh-CN" altLang="en-US"/>
        </a:p>
      </dgm:t>
    </dgm:pt>
    <dgm:pt modelId="{D18B437E-2648-48A8-B926-86284C421E2B}" type="sibTrans" cxnId="{9EACB852-7998-48CF-8E2C-CE66D76FA410}">
      <dgm:prSet/>
      <dgm:spPr/>
      <dgm:t>
        <a:bodyPr/>
        <a:lstStyle/>
        <a:p>
          <a:endParaRPr lang="zh-CN" altLang="en-US"/>
        </a:p>
      </dgm:t>
    </dgm:pt>
    <dgm:pt modelId="{A4E24BB5-885C-49D3-84BC-9D16E37D4E70}">
      <dgm:prSet phldrT="[文本]" custT="1"/>
      <dgm:spPr/>
      <dgm:t>
        <a:bodyPr/>
        <a:lstStyle/>
        <a:p>
          <a:r>
            <a:rPr lang="zh-CN" altLang="en-US" sz="2000" b="1" smtClean="0"/>
            <a:t>经营活动性质</a:t>
          </a:r>
          <a:endParaRPr lang="zh-CN" altLang="en-US" sz="2000" b="1" dirty="0"/>
        </a:p>
      </dgm:t>
    </dgm:pt>
    <dgm:pt modelId="{DB2FD6AD-42F9-4CD8-942D-E2B92882A48D}" type="parTrans" cxnId="{9A9337DF-688C-4B08-B861-78FF5CAEAE6D}">
      <dgm:prSet/>
      <dgm:spPr/>
      <dgm:t>
        <a:bodyPr/>
        <a:lstStyle/>
        <a:p>
          <a:endParaRPr lang="zh-CN" altLang="en-US"/>
        </a:p>
      </dgm:t>
    </dgm:pt>
    <dgm:pt modelId="{CED15A93-5FCE-4C1F-BE06-49CAE1047956}" type="sibTrans" cxnId="{9A9337DF-688C-4B08-B861-78FF5CAEAE6D}">
      <dgm:prSet/>
      <dgm:spPr/>
      <dgm:t>
        <a:bodyPr/>
        <a:lstStyle/>
        <a:p>
          <a:endParaRPr lang="zh-CN" altLang="en-US"/>
        </a:p>
      </dgm:t>
    </dgm:pt>
    <dgm:pt modelId="{43921CDB-4D1E-4D50-840B-27CC7BA3EA7A}">
      <dgm:prSet phldrT="[文本]" custT="1"/>
      <dgm:spPr/>
      <dgm:t>
        <a:bodyPr/>
        <a:lstStyle/>
        <a:p>
          <a:r>
            <a:rPr lang="zh-CN" altLang="en-US" sz="2000" b="1" smtClean="0"/>
            <a:t>销售商品收入</a:t>
          </a:r>
          <a:endParaRPr lang="en-US" altLang="zh-CN" sz="2000" b="1" dirty="0" smtClean="0"/>
        </a:p>
      </dgm:t>
    </dgm:pt>
    <dgm:pt modelId="{C924297E-5EBA-404F-9B16-89EDEE34D13A}" type="parTrans" cxnId="{32E2F7FD-CF41-4208-A9ED-BC759A31B8A3}">
      <dgm:prSet/>
      <dgm:spPr/>
      <dgm:t>
        <a:bodyPr/>
        <a:lstStyle/>
        <a:p>
          <a:endParaRPr lang="zh-CN" altLang="en-US"/>
        </a:p>
      </dgm:t>
    </dgm:pt>
    <dgm:pt modelId="{C4A6C9BC-1B3E-4023-8827-E617E2B54B86}" type="sibTrans" cxnId="{32E2F7FD-CF41-4208-A9ED-BC759A31B8A3}">
      <dgm:prSet/>
      <dgm:spPr/>
      <dgm:t>
        <a:bodyPr/>
        <a:lstStyle/>
        <a:p>
          <a:endParaRPr lang="zh-CN" altLang="en-US"/>
        </a:p>
      </dgm:t>
    </dgm:pt>
    <dgm:pt modelId="{529AA91D-FA98-40D3-86AA-802EBBF10414}">
      <dgm:prSet phldrT="[文本]" custT="1"/>
      <dgm:spPr/>
      <dgm:t>
        <a:bodyPr/>
        <a:lstStyle/>
        <a:p>
          <a:r>
            <a:rPr lang="zh-CN" altLang="en-US" sz="2000" b="1" smtClean="0"/>
            <a:t>提供劳务收入</a:t>
          </a:r>
          <a:endParaRPr lang="zh-CN" altLang="en-US" sz="2000" b="1" dirty="0"/>
        </a:p>
      </dgm:t>
    </dgm:pt>
    <dgm:pt modelId="{B95B02BD-CBF7-49DA-95EF-19CD78B9CEBF}" type="parTrans" cxnId="{25884ED1-E976-41BF-96A9-B43E63A2DE43}">
      <dgm:prSet/>
      <dgm:spPr/>
      <dgm:t>
        <a:bodyPr/>
        <a:lstStyle/>
        <a:p>
          <a:endParaRPr lang="zh-CN" altLang="en-US"/>
        </a:p>
      </dgm:t>
    </dgm:pt>
    <dgm:pt modelId="{1F1E9DA0-0296-43B8-A201-0231F4B93A18}" type="sibTrans" cxnId="{25884ED1-E976-41BF-96A9-B43E63A2DE43}">
      <dgm:prSet/>
      <dgm:spPr/>
      <dgm:t>
        <a:bodyPr/>
        <a:lstStyle/>
        <a:p>
          <a:endParaRPr lang="zh-CN" altLang="en-US"/>
        </a:p>
      </dgm:t>
    </dgm:pt>
    <dgm:pt modelId="{8392FEF3-5216-4426-8ED3-B0AB5E0E16A9}">
      <dgm:prSet phldrT="[文本]" custT="1"/>
      <dgm:spPr/>
      <dgm:t>
        <a:bodyPr/>
        <a:lstStyle/>
        <a:p>
          <a:r>
            <a:rPr lang="zh-CN" altLang="en-US" sz="2000" b="1" smtClean="0"/>
            <a:t>经营活动地位</a:t>
          </a:r>
          <a:endParaRPr lang="zh-CN" altLang="en-US" sz="2000" b="1" dirty="0"/>
        </a:p>
      </dgm:t>
    </dgm:pt>
    <dgm:pt modelId="{9460B580-018C-42FA-8C38-BE348AEE938D}" type="parTrans" cxnId="{EEC3F7FD-998F-42C6-928D-D716DA49A7B9}">
      <dgm:prSet/>
      <dgm:spPr/>
      <dgm:t>
        <a:bodyPr/>
        <a:lstStyle/>
        <a:p>
          <a:endParaRPr lang="zh-CN" altLang="en-US"/>
        </a:p>
      </dgm:t>
    </dgm:pt>
    <dgm:pt modelId="{437A52DF-EB09-4C47-8C32-399CBBB7B373}" type="sibTrans" cxnId="{EEC3F7FD-998F-42C6-928D-D716DA49A7B9}">
      <dgm:prSet/>
      <dgm:spPr/>
      <dgm:t>
        <a:bodyPr/>
        <a:lstStyle/>
        <a:p>
          <a:endParaRPr lang="zh-CN" altLang="en-US"/>
        </a:p>
      </dgm:t>
    </dgm:pt>
    <dgm:pt modelId="{8C2020EC-7085-4CF9-8F15-D7721E1B882F}">
      <dgm:prSet phldrT="[文本]" custT="1"/>
      <dgm:spPr/>
      <dgm:t>
        <a:bodyPr/>
        <a:lstStyle/>
        <a:p>
          <a:r>
            <a:rPr lang="zh-CN" altLang="en-US" sz="2000" b="1" smtClean="0"/>
            <a:t>主营业务收入</a:t>
          </a:r>
          <a:endParaRPr lang="zh-CN" altLang="en-US" sz="2000" b="1" dirty="0"/>
        </a:p>
      </dgm:t>
    </dgm:pt>
    <dgm:pt modelId="{955056B7-9706-4B04-90A4-389AACA05CD2}" type="parTrans" cxnId="{3321004A-3412-4F54-86AB-D3ABFD48F143}">
      <dgm:prSet/>
      <dgm:spPr/>
      <dgm:t>
        <a:bodyPr/>
        <a:lstStyle/>
        <a:p>
          <a:endParaRPr lang="zh-CN" altLang="en-US"/>
        </a:p>
      </dgm:t>
    </dgm:pt>
    <dgm:pt modelId="{9A4DD9E1-D00C-46DF-9068-77CB58E34F83}" type="sibTrans" cxnId="{3321004A-3412-4F54-86AB-D3ABFD48F143}">
      <dgm:prSet/>
      <dgm:spPr/>
      <dgm:t>
        <a:bodyPr/>
        <a:lstStyle/>
        <a:p>
          <a:endParaRPr lang="zh-CN" altLang="en-US"/>
        </a:p>
      </dgm:t>
    </dgm:pt>
    <dgm:pt modelId="{BB1BCD60-C3FB-4FA3-AE98-B736075EB584}">
      <dgm:prSet phldrT="[文本]" custT="1"/>
      <dgm:spPr/>
      <dgm:t>
        <a:bodyPr/>
        <a:lstStyle/>
        <a:p>
          <a:r>
            <a:rPr lang="zh-CN" altLang="en-US" sz="2000" b="1" smtClean="0"/>
            <a:t>让渡资产使用权收入</a:t>
          </a:r>
          <a:endParaRPr lang="zh-CN" altLang="en-US" sz="2000" b="1" dirty="0"/>
        </a:p>
      </dgm:t>
    </dgm:pt>
    <dgm:pt modelId="{76D1DD84-FEF8-4370-B8B4-DE4E73E7AE29}" type="parTrans" cxnId="{4B147FB8-65AA-41C0-A306-286F851EA311}">
      <dgm:prSet/>
      <dgm:spPr/>
      <dgm:t>
        <a:bodyPr/>
        <a:lstStyle/>
        <a:p>
          <a:endParaRPr lang="zh-CN" altLang="en-US"/>
        </a:p>
      </dgm:t>
    </dgm:pt>
    <dgm:pt modelId="{95A5CD8F-9E5F-42D0-833C-AA33CC67B009}" type="sibTrans" cxnId="{4B147FB8-65AA-41C0-A306-286F851EA311}">
      <dgm:prSet/>
      <dgm:spPr/>
      <dgm:t>
        <a:bodyPr/>
        <a:lstStyle/>
        <a:p>
          <a:endParaRPr lang="zh-CN" altLang="en-US"/>
        </a:p>
      </dgm:t>
    </dgm:pt>
    <dgm:pt modelId="{553EECE1-3CD8-4D3B-A3F3-14EFB9753349}">
      <dgm:prSet phldrT="[文本]" custT="1"/>
      <dgm:spPr/>
      <dgm:t>
        <a:bodyPr/>
        <a:lstStyle/>
        <a:p>
          <a:r>
            <a:rPr lang="zh-CN" altLang="en-US" sz="2000" b="1" smtClean="0"/>
            <a:t>其他业务收入</a:t>
          </a:r>
          <a:endParaRPr lang="zh-CN" altLang="en-US" sz="2000" b="1" dirty="0"/>
        </a:p>
      </dgm:t>
    </dgm:pt>
    <dgm:pt modelId="{82C33D27-2B44-468B-8837-082854B66A78}" type="parTrans" cxnId="{2D029BDF-AD0A-408C-912F-71D11E4EBE1A}">
      <dgm:prSet/>
      <dgm:spPr/>
      <dgm:t>
        <a:bodyPr/>
        <a:lstStyle/>
        <a:p>
          <a:endParaRPr lang="zh-CN" altLang="en-US"/>
        </a:p>
      </dgm:t>
    </dgm:pt>
    <dgm:pt modelId="{ACD6D406-63D2-4C1A-8C34-93D26D7D324E}" type="sibTrans" cxnId="{2D029BDF-AD0A-408C-912F-71D11E4EBE1A}">
      <dgm:prSet/>
      <dgm:spPr/>
      <dgm:t>
        <a:bodyPr/>
        <a:lstStyle/>
        <a:p>
          <a:endParaRPr lang="zh-CN" altLang="en-US"/>
        </a:p>
      </dgm:t>
    </dgm:pt>
    <dgm:pt modelId="{822F6CE7-ACAF-4780-B2E0-63908E1131CE}" type="pres">
      <dgm:prSet presAssocID="{1FA74950-B5F3-4C9F-8DFC-D686E929700A}" presName="diagram" presStyleCnt="0">
        <dgm:presLayoutVars>
          <dgm:chPref val="1"/>
          <dgm:dir/>
          <dgm:animOne val="branch"/>
          <dgm:animLvl val="lvl"/>
          <dgm:resizeHandles val="exact"/>
        </dgm:presLayoutVars>
      </dgm:prSet>
      <dgm:spPr/>
      <dgm:t>
        <a:bodyPr/>
        <a:lstStyle/>
        <a:p>
          <a:endParaRPr lang="zh-CN" altLang="en-US"/>
        </a:p>
      </dgm:t>
    </dgm:pt>
    <dgm:pt modelId="{71EF0894-924A-45E9-A292-66355BF0E80A}" type="pres">
      <dgm:prSet presAssocID="{FDDAF925-D438-4CCF-92C4-BA3DE1AFA858}" presName="root1" presStyleCnt="0"/>
      <dgm:spPr/>
      <dgm:t>
        <a:bodyPr/>
        <a:lstStyle/>
        <a:p>
          <a:endParaRPr lang="zh-CN" altLang="en-US"/>
        </a:p>
      </dgm:t>
    </dgm:pt>
    <dgm:pt modelId="{0B4804BC-DDC6-4685-875B-B33DE933D443}" type="pres">
      <dgm:prSet presAssocID="{FDDAF925-D438-4CCF-92C4-BA3DE1AFA858}" presName="LevelOneTextNode" presStyleLbl="node0" presStyleIdx="0" presStyleCnt="1" custScaleX="126883" custScaleY="155119" custLinFactNeighborX="-74619" custLinFactNeighborY="-916">
        <dgm:presLayoutVars>
          <dgm:chPref val="3"/>
        </dgm:presLayoutVars>
      </dgm:prSet>
      <dgm:spPr/>
      <dgm:t>
        <a:bodyPr/>
        <a:lstStyle/>
        <a:p>
          <a:endParaRPr lang="zh-CN" altLang="en-US"/>
        </a:p>
      </dgm:t>
    </dgm:pt>
    <dgm:pt modelId="{7F4E977F-6609-4683-805F-48750769DF04}" type="pres">
      <dgm:prSet presAssocID="{FDDAF925-D438-4CCF-92C4-BA3DE1AFA858}" presName="level2hierChild" presStyleCnt="0"/>
      <dgm:spPr/>
      <dgm:t>
        <a:bodyPr/>
        <a:lstStyle/>
        <a:p>
          <a:endParaRPr lang="zh-CN" altLang="en-US"/>
        </a:p>
      </dgm:t>
    </dgm:pt>
    <dgm:pt modelId="{AEF0D029-3695-4DE9-BD05-A6EABA53A731}" type="pres">
      <dgm:prSet presAssocID="{DB2FD6AD-42F9-4CD8-942D-E2B92882A48D}" presName="conn2-1" presStyleLbl="parChTrans1D2" presStyleIdx="0" presStyleCnt="2"/>
      <dgm:spPr/>
      <dgm:t>
        <a:bodyPr/>
        <a:lstStyle/>
        <a:p>
          <a:endParaRPr lang="zh-CN" altLang="en-US"/>
        </a:p>
      </dgm:t>
    </dgm:pt>
    <dgm:pt modelId="{F4692F10-A0A3-403F-A2F8-E00D8C5B60E3}" type="pres">
      <dgm:prSet presAssocID="{DB2FD6AD-42F9-4CD8-942D-E2B92882A48D}" presName="connTx" presStyleLbl="parChTrans1D2" presStyleIdx="0" presStyleCnt="2"/>
      <dgm:spPr/>
      <dgm:t>
        <a:bodyPr/>
        <a:lstStyle/>
        <a:p>
          <a:endParaRPr lang="zh-CN" altLang="en-US"/>
        </a:p>
      </dgm:t>
    </dgm:pt>
    <dgm:pt modelId="{6F747C84-783B-49CC-97B0-58A3A9F8DA0B}" type="pres">
      <dgm:prSet presAssocID="{A4E24BB5-885C-49D3-84BC-9D16E37D4E70}" presName="root2" presStyleCnt="0"/>
      <dgm:spPr/>
      <dgm:t>
        <a:bodyPr/>
        <a:lstStyle/>
        <a:p>
          <a:endParaRPr lang="zh-CN" altLang="en-US"/>
        </a:p>
      </dgm:t>
    </dgm:pt>
    <dgm:pt modelId="{D2CA230A-AD3A-4518-BC9A-22A107DD01A4}" type="pres">
      <dgm:prSet presAssocID="{A4E24BB5-885C-49D3-84BC-9D16E37D4E70}" presName="LevelTwoTextNode" presStyleLbl="node2" presStyleIdx="0" presStyleCnt="2" custScaleY="148013" custLinFactNeighborX="-45778" custLinFactNeighborY="14649">
        <dgm:presLayoutVars>
          <dgm:chPref val="3"/>
        </dgm:presLayoutVars>
      </dgm:prSet>
      <dgm:spPr/>
      <dgm:t>
        <a:bodyPr/>
        <a:lstStyle/>
        <a:p>
          <a:endParaRPr lang="zh-CN" altLang="en-US"/>
        </a:p>
      </dgm:t>
    </dgm:pt>
    <dgm:pt modelId="{0F084D02-8D2F-476D-A2C5-ADB8C80350E7}" type="pres">
      <dgm:prSet presAssocID="{A4E24BB5-885C-49D3-84BC-9D16E37D4E70}" presName="level3hierChild" presStyleCnt="0"/>
      <dgm:spPr/>
      <dgm:t>
        <a:bodyPr/>
        <a:lstStyle/>
        <a:p>
          <a:endParaRPr lang="zh-CN" altLang="en-US"/>
        </a:p>
      </dgm:t>
    </dgm:pt>
    <dgm:pt modelId="{87A86843-E2E8-482C-92C9-0F4E74B70DDD}" type="pres">
      <dgm:prSet presAssocID="{C924297E-5EBA-404F-9B16-89EDEE34D13A}" presName="conn2-1" presStyleLbl="parChTrans1D3" presStyleIdx="0" presStyleCnt="5"/>
      <dgm:spPr/>
      <dgm:t>
        <a:bodyPr/>
        <a:lstStyle/>
        <a:p>
          <a:endParaRPr lang="zh-CN" altLang="en-US"/>
        </a:p>
      </dgm:t>
    </dgm:pt>
    <dgm:pt modelId="{B42A16F1-28B0-4288-A524-AF949B042704}" type="pres">
      <dgm:prSet presAssocID="{C924297E-5EBA-404F-9B16-89EDEE34D13A}" presName="connTx" presStyleLbl="parChTrans1D3" presStyleIdx="0" presStyleCnt="5"/>
      <dgm:spPr/>
      <dgm:t>
        <a:bodyPr/>
        <a:lstStyle/>
        <a:p>
          <a:endParaRPr lang="zh-CN" altLang="en-US"/>
        </a:p>
      </dgm:t>
    </dgm:pt>
    <dgm:pt modelId="{8DDCB6D8-A4DF-4380-A4A7-30A10B0C5BA6}" type="pres">
      <dgm:prSet presAssocID="{43921CDB-4D1E-4D50-840B-27CC7BA3EA7A}" presName="root2" presStyleCnt="0"/>
      <dgm:spPr/>
      <dgm:t>
        <a:bodyPr/>
        <a:lstStyle/>
        <a:p>
          <a:endParaRPr lang="zh-CN" altLang="en-US"/>
        </a:p>
      </dgm:t>
    </dgm:pt>
    <dgm:pt modelId="{E4375134-F5EB-4390-B7AD-E10E46E35F52}" type="pres">
      <dgm:prSet presAssocID="{43921CDB-4D1E-4D50-840B-27CC7BA3EA7A}" presName="LevelTwoTextNode" presStyleLbl="node3" presStyleIdx="0" presStyleCnt="5" custScaleX="157032">
        <dgm:presLayoutVars>
          <dgm:chPref val="3"/>
        </dgm:presLayoutVars>
      </dgm:prSet>
      <dgm:spPr/>
      <dgm:t>
        <a:bodyPr/>
        <a:lstStyle/>
        <a:p>
          <a:endParaRPr lang="zh-CN" altLang="en-US"/>
        </a:p>
      </dgm:t>
    </dgm:pt>
    <dgm:pt modelId="{1BF3A56C-5E50-49F8-A594-74EFC1BEF16A}" type="pres">
      <dgm:prSet presAssocID="{43921CDB-4D1E-4D50-840B-27CC7BA3EA7A}" presName="level3hierChild" presStyleCnt="0"/>
      <dgm:spPr/>
      <dgm:t>
        <a:bodyPr/>
        <a:lstStyle/>
        <a:p>
          <a:endParaRPr lang="zh-CN" altLang="en-US"/>
        </a:p>
      </dgm:t>
    </dgm:pt>
    <dgm:pt modelId="{544204FC-EE34-4515-A2B0-B2D0A24976C7}" type="pres">
      <dgm:prSet presAssocID="{B95B02BD-CBF7-49DA-95EF-19CD78B9CEBF}" presName="conn2-1" presStyleLbl="parChTrans1D3" presStyleIdx="1" presStyleCnt="5"/>
      <dgm:spPr/>
      <dgm:t>
        <a:bodyPr/>
        <a:lstStyle/>
        <a:p>
          <a:endParaRPr lang="zh-CN" altLang="en-US"/>
        </a:p>
      </dgm:t>
    </dgm:pt>
    <dgm:pt modelId="{19F637F5-1C51-4E62-A6DB-607405293D37}" type="pres">
      <dgm:prSet presAssocID="{B95B02BD-CBF7-49DA-95EF-19CD78B9CEBF}" presName="connTx" presStyleLbl="parChTrans1D3" presStyleIdx="1" presStyleCnt="5"/>
      <dgm:spPr/>
      <dgm:t>
        <a:bodyPr/>
        <a:lstStyle/>
        <a:p>
          <a:endParaRPr lang="zh-CN" altLang="en-US"/>
        </a:p>
      </dgm:t>
    </dgm:pt>
    <dgm:pt modelId="{FB607C4A-88BB-4C75-8B88-1A6C24E98C41}" type="pres">
      <dgm:prSet presAssocID="{529AA91D-FA98-40D3-86AA-802EBBF10414}" presName="root2" presStyleCnt="0"/>
      <dgm:spPr/>
      <dgm:t>
        <a:bodyPr/>
        <a:lstStyle/>
        <a:p>
          <a:endParaRPr lang="zh-CN" altLang="en-US"/>
        </a:p>
      </dgm:t>
    </dgm:pt>
    <dgm:pt modelId="{C3F16035-C8B8-4B7B-9EE3-6ED1C6176D15}" type="pres">
      <dgm:prSet presAssocID="{529AA91D-FA98-40D3-86AA-802EBBF10414}" presName="LevelTwoTextNode" presStyleLbl="node3" presStyleIdx="1" presStyleCnt="5" custScaleX="167370">
        <dgm:presLayoutVars>
          <dgm:chPref val="3"/>
        </dgm:presLayoutVars>
      </dgm:prSet>
      <dgm:spPr/>
      <dgm:t>
        <a:bodyPr/>
        <a:lstStyle/>
        <a:p>
          <a:endParaRPr lang="zh-CN" altLang="en-US"/>
        </a:p>
      </dgm:t>
    </dgm:pt>
    <dgm:pt modelId="{C1C6413D-86C1-45FB-BEF3-7223F02DFFD1}" type="pres">
      <dgm:prSet presAssocID="{529AA91D-FA98-40D3-86AA-802EBBF10414}" presName="level3hierChild" presStyleCnt="0"/>
      <dgm:spPr/>
      <dgm:t>
        <a:bodyPr/>
        <a:lstStyle/>
        <a:p>
          <a:endParaRPr lang="zh-CN" altLang="en-US"/>
        </a:p>
      </dgm:t>
    </dgm:pt>
    <dgm:pt modelId="{558C8378-53DC-4617-A02B-6A05DFADA7FB}" type="pres">
      <dgm:prSet presAssocID="{76D1DD84-FEF8-4370-B8B4-DE4E73E7AE29}" presName="conn2-1" presStyleLbl="parChTrans1D3" presStyleIdx="2" presStyleCnt="5"/>
      <dgm:spPr/>
      <dgm:t>
        <a:bodyPr/>
        <a:lstStyle/>
        <a:p>
          <a:endParaRPr lang="zh-CN" altLang="en-US"/>
        </a:p>
      </dgm:t>
    </dgm:pt>
    <dgm:pt modelId="{55A8019A-5AA0-45D8-A3FD-4B5F6A0A3DB6}" type="pres">
      <dgm:prSet presAssocID="{76D1DD84-FEF8-4370-B8B4-DE4E73E7AE29}" presName="connTx" presStyleLbl="parChTrans1D3" presStyleIdx="2" presStyleCnt="5"/>
      <dgm:spPr/>
      <dgm:t>
        <a:bodyPr/>
        <a:lstStyle/>
        <a:p>
          <a:endParaRPr lang="zh-CN" altLang="en-US"/>
        </a:p>
      </dgm:t>
    </dgm:pt>
    <dgm:pt modelId="{9E7B8932-B066-4926-BDE4-346AE1D2CF3C}" type="pres">
      <dgm:prSet presAssocID="{BB1BCD60-C3FB-4FA3-AE98-B736075EB584}" presName="root2" presStyleCnt="0"/>
      <dgm:spPr/>
      <dgm:t>
        <a:bodyPr/>
        <a:lstStyle/>
        <a:p>
          <a:endParaRPr lang="zh-CN" altLang="en-US"/>
        </a:p>
      </dgm:t>
    </dgm:pt>
    <dgm:pt modelId="{8B565E01-9CCB-4944-A7D7-3D03E8E4F30F}" type="pres">
      <dgm:prSet presAssocID="{BB1BCD60-C3FB-4FA3-AE98-B736075EB584}" presName="LevelTwoTextNode" presStyleLbl="node3" presStyleIdx="2" presStyleCnt="5" custScaleX="206020">
        <dgm:presLayoutVars>
          <dgm:chPref val="3"/>
        </dgm:presLayoutVars>
      </dgm:prSet>
      <dgm:spPr/>
      <dgm:t>
        <a:bodyPr/>
        <a:lstStyle/>
        <a:p>
          <a:endParaRPr lang="zh-CN" altLang="en-US"/>
        </a:p>
      </dgm:t>
    </dgm:pt>
    <dgm:pt modelId="{0D749804-FBEA-4371-8DEE-15CCE127B592}" type="pres">
      <dgm:prSet presAssocID="{BB1BCD60-C3FB-4FA3-AE98-B736075EB584}" presName="level3hierChild" presStyleCnt="0"/>
      <dgm:spPr/>
      <dgm:t>
        <a:bodyPr/>
        <a:lstStyle/>
        <a:p>
          <a:endParaRPr lang="zh-CN" altLang="en-US"/>
        </a:p>
      </dgm:t>
    </dgm:pt>
    <dgm:pt modelId="{F2E8E7F2-5634-4D45-AE64-EE72345EDD3B}" type="pres">
      <dgm:prSet presAssocID="{9460B580-018C-42FA-8C38-BE348AEE938D}" presName="conn2-1" presStyleLbl="parChTrans1D2" presStyleIdx="1" presStyleCnt="2"/>
      <dgm:spPr/>
      <dgm:t>
        <a:bodyPr/>
        <a:lstStyle/>
        <a:p>
          <a:endParaRPr lang="zh-CN" altLang="en-US"/>
        </a:p>
      </dgm:t>
    </dgm:pt>
    <dgm:pt modelId="{93A4DEFB-3EA3-47FE-8312-B3B9F617EA2C}" type="pres">
      <dgm:prSet presAssocID="{9460B580-018C-42FA-8C38-BE348AEE938D}" presName="connTx" presStyleLbl="parChTrans1D2" presStyleIdx="1" presStyleCnt="2"/>
      <dgm:spPr/>
      <dgm:t>
        <a:bodyPr/>
        <a:lstStyle/>
        <a:p>
          <a:endParaRPr lang="zh-CN" altLang="en-US"/>
        </a:p>
      </dgm:t>
    </dgm:pt>
    <dgm:pt modelId="{445A9BC0-71FA-4B0D-BF99-E5385134C36A}" type="pres">
      <dgm:prSet presAssocID="{8392FEF3-5216-4426-8ED3-B0AB5E0E16A9}" presName="root2" presStyleCnt="0"/>
      <dgm:spPr/>
      <dgm:t>
        <a:bodyPr/>
        <a:lstStyle/>
        <a:p>
          <a:endParaRPr lang="zh-CN" altLang="en-US"/>
        </a:p>
      </dgm:t>
    </dgm:pt>
    <dgm:pt modelId="{535BBC7D-8E59-4F09-9CD1-58FD52C236CC}" type="pres">
      <dgm:prSet presAssocID="{8392FEF3-5216-4426-8ED3-B0AB5E0E16A9}" presName="LevelTwoTextNode" presStyleLbl="node2" presStyleIdx="1" presStyleCnt="2" custScaleY="160450" custLinFactNeighborX="-51730" custLinFactNeighborY="-21058">
        <dgm:presLayoutVars>
          <dgm:chPref val="3"/>
        </dgm:presLayoutVars>
      </dgm:prSet>
      <dgm:spPr/>
      <dgm:t>
        <a:bodyPr/>
        <a:lstStyle/>
        <a:p>
          <a:endParaRPr lang="zh-CN" altLang="en-US"/>
        </a:p>
      </dgm:t>
    </dgm:pt>
    <dgm:pt modelId="{3D0E9302-A8A2-469E-8784-7D77F7E37D47}" type="pres">
      <dgm:prSet presAssocID="{8392FEF3-5216-4426-8ED3-B0AB5E0E16A9}" presName="level3hierChild" presStyleCnt="0"/>
      <dgm:spPr/>
      <dgm:t>
        <a:bodyPr/>
        <a:lstStyle/>
        <a:p>
          <a:endParaRPr lang="zh-CN" altLang="en-US"/>
        </a:p>
      </dgm:t>
    </dgm:pt>
    <dgm:pt modelId="{4DB4F6B0-3298-4D1F-BE73-CC0CBD92D633}" type="pres">
      <dgm:prSet presAssocID="{955056B7-9706-4B04-90A4-389AACA05CD2}" presName="conn2-1" presStyleLbl="parChTrans1D3" presStyleIdx="3" presStyleCnt="5"/>
      <dgm:spPr/>
      <dgm:t>
        <a:bodyPr/>
        <a:lstStyle/>
        <a:p>
          <a:endParaRPr lang="zh-CN" altLang="en-US"/>
        </a:p>
      </dgm:t>
    </dgm:pt>
    <dgm:pt modelId="{70C06C84-B8E4-4EF4-BF76-DD85C0777659}" type="pres">
      <dgm:prSet presAssocID="{955056B7-9706-4B04-90A4-389AACA05CD2}" presName="connTx" presStyleLbl="parChTrans1D3" presStyleIdx="3" presStyleCnt="5"/>
      <dgm:spPr/>
      <dgm:t>
        <a:bodyPr/>
        <a:lstStyle/>
        <a:p>
          <a:endParaRPr lang="zh-CN" altLang="en-US"/>
        </a:p>
      </dgm:t>
    </dgm:pt>
    <dgm:pt modelId="{D025DA59-3541-4182-8584-A653A1DBDF84}" type="pres">
      <dgm:prSet presAssocID="{8C2020EC-7085-4CF9-8F15-D7721E1B882F}" presName="root2" presStyleCnt="0"/>
      <dgm:spPr/>
      <dgm:t>
        <a:bodyPr/>
        <a:lstStyle/>
        <a:p>
          <a:endParaRPr lang="zh-CN" altLang="en-US"/>
        </a:p>
      </dgm:t>
    </dgm:pt>
    <dgm:pt modelId="{3AC87899-E394-43AB-A17F-FA15813C61C8}" type="pres">
      <dgm:prSet presAssocID="{8C2020EC-7085-4CF9-8F15-D7721E1B882F}" presName="LevelTwoTextNode" presStyleLbl="node3" presStyleIdx="3" presStyleCnt="5" custScaleX="179005">
        <dgm:presLayoutVars>
          <dgm:chPref val="3"/>
        </dgm:presLayoutVars>
      </dgm:prSet>
      <dgm:spPr/>
      <dgm:t>
        <a:bodyPr/>
        <a:lstStyle/>
        <a:p>
          <a:endParaRPr lang="zh-CN" altLang="en-US"/>
        </a:p>
      </dgm:t>
    </dgm:pt>
    <dgm:pt modelId="{41E30741-D1E5-4E24-9F6D-A69AC15B1A92}" type="pres">
      <dgm:prSet presAssocID="{8C2020EC-7085-4CF9-8F15-D7721E1B882F}" presName="level3hierChild" presStyleCnt="0"/>
      <dgm:spPr/>
      <dgm:t>
        <a:bodyPr/>
        <a:lstStyle/>
        <a:p>
          <a:endParaRPr lang="zh-CN" altLang="en-US"/>
        </a:p>
      </dgm:t>
    </dgm:pt>
    <dgm:pt modelId="{193E5E12-7B27-4495-A78D-DE089DCAAF0F}" type="pres">
      <dgm:prSet presAssocID="{82C33D27-2B44-468B-8837-082854B66A78}" presName="conn2-1" presStyleLbl="parChTrans1D3" presStyleIdx="4" presStyleCnt="5"/>
      <dgm:spPr/>
      <dgm:t>
        <a:bodyPr/>
        <a:lstStyle/>
        <a:p>
          <a:endParaRPr lang="zh-CN" altLang="en-US"/>
        </a:p>
      </dgm:t>
    </dgm:pt>
    <dgm:pt modelId="{793443BA-0905-4BE6-8A2F-A4C6B0C8F565}" type="pres">
      <dgm:prSet presAssocID="{82C33D27-2B44-468B-8837-082854B66A78}" presName="connTx" presStyleLbl="parChTrans1D3" presStyleIdx="4" presStyleCnt="5"/>
      <dgm:spPr/>
      <dgm:t>
        <a:bodyPr/>
        <a:lstStyle/>
        <a:p>
          <a:endParaRPr lang="zh-CN" altLang="en-US"/>
        </a:p>
      </dgm:t>
    </dgm:pt>
    <dgm:pt modelId="{E9520388-6C37-459E-9BBA-A76F15A3D97C}" type="pres">
      <dgm:prSet presAssocID="{553EECE1-3CD8-4D3B-A3F3-14EFB9753349}" presName="root2" presStyleCnt="0"/>
      <dgm:spPr/>
      <dgm:t>
        <a:bodyPr/>
        <a:lstStyle/>
        <a:p>
          <a:endParaRPr lang="zh-CN" altLang="en-US"/>
        </a:p>
      </dgm:t>
    </dgm:pt>
    <dgm:pt modelId="{EF7F15D2-1EB8-4FBC-8843-2589370E55EF}" type="pres">
      <dgm:prSet presAssocID="{553EECE1-3CD8-4D3B-A3F3-14EFB9753349}" presName="LevelTwoTextNode" presStyleLbl="node3" presStyleIdx="4" presStyleCnt="5" custScaleX="175343">
        <dgm:presLayoutVars>
          <dgm:chPref val="3"/>
        </dgm:presLayoutVars>
      </dgm:prSet>
      <dgm:spPr/>
      <dgm:t>
        <a:bodyPr/>
        <a:lstStyle/>
        <a:p>
          <a:endParaRPr lang="zh-CN" altLang="en-US"/>
        </a:p>
      </dgm:t>
    </dgm:pt>
    <dgm:pt modelId="{986B5A27-F904-4629-88B9-87B6577F150E}" type="pres">
      <dgm:prSet presAssocID="{553EECE1-3CD8-4D3B-A3F3-14EFB9753349}" presName="level3hierChild" presStyleCnt="0"/>
      <dgm:spPr/>
      <dgm:t>
        <a:bodyPr/>
        <a:lstStyle/>
        <a:p>
          <a:endParaRPr lang="zh-CN" altLang="en-US"/>
        </a:p>
      </dgm:t>
    </dgm:pt>
  </dgm:ptLst>
  <dgm:cxnLst>
    <dgm:cxn modelId="{4B147FB8-65AA-41C0-A306-286F851EA311}" srcId="{A4E24BB5-885C-49D3-84BC-9D16E37D4E70}" destId="{BB1BCD60-C3FB-4FA3-AE98-B736075EB584}" srcOrd="2" destOrd="0" parTransId="{76D1DD84-FEF8-4370-B8B4-DE4E73E7AE29}" sibTransId="{95A5CD8F-9E5F-42D0-833C-AA33CC67B009}"/>
    <dgm:cxn modelId="{818FE189-259F-4C0E-AB50-034F0C4C627F}" type="presOf" srcId="{82C33D27-2B44-468B-8837-082854B66A78}" destId="{793443BA-0905-4BE6-8A2F-A4C6B0C8F565}" srcOrd="1" destOrd="0" presId="urn:microsoft.com/office/officeart/2005/8/layout/hierarchy2"/>
    <dgm:cxn modelId="{007848AC-79DF-43DF-8B69-27F6E9D607AA}" type="presOf" srcId="{553EECE1-3CD8-4D3B-A3F3-14EFB9753349}" destId="{EF7F15D2-1EB8-4FBC-8843-2589370E55EF}" srcOrd="0" destOrd="0" presId="urn:microsoft.com/office/officeart/2005/8/layout/hierarchy2"/>
    <dgm:cxn modelId="{CB5C2F42-0FD5-4490-9EE5-49CC7E87619E}" type="presOf" srcId="{76D1DD84-FEF8-4370-B8B4-DE4E73E7AE29}" destId="{558C8378-53DC-4617-A02B-6A05DFADA7FB}" srcOrd="0" destOrd="0" presId="urn:microsoft.com/office/officeart/2005/8/layout/hierarchy2"/>
    <dgm:cxn modelId="{197607C9-D8DC-4C92-AD3C-44D9C760B7E1}" type="presOf" srcId="{DB2FD6AD-42F9-4CD8-942D-E2B92882A48D}" destId="{AEF0D029-3695-4DE9-BD05-A6EABA53A731}" srcOrd="0" destOrd="0" presId="urn:microsoft.com/office/officeart/2005/8/layout/hierarchy2"/>
    <dgm:cxn modelId="{23615C41-6C80-42CD-A7C6-473D0EFEE78C}" type="presOf" srcId="{529AA91D-FA98-40D3-86AA-802EBBF10414}" destId="{C3F16035-C8B8-4B7B-9EE3-6ED1C6176D15}" srcOrd="0" destOrd="0" presId="urn:microsoft.com/office/officeart/2005/8/layout/hierarchy2"/>
    <dgm:cxn modelId="{75BD1571-E7D1-45D7-ABFE-088A640189E6}" type="presOf" srcId="{955056B7-9706-4B04-90A4-389AACA05CD2}" destId="{70C06C84-B8E4-4EF4-BF76-DD85C0777659}" srcOrd="1" destOrd="0" presId="urn:microsoft.com/office/officeart/2005/8/layout/hierarchy2"/>
    <dgm:cxn modelId="{2E6D1800-31BF-4638-982B-34CC3CFD754E}" type="presOf" srcId="{DB2FD6AD-42F9-4CD8-942D-E2B92882A48D}" destId="{F4692F10-A0A3-403F-A2F8-E00D8C5B60E3}" srcOrd="1" destOrd="0" presId="urn:microsoft.com/office/officeart/2005/8/layout/hierarchy2"/>
    <dgm:cxn modelId="{D3D81CAB-BB84-4EEF-8C02-BA384969BF44}" type="presOf" srcId="{B95B02BD-CBF7-49DA-95EF-19CD78B9CEBF}" destId="{544204FC-EE34-4515-A2B0-B2D0A24976C7}" srcOrd="0" destOrd="0" presId="urn:microsoft.com/office/officeart/2005/8/layout/hierarchy2"/>
    <dgm:cxn modelId="{6F045452-D090-4C96-A2B0-5EE12429E0FE}" type="presOf" srcId="{A4E24BB5-885C-49D3-84BC-9D16E37D4E70}" destId="{D2CA230A-AD3A-4518-BC9A-22A107DD01A4}" srcOrd="0" destOrd="0" presId="urn:microsoft.com/office/officeart/2005/8/layout/hierarchy2"/>
    <dgm:cxn modelId="{2D029BDF-AD0A-408C-912F-71D11E4EBE1A}" srcId="{8392FEF3-5216-4426-8ED3-B0AB5E0E16A9}" destId="{553EECE1-3CD8-4D3B-A3F3-14EFB9753349}" srcOrd="1" destOrd="0" parTransId="{82C33D27-2B44-468B-8837-082854B66A78}" sibTransId="{ACD6D406-63D2-4C1A-8C34-93D26D7D324E}"/>
    <dgm:cxn modelId="{6C7D127E-D569-42B8-92DF-0CB92FDC8D52}" type="presOf" srcId="{1FA74950-B5F3-4C9F-8DFC-D686E929700A}" destId="{822F6CE7-ACAF-4780-B2E0-63908E1131CE}" srcOrd="0" destOrd="0" presId="urn:microsoft.com/office/officeart/2005/8/layout/hierarchy2"/>
    <dgm:cxn modelId="{9A9337DF-688C-4B08-B861-78FF5CAEAE6D}" srcId="{FDDAF925-D438-4CCF-92C4-BA3DE1AFA858}" destId="{A4E24BB5-885C-49D3-84BC-9D16E37D4E70}" srcOrd="0" destOrd="0" parTransId="{DB2FD6AD-42F9-4CD8-942D-E2B92882A48D}" sibTransId="{CED15A93-5FCE-4C1F-BE06-49CAE1047956}"/>
    <dgm:cxn modelId="{40002970-4CEC-478D-B176-6C2AA5E1C139}" type="presOf" srcId="{8C2020EC-7085-4CF9-8F15-D7721E1B882F}" destId="{3AC87899-E394-43AB-A17F-FA15813C61C8}" srcOrd="0" destOrd="0" presId="urn:microsoft.com/office/officeart/2005/8/layout/hierarchy2"/>
    <dgm:cxn modelId="{6E24CECB-DF38-4B1E-A6B9-6EF8745CA844}" type="presOf" srcId="{C924297E-5EBA-404F-9B16-89EDEE34D13A}" destId="{87A86843-E2E8-482C-92C9-0F4E74B70DDD}" srcOrd="0" destOrd="0" presId="urn:microsoft.com/office/officeart/2005/8/layout/hierarchy2"/>
    <dgm:cxn modelId="{4C172AAA-E249-4D4E-BE4A-7DC2350D5435}" type="presOf" srcId="{8392FEF3-5216-4426-8ED3-B0AB5E0E16A9}" destId="{535BBC7D-8E59-4F09-9CD1-58FD52C236CC}" srcOrd="0" destOrd="0" presId="urn:microsoft.com/office/officeart/2005/8/layout/hierarchy2"/>
    <dgm:cxn modelId="{9EACB852-7998-48CF-8E2C-CE66D76FA410}" srcId="{1FA74950-B5F3-4C9F-8DFC-D686E929700A}" destId="{FDDAF925-D438-4CCF-92C4-BA3DE1AFA858}" srcOrd="0" destOrd="0" parTransId="{D14CDA95-6652-4E2E-A1E2-8A8BC5306983}" sibTransId="{D18B437E-2648-48A8-B926-86284C421E2B}"/>
    <dgm:cxn modelId="{15375C09-7E0D-4774-9912-97CD072E9341}" type="presOf" srcId="{43921CDB-4D1E-4D50-840B-27CC7BA3EA7A}" destId="{E4375134-F5EB-4390-B7AD-E10E46E35F52}" srcOrd="0" destOrd="0" presId="urn:microsoft.com/office/officeart/2005/8/layout/hierarchy2"/>
    <dgm:cxn modelId="{81BF99B6-EA5B-478C-8CE5-AFDA9D667553}" type="presOf" srcId="{FDDAF925-D438-4CCF-92C4-BA3DE1AFA858}" destId="{0B4804BC-DDC6-4685-875B-B33DE933D443}" srcOrd="0" destOrd="0" presId="urn:microsoft.com/office/officeart/2005/8/layout/hierarchy2"/>
    <dgm:cxn modelId="{0C1801B2-0061-4C31-94B8-A6A8043905B5}" type="presOf" srcId="{9460B580-018C-42FA-8C38-BE348AEE938D}" destId="{F2E8E7F2-5634-4D45-AE64-EE72345EDD3B}" srcOrd="0" destOrd="0" presId="urn:microsoft.com/office/officeart/2005/8/layout/hierarchy2"/>
    <dgm:cxn modelId="{3321004A-3412-4F54-86AB-D3ABFD48F143}" srcId="{8392FEF3-5216-4426-8ED3-B0AB5E0E16A9}" destId="{8C2020EC-7085-4CF9-8F15-D7721E1B882F}" srcOrd="0" destOrd="0" parTransId="{955056B7-9706-4B04-90A4-389AACA05CD2}" sibTransId="{9A4DD9E1-D00C-46DF-9068-77CB58E34F83}"/>
    <dgm:cxn modelId="{FE4A0378-7F1F-4843-9345-6832F8B082F2}" type="presOf" srcId="{BB1BCD60-C3FB-4FA3-AE98-B736075EB584}" destId="{8B565E01-9CCB-4944-A7D7-3D03E8E4F30F}" srcOrd="0" destOrd="0" presId="urn:microsoft.com/office/officeart/2005/8/layout/hierarchy2"/>
    <dgm:cxn modelId="{32E2F7FD-CF41-4208-A9ED-BC759A31B8A3}" srcId="{A4E24BB5-885C-49D3-84BC-9D16E37D4E70}" destId="{43921CDB-4D1E-4D50-840B-27CC7BA3EA7A}" srcOrd="0" destOrd="0" parTransId="{C924297E-5EBA-404F-9B16-89EDEE34D13A}" sibTransId="{C4A6C9BC-1B3E-4023-8827-E617E2B54B86}"/>
    <dgm:cxn modelId="{F5A1B627-3866-455B-8185-79E1478DC5AD}" type="presOf" srcId="{9460B580-018C-42FA-8C38-BE348AEE938D}" destId="{93A4DEFB-3EA3-47FE-8312-B3B9F617EA2C}" srcOrd="1" destOrd="0" presId="urn:microsoft.com/office/officeart/2005/8/layout/hierarchy2"/>
    <dgm:cxn modelId="{F23E18BE-F9B2-4228-A4A5-135ACF0FBD02}" type="presOf" srcId="{B95B02BD-CBF7-49DA-95EF-19CD78B9CEBF}" destId="{19F637F5-1C51-4E62-A6DB-607405293D37}" srcOrd="1" destOrd="0" presId="urn:microsoft.com/office/officeart/2005/8/layout/hierarchy2"/>
    <dgm:cxn modelId="{25884ED1-E976-41BF-96A9-B43E63A2DE43}" srcId="{A4E24BB5-885C-49D3-84BC-9D16E37D4E70}" destId="{529AA91D-FA98-40D3-86AA-802EBBF10414}" srcOrd="1" destOrd="0" parTransId="{B95B02BD-CBF7-49DA-95EF-19CD78B9CEBF}" sibTransId="{1F1E9DA0-0296-43B8-A201-0231F4B93A18}"/>
    <dgm:cxn modelId="{5DFEEEC0-C414-4483-BC70-23460C4B39DA}" type="presOf" srcId="{955056B7-9706-4B04-90A4-389AACA05CD2}" destId="{4DB4F6B0-3298-4D1F-BE73-CC0CBD92D633}" srcOrd="0" destOrd="0" presId="urn:microsoft.com/office/officeart/2005/8/layout/hierarchy2"/>
    <dgm:cxn modelId="{8A0EF1BE-0D23-4E56-9628-17F3160532DE}" type="presOf" srcId="{76D1DD84-FEF8-4370-B8B4-DE4E73E7AE29}" destId="{55A8019A-5AA0-45D8-A3FD-4B5F6A0A3DB6}" srcOrd="1" destOrd="0" presId="urn:microsoft.com/office/officeart/2005/8/layout/hierarchy2"/>
    <dgm:cxn modelId="{09754232-D4E2-4CC0-9FDC-95D548680C5C}" type="presOf" srcId="{C924297E-5EBA-404F-9B16-89EDEE34D13A}" destId="{B42A16F1-28B0-4288-A524-AF949B042704}" srcOrd="1" destOrd="0" presId="urn:microsoft.com/office/officeart/2005/8/layout/hierarchy2"/>
    <dgm:cxn modelId="{EEC3F7FD-998F-42C6-928D-D716DA49A7B9}" srcId="{FDDAF925-D438-4CCF-92C4-BA3DE1AFA858}" destId="{8392FEF3-5216-4426-8ED3-B0AB5E0E16A9}" srcOrd="1" destOrd="0" parTransId="{9460B580-018C-42FA-8C38-BE348AEE938D}" sibTransId="{437A52DF-EB09-4C47-8C32-399CBBB7B373}"/>
    <dgm:cxn modelId="{DC86C285-A3E4-40B3-969E-6B1E1794C08D}" type="presOf" srcId="{82C33D27-2B44-468B-8837-082854B66A78}" destId="{193E5E12-7B27-4495-A78D-DE089DCAAF0F}" srcOrd="0" destOrd="0" presId="urn:microsoft.com/office/officeart/2005/8/layout/hierarchy2"/>
    <dgm:cxn modelId="{91574676-1560-47DE-8B55-E19EDBE993D8}" type="presParOf" srcId="{822F6CE7-ACAF-4780-B2E0-63908E1131CE}" destId="{71EF0894-924A-45E9-A292-66355BF0E80A}" srcOrd="0" destOrd="0" presId="urn:microsoft.com/office/officeart/2005/8/layout/hierarchy2"/>
    <dgm:cxn modelId="{7E52BE91-ECA7-4E28-9A94-1B3069C48663}" type="presParOf" srcId="{71EF0894-924A-45E9-A292-66355BF0E80A}" destId="{0B4804BC-DDC6-4685-875B-B33DE933D443}" srcOrd="0" destOrd="0" presId="urn:microsoft.com/office/officeart/2005/8/layout/hierarchy2"/>
    <dgm:cxn modelId="{7826E844-741B-4E0A-A8E1-BC87FBA9DBF1}" type="presParOf" srcId="{71EF0894-924A-45E9-A292-66355BF0E80A}" destId="{7F4E977F-6609-4683-805F-48750769DF04}" srcOrd="1" destOrd="0" presId="urn:microsoft.com/office/officeart/2005/8/layout/hierarchy2"/>
    <dgm:cxn modelId="{0F049DFD-E3CF-4015-A47B-12A7CB184DCF}" type="presParOf" srcId="{7F4E977F-6609-4683-805F-48750769DF04}" destId="{AEF0D029-3695-4DE9-BD05-A6EABA53A731}" srcOrd="0" destOrd="0" presId="urn:microsoft.com/office/officeart/2005/8/layout/hierarchy2"/>
    <dgm:cxn modelId="{3177600A-A8D3-4FBC-8273-7C3F950187E5}" type="presParOf" srcId="{AEF0D029-3695-4DE9-BD05-A6EABA53A731}" destId="{F4692F10-A0A3-403F-A2F8-E00D8C5B60E3}" srcOrd="0" destOrd="0" presId="urn:microsoft.com/office/officeart/2005/8/layout/hierarchy2"/>
    <dgm:cxn modelId="{6808A5A8-AEF1-49EF-B135-B03852E79A8E}" type="presParOf" srcId="{7F4E977F-6609-4683-805F-48750769DF04}" destId="{6F747C84-783B-49CC-97B0-58A3A9F8DA0B}" srcOrd="1" destOrd="0" presId="urn:microsoft.com/office/officeart/2005/8/layout/hierarchy2"/>
    <dgm:cxn modelId="{55AA1363-968E-488D-9071-933E1F23D6E4}" type="presParOf" srcId="{6F747C84-783B-49CC-97B0-58A3A9F8DA0B}" destId="{D2CA230A-AD3A-4518-BC9A-22A107DD01A4}" srcOrd="0" destOrd="0" presId="urn:microsoft.com/office/officeart/2005/8/layout/hierarchy2"/>
    <dgm:cxn modelId="{AF25CAB0-644D-42CE-81C5-B792F589E00B}" type="presParOf" srcId="{6F747C84-783B-49CC-97B0-58A3A9F8DA0B}" destId="{0F084D02-8D2F-476D-A2C5-ADB8C80350E7}" srcOrd="1" destOrd="0" presId="urn:microsoft.com/office/officeart/2005/8/layout/hierarchy2"/>
    <dgm:cxn modelId="{18CB116A-C6E9-4AAA-A215-D58B8D41BA31}" type="presParOf" srcId="{0F084D02-8D2F-476D-A2C5-ADB8C80350E7}" destId="{87A86843-E2E8-482C-92C9-0F4E74B70DDD}" srcOrd="0" destOrd="0" presId="urn:microsoft.com/office/officeart/2005/8/layout/hierarchy2"/>
    <dgm:cxn modelId="{2598EFE3-3603-4F94-88E6-F8D99FC569EF}" type="presParOf" srcId="{87A86843-E2E8-482C-92C9-0F4E74B70DDD}" destId="{B42A16F1-28B0-4288-A524-AF949B042704}" srcOrd="0" destOrd="0" presId="urn:microsoft.com/office/officeart/2005/8/layout/hierarchy2"/>
    <dgm:cxn modelId="{D4F481E7-4896-4053-A99F-FF0D4DAA0F35}" type="presParOf" srcId="{0F084D02-8D2F-476D-A2C5-ADB8C80350E7}" destId="{8DDCB6D8-A4DF-4380-A4A7-30A10B0C5BA6}" srcOrd="1" destOrd="0" presId="urn:microsoft.com/office/officeart/2005/8/layout/hierarchy2"/>
    <dgm:cxn modelId="{F8EE6296-F23D-4173-A30D-1C563135EAD2}" type="presParOf" srcId="{8DDCB6D8-A4DF-4380-A4A7-30A10B0C5BA6}" destId="{E4375134-F5EB-4390-B7AD-E10E46E35F52}" srcOrd="0" destOrd="0" presId="urn:microsoft.com/office/officeart/2005/8/layout/hierarchy2"/>
    <dgm:cxn modelId="{437FA3F2-F76A-4D5A-A996-28FA8AAF98AD}" type="presParOf" srcId="{8DDCB6D8-A4DF-4380-A4A7-30A10B0C5BA6}" destId="{1BF3A56C-5E50-49F8-A594-74EFC1BEF16A}" srcOrd="1" destOrd="0" presId="urn:microsoft.com/office/officeart/2005/8/layout/hierarchy2"/>
    <dgm:cxn modelId="{3D9F39F7-C7E1-47B5-BB72-D19063FD73E5}" type="presParOf" srcId="{0F084D02-8D2F-476D-A2C5-ADB8C80350E7}" destId="{544204FC-EE34-4515-A2B0-B2D0A24976C7}" srcOrd="2" destOrd="0" presId="urn:microsoft.com/office/officeart/2005/8/layout/hierarchy2"/>
    <dgm:cxn modelId="{AFE6D22F-6BDC-481A-9D4A-A57A732EF053}" type="presParOf" srcId="{544204FC-EE34-4515-A2B0-B2D0A24976C7}" destId="{19F637F5-1C51-4E62-A6DB-607405293D37}" srcOrd="0" destOrd="0" presId="urn:microsoft.com/office/officeart/2005/8/layout/hierarchy2"/>
    <dgm:cxn modelId="{0EAFEC4B-D4D0-4C82-B45B-9AA5D0E7530F}" type="presParOf" srcId="{0F084D02-8D2F-476D-A2C5-ADB8C80350E7}" destId="{FB607C4A-88BB-4C75-8B88-1A6C24E98C41}" srcOrd="3" destOrd="0" presId="urn:microsoft.com/office/officeart/2005/8/layout/hierarchy2"/>
    <dgm:cxn modelId="{34A71221-25EC-4538-984C-07B4FEEE8C2D}" type="presParOf" srcId="{FB607C4A-88BB-4C75-8B88-1A6C24E98C41}" destId="{C3F16035-C8B8-4B7B-9EE3-6ED1C6176D15}" srcOrd="0" destOrd="0" presId="urn:microsoft.com/office/officeart/2005/8/layout/hierarchy2"/>
    <dgm:cxn modelId="{429D0294-7103-4D6A-8865-18FB87A589EE}" type="presParOf" srcId="{FB607C4A-88BB-4C75-8B88-1A6C24E98C41}" destId="{C1C6413D-86C1-45FB-BEF3-7223F02DFFD1}" srcOrd="1" destOrd="0" presId="urn:microsoft.com/office/officeart/2005/8/layout/hierarchy2"/>
    <dgm:cxn modelId="{CB8BF481-425A-40B8-AF6B-4A5410B0BBAB}" type="presParOf" srcId="{0F084D02-8D2F-476D-A2C5-ADB8C80350E7}" destId="{558C8378-53DC-4617-A02B-6A05DFADA7FB}" srcOrd="4" destOrd="0" presId="urn:microsoft.com/office/officeart/2005/8/layout/hierarchy2"/>
    <dgm:cxn modelId="{7E978D70-C977-4211-917D-2533A367DB9C}" type="presParOf" srcId="{558C8378-53DC-4617-A02B-6A05DFADA7FB}" destId="{55A8019A-5AA0-45D8-A3FD-4B5F6A0A3DB6}" srcOrd="0" destOrd="0" presId="urn:microsoft.com/office/officeart/2005/8/layout/hierarchy2"/>
    <dgm:cxn modelId="{B6FA8F9F-F11B-4F46-99D0-A53CB358E84B}" type="presParOf" srcId="{0F084D02-8D2F-476D-A2C5-ADB8C80350E7}" destId="{9E7B8932-B066-4926-BDE4-346AE1D2CF3C}" srcOrd="5" destOrd="0" presId="urn:microsoft.com/office/officeart/2005/8/layout/hierarchy2"/>
    <dgm:cxn modelId="{61F60043-859A-4C22-A65D-ACDBB703A223}" type="presParOf" srcId="{9E7B8932-B066-4926-BDE4-346AE1D2CF3C}" destId="{8B565E01-9CCB-4944-A7D7-3D03E8E4F30F}" srcOrd="0" destOrd="0" presId="urn:microsoft.com/office/officeart/2005/8/layout/hierarchy2"/>
    <dgm:cxn modelId="{99F80956-12B7-493E-A3BB-31193DCB61F0}" type="presParOf" srcId="{9E7B8932-B066-4926-BDE4-346AE1D2CF3C}" destId="{0D749804-FBEA-4371-8DEE-15CCE127B592}" srcOrd="1" destOrd="0" presId="urn:microsoft.com/office/officeart/2005/8/layout/hierarchy2"/>
    <dgm:cxn modelId="{C1D858B9-462F-41CF-907C-24DBC3D9EBEF}" type="presParOf" srcId="{7F4E977F-6609-4683-805F-48750769DF04}" destId="{F2E8E7F2-5634-4D45-AE64-EE72345EDD3B}" srcOrd="2" destOrd="0" presId="urn:microsoft.com/office/officeart/2005/8/layout/hierarchy2"/>
    <dgm:cxn modelId="{B9F29C1C-6356-497B-82A8-02C294AC973C}" type="presParOf" srcId="{F2E8E7F2-5634-4D45-AE64-EE72345EDD3B}" destId="{93A4DEFB-3EA3-47FE-8312-B3B9F617EA2C}" srcOrd="0" destOrd="0" presId="urn:microsoft.com/office/officeart/2005/8/layout/hierarchy2"/>
    <dgm:cxn modelId="{B2627ADB-51C6-4EC3-9C9C-FE0D94875FFF}" type="presParOf" srcId="{7F4E977F-6609-4683-805F-48750769DF04}" destId="{445A9BC0-71FA-4B0D-BF99-E5385134C36A}" srcOrd="3" destOrd="0" presId="urn:microsoft.com/office/officeart/2005/8/layout/hierarchy2"/>
    <dgm:cxn modelId="{CC2108FF-CEFE-4B9C-954D-A68EB02EAF3F}" type="presParOf" srcId="{445A9BC0-71FA-4B0D-BF99-E5385134C36A}" destId="{535BBC7D-8E59-4F09-9CD1-58FD52C236CC}" srcOrd="0" destOrd="0" presId="urn:microsoft.com/office/officeart/2005/8/layout/hierarchy2"/>
    <dgm:cxn modelId="{B253099F-DA14-427E-9EA3-B0A9919E9CF1}" type="presParOf" srcId="{445A9BC0-71FA-4B0D-BF99-E5385134C36A}" destId="{3D0E9302-A8A2-469E-8784-7D77F7E37D47}" srcOrd="1" destOrd="0" presId="urn:microsoft.com/office/officeart/2005/8/layout/hierarchy2"/>
    <dgm:cxn modelId="{4D56C467-9515-4242-A288-EC28348AC46E}" type="presParOf" srcId="{3D0E9302-A8A2-469E-8784-7D77F7E37D47}" destId="{4DB4F6B0-3298-4D1F-BE73-CC0CBD92D633}" srcOrd="0" destOrd="0" presId="urn:microsoft.com/office/officeart/2005/8/layout/hierarchy2"/>
    <dgm:cxn modelId="{5F635012-C8B5-40F9-89DE-E481D2C668F6}" type="presParOf" srcId="{4DB4F6B0-3298-4D1F-BE73-CC0CBD92D633}" destId="{70C06C84-B8E4-4EF4-BF76-DD85C0777659}" srcOrd="0" destOrd="0" presId="urn:microsoft.com/office/officeart/2005/8/layout/hierarchy2"/>
    <dgm:cxn modelId="{5751999C-D5A7-44D2-83F0-E044CDF9F48E}" type="presParOf" srcId="{3D0E9302-A8A2-469E-8784-7D77F7E37D47}" destId="{D025DA59-3541-4182-8584-A653A1DBDF84}" srcOrd="1" destOrd="0" presId="urn:microsoft.com/office/officeart/2005/8/layout/hierarchy2"/>
    <dgm:cxn modelId="{7D95F04E-D4D2-4D6E-8D37-F1E6D35D4053}" type="presParOf" srcId="{D025DA59-3541-4182-8584-A653A1DBDF84}" destId="{3AC87899-E394-43AB-A17F-FA15813C61C8}" srcOrd="0" destOrd="0" presId="urn:microsoft.com/office/officeart/2005/8/layout/hierarchy2"/>
    <dgm:cxn modelId="{38D73486-4733-496C-89E2-D3448264019D}" type="presParOf" srcId="{D025DA59-3541-4182-8584-A653A1DBDF84}" destId="{41E30741-D1E5-4E24-9F6D-A69AC15B1A92}" srcOrd="1" destOrd="0" presId="urn:microsoft.com/office/officeart/2005/8/layout/hierarchy2"/>
    <dgm:cxn modelId="{90302DD3-56BE-4254-AF0D-791191DC5438}" type="presParOf" srcId="{3D0E9302-A8A2-469E-8784-7D77F7E37D47}" destId="{193E5E12-7B27-4495-A78D-DE089DCAAF0F}" srcOrd="2" destOrd="0" presId="urn:microsoft.com/office/officeart/2005/8/layout/hierarchy2"/>
    <dgm:cxn modelId="{8E2D65D0-640F-4033-B46C-61818DF45D13}" type="presParOf" srcId="{193E5E12-7B27-4495-A78D-DE089DCAAF0F}" destId="{793443BA-0905-4BE6-8A2F-A4C6B0C8F565}" srcOrd="0" destOrd="0" presId="urn:microsoft.com/office/officeart/2005/8/layout/hierarchy2"/>
    <dgm:cxn modelId="{1B07E670-D2CF-4057-B74B-A902B92B6730}" type="presParOf" srcId="{3D0E9302-A8A2-469E-8784-7D77F7E37D47}" destId="{E9520388-6C37-459E-9BBA-A76F15A3D97C}" srcOrd="3" destOrd="0" presId="urn:microsoft.com/office/officeart/2005/8/layout/hierarchy2"/>
    <dgm:cxn modelId="{3D5F85DD-C001-42F1-8F71-3907108310D8}" type="presParOf" srcId="{E9520388-6C37-459E-9BBA-A76F15A3D97C}" destId="{EF7F15D2-1EB8-4FBC-8843-2589370E55EF}" srcOrd="0" destOrd="0" presId="urn:microsoft.com/office/officeart/2005/8/layout/hierarchy2"/>
    <dgm:cxn modelId="{1C50DBDD-9AB1-4F18-858A-5004A6274F01}" type="presParOf" srcId="{E9520388-6C37-459E-9BBA-A76F15A3D97C}" destId="{986B5A27-F904-4629-88B9-87B6577F150E}"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3DD9217-9F91-4F9E-BD0C-9983D3CBD2B8}"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C2898C27-EC5A-446D-B143-36978B78DF01}">
      <dgm:prSet phldrT="[文本]" custT="1"/>
      <dgm:spPr/>
      <dgm:t>
        <a:bodyPr/>
        <a:lstStyle/>
        <a:p>
          <a:r>
            <a:rPr lang="zh-CN" altLang="en-US" sz="2800" b="1" dirty="0" smtClean="0">
              <a:solidFill>
                <a:schemeClr val="bg1"/>
              </a:solidFill>
              <a:effectLst>
                <a:outerShdw blurRad="38100" dist="38100" dir="2700000" algn="tl">
                  <a:srgbClr val="000000">
                    <a:alpha val="43137"/>
                  </a:srgbClr>
                </a:outerShdw>
              </a:effectLst>
            </a:rPr>
            <a:t>费用（营业内支出）</a:t>
          </a:r>
          <a:endParaRPr lang="zh-CN" altLang="en-US" sz="2800" b="1" dirty="0">
            <a:solidFill>
              <a:schemeClr val="bg1"/>
            </a:solidFill>
            <a:effectLst>
              <a:outerShdw blurRad="38100" dist="38100" dir="2700000" algn="tl">
                <a:srgbClr val="000000">
                  <a:alpha val="43137"/>
                </a:srgbClr>
              </a:outerShdw>
            </a:effectLst>
          </a:endParaRPr>
        </a:p>
      </dgm:t>
    </dgm:pt>
    <dgm:pt modelId="{977B2571-BB4C-4C51-8A57-33511BCE4189}" type="parTrans" cxnId="{F6D094BE-6D2E-4422-AD48-DB16A6298485}">
      <dgm:prSet/>
      <dgm:spPr/>
      <dgm:t>
        <a:bodyPr/>
        <a:lstStyle/>
        <a:p>
          <a:endParaRPr lang="zh-CN" altLang="en-US"/>
        </a:p>
      </dgm:t>
    </dgm:pt>
    <dgm:pt modelId="{0AB8B9F8-B365-4497-96C6-B53DA71BA143}" type="sibTrans" cxnId="{F6D094BE-6D2E-4422-AD48-DB16A6298485}">
      <dgm:prSet/>
      <dgm:spPr/>
      <dgm:t>
        <a:bodyPr/>
        <a:lstStyle/>
        <a:p>
          <a:endParaRPr lang="zh-CN" altLang="en-US"/>
        </a:p>
      </dgm:t>
    </dgm:pt>
    <dgm:pt modelId="{6FF85E92-A50A-4511-BFFF-2D4602EA03FD}">
      <dgm:prSet phldrT="[文本]" custT="1"/>
      <dgm:spPr/>
      <dgm:t>
        <a:bodyPr/>
        <a:lstStyle/>
        <a:p>
          <a:r>
            <a:rPr lang="zh-CN" altLang="en-US" sz="2800" b="1" dirty="0" smtClean="0">
              <a:solidFill>
                <a:schemeClr val="bg1"/>
              </a:solidFill>
              <a:effectLst>
                <a:outerShdw blurRad="38100" dist="38100" dir="2700000" algn="tl">
                  <a:srgbClr val="000000">
                    <a:alpha val="43137"/>
                  </a:srgbClr>
                </a:outerShdw>
              </a:effectLst>
            </a:rPr>
            <a:t>计入产品成本费用</a:t>
          </a:r>
          <a:endParaRPr lang="zh-CN" altLang="en-US" sz="2800" b="1" dirty="0">
            <a:solidFill>
              <a:schemeClr val="bg1"/>
            </a:solidFill>
            <a:effectLst>
              <a:outerShdw blurRad="38100" dist="38100" dir="2700000" algn="tl">
                <a:srgbClr val="000000">
                  <a:alpha val="43137"/>
                </a:srgbClr>
              </a:outerShdw>
            </a:effectLst>
          </a:endParaRPr>
        </a:p>
      </dgm:t>
    </dgm:pt>
    <dgm:pt modelId="{CFC3E07C-9C7F-4D2C-9E0C-8C8B77224ACE}" type="parTrans" cxnId="{1743E5C5-7D34-48D9-8F57-B3F345A32520}">
      <dgm:prSet/>
      <dgm:spPr/>
      <dgm:t>
        <a:bodyPr/>
        <a:lstStyle/>
        <a:p>
          <a:endParaRPr lang="zh-CN" altLang="en-US"/>
        </a:p>
      </dgm:t>
    </dgm:pt>
    <dgm:pt modelId="{A5124462-1BCF-46DA-9E91-D22D1850F333}" type="sibTrans" cxnId="{1743E5C5-7D34-48D9-8F57-B3F345A32520}">
      <dgm:prSet/>
      <dgm:spPr/>
      <dgm:t>
        <a:bodyPr/>
        <a:lstStyle/>
        <a:p>
          <a:endParaRPr lang="zh-CN" altLang="en-US"/>
        </a:p>
      </dgm:t>
    </dgm:pt>
    <dgm:pt modelId="{CA7D47B5-F7FC-4E7F-84B4-91052517FA1B}">
      <dgm:prSet phldrT="[文本]"/>
      <dgm:spPr/>
      <dgm:t>
        <a:bodyPr/>
        <a:lstStyle/>
        <a:p>
          <a:r>
            <a:rPr lang="zh-CN" altLang="en-US" b="1" dirty="0" smtClean="0">
              <a:solidFill>
                <a:schemeClr val="bg1"/>
              </a:solidFill>
              <a:effectLst>
                <a:outerShdw blurRad="38100" dist="38100" dir="2700000" algn="tl">
                  <a:srgbClr val="000000">
                    <a:alpha val="43137"/>
                  </a:srgbClr>
                </a:outerShdw>
              </a:effectLst>
            </a:rPr>
            <a:t>直接费用</a:t>
          </a:r>
          <a:endParaRPr lang="zh-CN" altLang="en-US" b="1" dirty="0">
            <a:solidFill>
              <a:schemeClr val="bg1"/>
            </a:solidFill>
            <a:effectLst>
              <a:outerShdw blurRad="38100" dist="38100" dir="2700000" algn="tl">
                <a:srgbClr val="000000">
                  <a:alpha val="43137"/>
                </a:srgbClr>
              </a:outerShdw>
            </a:effectLst>
          </a:endParaRPr>
        </a:p>
      </dgm:t>
    </dgm:pt>
    <dgm:pt modelId="{270DECF6-48E4-4F8B-9E7F-F20A398DB889}" type="parTrans" cxnId="{91F8EFD6-A8EB-41C5-BE4D-47F65A97E6EA}">
      <dgm:prSet/>
      <dgm:spPr/>
      <dgm:t>
        <a:bodyPr/>
        <a:lstStyle/>
        <a:p>
          <a:endParaRPr lang="zh-CN" altLang="en-US"/>
        </a:p>
      </dgm:t>
    </dgm:pt>
    <dgm:pt modelId="{732C412B-85D6-46F7-8C2A-25486223FDE5}" type="sibTrans" cxnId="{91F8EFD6-A8EB-41C5-BE4D-47F65A97E6EA}">
      <dgm:prSet/>
      <dgm:spPr/>
      <dgm:t>
        <a:bodyPr/>
        <a:lstStyle/>
        <a:p>
          <a:endParaRPr lang="zh-CN" altLang="en-US"/>
        </a:p>
      </dgm:t>
    </dgm:pt>
    <dgm:pt modelId="{F5CC47CF-1D76-4001-BB34-1E38C2056787}">
      <dgm:prSet phldrT="[文本]" custT="1"/>
      <dgm:spPr/>
      <dgm:t>
        <a:bodyPr/>
        <a:lstStyle/>
        <a:p>
          <a:r>
            <a:rPr lang="zh-CN" altLang="en-US" sz="2800" b="1" dirty="0" smtClean="0">
              <a:solidFill>
                <a:schemeClr val="bg1"/>
              </a:solidFill>
              <a:effectLst>
                <a:outerShdw blurRad="38100" dist="38100" dir="2700000" algn="tl">
                  <a:srgbClr val="000000">
                    <a:alpha val="43137"/>
                  </a:srgbClr>
                </a:outerShdw>
              </a:effectLst>
            </a:rPr>
            <a:t>不计入产品成本费用</a:t>
          </a:r>
          <a:endParaRPr lang="zh-CN" altLang="en-US" sz="2800" b="1" dirty="0">
            <a:solidFill>
              <a:schemeClr val="bg1"/>
            </a:solidFill>
            <a:effectLst>
              <a:outerShdw blurRad="38100" dist="38100" dir="2700000" algn="tl">
                <a:srgbClr val="000000">
                  <a:alpha val="43137"/>
                </a:srgbClr>
              </a:outerShdw>
            </a:effectLst>
          </a:endParaRPr>
        </a:p>
      </dgm:t>
    </dgm:pt>
    <dgm:pt modelId="{B38F2737-175A-443A-845D-CE00557C45D3}" type="parTrans" cxnId="{1F767FD7-B8C9-4AB9-86E1-C61A35B310EC}">
      <dgm:prSet/>
      <dgm:spPr/>
      <dgm:t>
        <a:bodyPr/>
        <a:lstStyle/>
        <a:p>
          <a:endParaRPr lang="zh-CN" altLang="en-US"/>
        </a:p>
      </dgm:t>
    </dgm:pt>
    <dgm:pt modelId="{A4823773-0638-4A8A-8D81-7959445A6394}" type="sibTrans" cxnId="{1F767FD7-B8C9-4AB9-86E1-C61A35B310EC}">
      <dgm:prSet/>
      <dgm:spPr/>
      <dgm:t>
        <a:bodyPr/>
        <a:lstStyle/>
        <a:p>
          <a:endParaRPr lang="zh-CN" altLang="en-US"/>
        </a:p>
      </dgm:t>
    </dgm:pt>
    <dgm:pt modelId="{81974240-058E-47FD-837C-2ECC22AA97F1}">
      <dgm:prSet phldrT="[文本]" custT="1"/>
      <dgm:spPr/>
      <dgm:t>
        <a:bodyPr/>
        <a:lstStyle/>
        <a:p>
          <a:r>
            <a:rPr lang="zh-CN" altLang="en-US" sz="2000" b="1" dirty="0" smtClean="0">
              <a:solidFill>
                <a:schemeClr val="bg1"/>
              </a:solidFill>
              <a:effectLst>
                <a:outerShdw blurRad="38100" dist="38100" dir="2700000" algn="tl">
                  <a:srgbClr val="000000">
                    <a:alpha val="43137"/>
                  </a:srgbClr>
                </a:outerShdw>
              </a:effectLst>
            </a:rPr>
            <a:t>管理费用</a:t>
          </a:r>
          <a:endParaRPr lang="zh-CN" altLang="en-US" sz="2000" b="1" dirty="0">
            <a:solidFill>
              <a:schemeClr val="bg1"/>
            </a:solidFill>
            <a:effectLst>
              <a:outerShdw blurRad="38100" dist="38100" dir="2700000" algn="tl">
                <a:srgbClr val="000000">
                  <a:alpha val="43137"/>
                </a:srgbClr>
              </a:outerShdw>
            </a:effectLst>
          </a:endParaRPr>
        </a:p>
      </dgm:t>
    </dgm:pt>
    <dgm:pt modelId="{8C5AC731-D095-4100-9692-709D4DC7A57D}" type="parTrans" cxnId="{09A3CC71-4EDE-406B-94EB-6EC08D0D09B4}">
      <dgm:prSet/>
      <dgm:spPr/>
      <dgm:t>
        <a:bodyPr/>
        <a:lstStyle/>
        <a:p>
          <a:endParaRPr lang="zh-CN" altLang="en-US"/>
        </a:p>
      </dgm:t>
    </dgm:pt>
    <dgm:pt modelId="{0ECD6123-752B-45D5-BC8E-4A1DBB678109}" type="sibTrans" cxnId="{09A3CC71-4EDE-406B-94EB-6EC08D0D09B4}">
      <dgm:prSet/>
      <dgm:spPr/>
      <dgm:t>
        <a:bodyPr/>
        <a:lstStyle/>
        <a:p>
          <a:endParaRPr lang="zh-CN" altLang="en-US"/>
        </a:p>
      </dgm:t>
    </dgm:pt>
    <dgm:pt modelId="{77CB8C6B-BC92-47D1-A89E-2D98EC18864A}">
      <dgm:prSet phldrT="[文本]"/>
      <dgm:spPr/>
      <dgm:t>
        <a:bodyPr/>
        <a:lstStyle/>
        <a:p>
          <a:r>
            <a:rPr lang="zh-CN" altLang="en-US" b="1" dirty="0" smtClean="0">
              <a:solidFill>
                <a:schemeClr val="bg1"/>
              </a:solidFill>
              <a:effectLst>
                <a:outerShdw blurRad="38100" dist="38100" dir="2700000" algn="tl">
                  <a:srgbClr val="000000">
                    <a:alpha val="43137"/>
                  </a:srgbClr>
                </a:outerShdw>
              </a:effectLst>
            </a:rPr>
            <a:t>间接费用</a:t>
          </a:r>
          <a:endParaRPr lang="zh-CN" altLang="en-US" b="1" dirty="0">
            <a:solidFill>
              <a:schemeClr val="bg1"/>
            </a:solidFill>
            <a:effectLst>
              <a:outerShdw blurRad="38100" dist="38100" dir="2700000" algn="tl">
                <a:srgbClr val="000000">
                  <a:alpha val="43137"/>
                </a:srgbClr>
              </a:outerShdw>
            </a:effectLst>
          </a:endParaRPr>
        </a:p>
      </dgm:t>
    </dgm:pt>
    <dgm:pt modelId="{EB07A456-6B7E-4538-A026-9F13DF8C5174}" type="parTrans" cxnId="{F107D3AD-730A-4034-9AD7-6F811980E1AD}">
      <dgm:prSet/>
      <dgm:spPr/>
      <dgm:t>
        <a:bodyPr/>
        <a:lstStyle/>
        <a:p>
          <a:endParaRPr lang="zh-CN" altLang="en-US"/>
        </a:p>
      </dgm:t>
    </dgm:pt>
    <dgm:pt modelId="{5647B61C-69BD-4988-937F-87E5C44D9DF2}" type="sibTrans" cxnId="{F107D3AD-730A-4034-9AD7-6F811980E1AD}">
      <dgm:prSet/>
      <dgm:spPr/>
      <dgm:t>
        <a:bodyPr/>
        <a:lstStyle/>
        <a:p>
          <a:endParaRPr lang="zh-CN" altLang="en-US"/>
        </a:p>
      </dgm:t>
    </dgm:pt>
    <dgm:pt modelId="{2233F43A-02F1-4FB0-881B-3248103162B6}">
      <dgm:prSet phldrT="[文本]" custT="1"/>
      <dgm:spPr/>
      <dgm:t>
        <a:bodyPr/>
        <a:lstStyle/>
        <a:p>
          <a:r>
            <a:rPr lang="zh-CN" altLang="en-US" sz="2000" b="1" dirty="0" smtClean="0">
              <a:solidFill>
                <a:schemeClr val="bg1"/>
              </a:solidFill>
              <a:effectLst>
                <a:outerShdw blurRad="38100" dist="38100" dir="2700000" algn="tl">
                  <a:srgbClr val="000000">
                    <a:alpha val="43137"/>
                  </a:srgbClr>
                </a:outerShdw>
              </a:effectLst>
            </a:rPr>
            <a:t>销售费用</a:t>
          </a:r>
          <a:endParaRPr lang="zh-CN" altLang="en-US" sz="2000" b="1" dirty="0">
            <a:solidFill>
              <a:schemeClr val="bg1"/>
            </a:solidFill>
            <a:effectLst>
              <a:outerShdw blurRad="38100" dist="38100" dir="2700000" algn="tl">
                <a:srgbClr val="000000">
                  <a:alpha val="43137"/>
                </a:srgbClr>
              </a:outerShdw>
            </a:effectLst>
          </a:endParaRPr>
        </a:p>
      </dgm:t>
    </dgm:pt>
    <dgm:pt modelId="{65CE6E5D-3590-4470-967B-5283068D3699}" type="parTrans" cxnId="{52617E30-D9E5-4303-9653-9FF65D3DE591}">
      <dgm:prSet/>
      <dgm:spPr/>
      <dgm:t>
        <a:bodyPr/>
        <a:lstStyle/>
        <a:p>
          <a:endParaRPr lang="zh-CN" altLang="en-US"/>
        </a:p>
      </dgm:t>
    </dgm:pt>
    <dgm:pt modelId="{9123A80C-6703-4B40-A4D4-5D33342D1293}" type="sibTrans" cxnId="{52617E30-D9E5-4303-9653-9FF65D3DE591}">
      <dgm:prSet/>
      <dgm:spPr/>
      <dgm:t>
        <a:bodyPr/>
        <a:lstStyle/>
        <a:p>
          <a:endParaRPr lang="zh-CN" altLang="en-US"/>
        </a:p>
      </dgm:t>
    </dgm:pt>
    <dgm:pt modelId="{497C4E91-D7C8-4737-89AD-F575E82D533D}">
      <dgm:prSet phldrT="[文本]" custT="1"/>
      <dgm:spPr/>
      <dgm:t>
        <a:bodyPr/>
        <a:lstStyle/>
        <a:p>
          <a:r>
            <a:rPr lang="zh-CN" altLang="en-US" sz="2000" b="1" dirty="0" smtClean="0">
              <a:solidFill>
                <a:schemeClr val="bg1"/>
              </a:solidFill>
              <a:effectLst>
                <a:outerShdw blurRad="38100" dist="38100" dir="2700000" algn="tl">
                  <a:srgbClr val="000000">
                    <a:alpha val="43137"/>
                  </a:srgbClr>
                </a:outerShdw>
              </a:effectLst>
            </a:rPr>
            <a:t>财务费用</a:t>
          </a:r>
          <a:endParaRPr lang="zh-CN" altLang="en-US" sz="2000" b="1" dirty="0">
            <a:solidFill>
              <a:schemeClr val="bg1"/>
            </a:solidFill>
            <a:effectLst>
              <a:outerShdw blurRad="38100" dist="38100" dir="2700000" algn="tl">
                <a:srgbClr val="000000">
                  <a:alpha val="43137"/>
                </a:srgbClr>
              </a:outerShdw>
            </a:effectLst>
          </a:endParaRPr>
        </a:p>
      </dgm:t>
    </dgm:pt>
    <dgm:pt modelId="{1A3DF77A-08C5-4A23-B368-94FC05E50633}" type="parTrans" cxnId="{F59F1205-7716-4C3F-9E06-D375241AC806}">
      <dgm:prSet/>
      <dgm:spPr/>
      <dgm:t>
        <a:bodyPr/>
        <a:lstStyle/>
        <a:p>
          <a:endParaRPr lang="zh-CN" altLang="en-US"/>
        </a:p>
      </dgm:t>
    </dgm:pt>
    <dgm:pt modelId="{D3CF0467-A33A-4660-9686-45401D809B3D}" type="sibTrans" cxnId="{F59F1205-7716-4C3F-9E06-D375241AC806}">
      <dgm:prSet/>
      <dgm:spPr/>
      <dgm:t>
        <a:bodyPr/>
        <a:lstStyle/>
        <a:p>
          <a:endParaRPr lang="zh-CN" altLang="en-US"/>
        </a:p>
      </dgm:t>
    </dgm:pt>
    <dgm:pt modelId="{A4D5A465-66C4-4D0C-9ADC-DEDD5626B289}" type="pres">
      <dgm:prSet presAssocID="{63DD9217-9F91-4F9E-BD0C-9983D3CBD2B8}" presName="diagram" presStyleCnt="0">
        <dgm:presLayoutVars>
          <dgm:chPref val="1"/>
          <dgm:dir/>
          <dgm:animOne val="branch"/>
          <dgm:animLvl val="lvl"/>
          <dgm:resizeHandles val="exact"/>
        </dgm:presLayoutVars>
      </dgm:prSet>
      <dgm:spPr/>
      <dgm:t>
        <a:bodyPr/>
        <a:lstStyle/>
        <a:p>
          <a:endParaRPr lang="zh-CN" altLang="en-US"/>
        </a:p>
      </dgm:t>
    </dgm:pt>
    <dgm:pt modelId="{47F701B2-6C44-4A14-9E65-A3520B9F946E}" type="pres">
      <dgm:prSet presAssocID="{C2898C27-EC5A-446D-B143-36978B78DF01}" presName="root1" presStyleCnt="0"/>
      <dgm:spPr/>
    </dgm:pt>
    <dgm:pt modelId="{3FDCE1DE-1BEE-4D20-B9E1-5AA75BCC7E75}" type="pres">
      <dgm:prSet presAssocID="{C2898C27-EC5A-446D-B143-36978B78DF01}" presName="LevelOneTextNode" presStyleLbl="node0" presStyleIdx="0" presStyleCnt="1" custScaleX="228482" custScaleY="180735" custLinFactX="-100000" custLinFactNeighborX="-137246" custLinFactNeighborY="-14766">
        <dgm:presLayoutVars>
          <dgm:chPref val="3"/>
        </dgm:presLayoutVars>
      </dgm:prSet>
      <dgm:spPr/>
      <dgm:t>
        <a:bodyPr/>
        <a:lstStyle/>
        <a:p>
          <a:endParaRPr lang="zh-CN" altLang="en-US"/>
        </a:p>
      </dgm:t>
    </dgm:pt>
    <dgm:pt modelId="{2439FE34-1BEA-4F50-A794-B818512FACE8}" type="pres">
      <dgm:prSet presAssocID="{C2898C27-EC5A-446D-B143-36978B78DF01}" presName="level2hierChild" presStyleCnt="0"/>
      <dgm:spPr/>
    </dgm:pt>
    <dgm:pt modelId="{DB4BAAB1-FBFE-45B0-8B18-7795DC7D6394}" type="pres">
      <dgm:prSet presAssocID="{CFC3E07C-9C7F-4D2C-9E0C-8C8B77224ACE}" presName="conn2-1" presStyleLbl="parChTrans1D2" presStyleIdx="0" presStyleCnt="2"/>
      <dgm:spPr/>
      <dgm:t>
        <a:bodyPr/>
        <a:lstStyle/>
        <a:p>
          <a:endParaRPr lang="zh-CN" altLang="en-US"/>
        </a:p>
      </dgm:t>
    </dgm:pt>
    <dgm:pt modelId="{7C8CCAF4-F32C-4927-9B5C-2DCA92161271}" type="pres">
      <dgm:prSet presAssocID="{CFC3E07C-9C7F-4D2C-9E0C-8C8B77224ACE}" presName="connTx" presStyleLbl="parChTrans1D2" presStyleIdx="0" presStyleCnt="2"/>
      <dgm:spPr/>
      <dgm:t>
        <a:bodyPr/>
        <a:lstStyle/>
        <a:p>
          <a:endParaRPr lang="zh-CN" altLang="en-US"/>
        </a:p>
      </dgm:t>
    </dgm:pt>
    <dgm:pt modelId="{798FF2AD-8E09-4B4A-A8DD-AD16C27AE613}" type="pres">
      <dgm:prSet presAssocID="{6FF85E92-A50A-4511-BFFF-2D4602EA03FD}" presName="root2" presStyleCnt="0"/>
      <dgm:spPr/>
    </dgm:pt>
    <dgm:pt modelId="{574E28F3-2A0E-4B85-B9AD-E28CA1D06408}" type="pres">
      <dgm:prSet presAssocID="{6FF85E92-A50A-4511-BFFF-2D4602EA03FD}" presName="LevelTwoTextNode" presStyleLbl="node2" presStyleIdx="0" presStyleCnt="2" custScaleX="193631" custScaleY="218230" custLinFactX="-45695" custLinFactNeighborX="-100000" custLinFactNeighborY="34455">
        <dgm:presLayoutVars>
          <dgm:chPref val="3"/>
        </dgm:presLayoutVars>
      </dgm:prSet>
      <dgm:spPr/>
      <dgm:t>
        <a:bodyPr/>
        <a:lstStyle/>
        <a:p>
          <a:endParaRPr lang="zh-CN" altLang="en-US"/>
        </a:p>
      </dgm:t>
    </dgm:pt>
    <dgm:pt modelId="{B822D47C-4665-4BCC-8131-D0B82A0326EA}" type="pres">
      <dgm:prSet presAssocID="{6FF85E92-A50A-4511-BFFF-2D4602EA03FD}" presName="level3hierChild" presStyleCnt="0"/>
      <dgm:spPr/>
    </dgm:pt>
    <dgm:pt modelId="{6E1587B6-6A7E-4B9B-9971-663B2F268191}" type="pres">
      <dgm:prSet presAssocID="{270DECF6-48E4-4F8B-9E7F-F20A398DB889}" presName="conn2-1" presStyleLbl="parChTrans1D3" presStyleIdx="0" presStyleCnt="5"/>
      <dgm:spPr/>
      <dgm:t>
        <a:bodyPr/>
        <a:lstStyle/>
        <a:p>
          <a:endParaRPr lang="zh-CN" altLang="en-US"/>
        </a:p>
      </dgm:t>
    </dgm:pt>
    <dgm:pt modelId="{22358A0A-FD93-4D7E-99E3-F82152D77002}" type="pres">
      <dgm:prSet presAssocID="{270DECF6-48E4-4F8B-9E7F-F20A398DB889}" presName="connTx" presStyleLbl="parChTrans1D3" presStyleIdx="0" presStyleCnt="5"/>
      <dgm:spPr/>
      <dgm:t>
        <a:bodyPr/>
        <a:lstStyle/>
        <a:p>
          <a:endParaRPr lang="zh-CN" altLang="en-US"/>
        </a:p>
      </dgm:t>
    </dgm:pt>
    <dgm:pt modelId="{19D66442-1D24-451E-B806-375CF61AFA98}" type="pres">
      <dgm:prSet presAssocID="{CA7D47B5-F7FC-4E7F-84B4-91052517FA1B}" presName="root2" presStyleCnt="0"/>
      <dgm:spPr/>
    </dgm:pt>
    <dgm:pt modelId="{6857A109-A2BE-4C34-A6C2-A7E03F558633}" type="pres">
      <dgm:prSet presAssocID="{CA7D47B5-F7FC-4E7F-84B4-91052517FA1B}" presName="LevelTwoTextNode" presStyleLbl="node3" presStyleIdx="0" presStyleCnt="5" custScaleX="130300" custLinFactNeighborX="-72356" custLinFactNeighborY="2953">
        <dgm:presLayoutVars>
          <dgm:chPref val="3"/>
        </dgm:presLayoutVars>
      </dgm:prSet>
      <dgm:spPr/>
      <dgm:t>
        <a:bodyPr/>
        <a:lstStyle/>
        <a:p>
          <a:endParaRPr lang="zh-CN" altLang="en-US"/>
        </a:p>
      </dgm:t>
    </dgm:pt>
    <dgm:pt modelId="{A0C929C9-102B-43D6-8901-D51AC2F8F65A}" type="pres">
      <dgm:prSet presAssocID="{CA7D47B5-F7FC-4E7F-84B4-91052517FA1B}" presName="level3hierChild" presStyleCnt="0"/>
      <dgm:spPr/>
    </dgm:pt>
    <dgm:pt modelId="{32721C1A-63F3-42E2-ACCA-0710C3B2F022}" type="pres">
      <dgm:prSet presAssocID="{EB07A456-6B7E-4538-A026-9F13DF8C5174}" presName="conn2-1" presStyleLbl="parChTrans1D3" presStyleIdx="1" presStyleCnt="5"/>
      <dgm:spPr/>
      <dgm:t>
        <a:bodyPr/>
        <a:lstStyle/>
        <a:p>
          <a:endParaRPr lang="zh-CN" altLang="en-US"/>
        </a:p>
      </dgm:t>
    </dgm:pt>
    <dgm:pt modelId="{793F4722-A2FA-4261-9D68-A5CCECD8143E}" type="pres">
      <dgm:prSet presAssocID="{EB07A456-6B7E-4538-A026-9F13DF8C5174}" presName="connTx" presStyleLbl="parChTrans1D3" presStyleIdx="1" presStyleCnt="5"/>
      <dgm:spPr/>
      <dgm:t>
        <a:bodyPr/>
        <a:lstStyle/>
        <a:p>
          <a:endParaRPr lang="zh-CN" altLang="en-US"/>
        </a:p>
      </dgm:t>
    </dgm:pt>
    <dgm:pt modelId="{DBA3F855-E9AD-4B65-A0C9-65F9510FF6B1}" type="pres">
      <dgm:prSet presAssocID="{77CB8C6B-BC92-47D1-A89E-2D98EC18864A}" presName="root2" presStyleCnt="0"/>
      <dgm:spPr/>
    </dgm:pt>
    <dgm:pt modelId="{61A25C53-E173-4515-824C-D7E21E593779}" type="pres">
      <dgm:prSet presAssocID="{77CB8C6B-BC92-47D1-A89E-2D98EC18864A}" presName="LevelTwoTextNode" presStyleLbl="node3" presStyleIdx="1" presStyleCnt="5" custScaleX="119096" custLinFactNeighborX="-71863" custLinFactNeighborY="12797">
        <dgm:presLayoutVars>
          <dgm:chPref val="3"/>
        </dgm:presLayoutVars>
      </dgm:prSet>
      <dgm:spPr/>
      <dgm:t>
        <a:bodyPr/>
        <a:lstStyle/>
        <a:p>
          <a:endParaRPr lang="zh-CN" altLang="en-US"/>
        </a:p>
      </dgm:t>
    </dgm:pt>
    <dgm:pt modelId="{DDFAF93B-896A-454A-B517-214D8B5FB8F0}" type="pres">
      <dgm:prSet presAssocID="{77CB8C6B-BC92-47D1-A89E-2D98EC18864A}" presName="level3hierChild" presStyleCnt="0"/>
      <dgm:spPr/>
    </dgm:pt>
    <dgm:pt modelId="{CC0744B2-57F0-4ABE-881B-0E890F638540}" type="pres">
      <dgm:prSet presAssocID="{B38F2737-175A-443A-845D-CE00557C45D3}" presName="conn2-1" presStyleLbl="parChTrans1D2" presStyleIdx="1" presStyleCnt="2"/>
      <dgm:spPr/>
      <dgm:t>
        <a:bodyPr/>
        <a:lstStyle/>
        <a:p>
          <a:endParaRPr lang="zh-CN" altLang="en-US"/>
        </a:p>
      </dgm:t>
    </dgm:pt>
    <dgm:pt modelId="{13BB804D-2392-428C-8383-1800EE9FBFE9}" type="pres">
      <dgm:prSet presAssocID="{B38F2737-175A-443A-845D-CE00557C45D3}" presName="connTx" presStyleLbl="parChTrans1D2" presStyleIdx="1" presStyleCnt="2"/>
      <dgm:spPr/>
      <dgm:t>
        <a:bodyPr/>
        <a:lstStyle/>
        <a:p>
          <a:endParaRPr lang="zh-CN" altLang="en-US"/>
        </a:p>
      </dgm:t>
    </dgm:pt>
    <dgm:pt modelId="{2561A008-A4EC-4BC4-8B64-E262726EDE5A}" type="pres">
      <dgm:prSet presAssocID="{F5CC47CF-1D76-4001-BB34-1E38C2056787}" presName="root2" presStyleCnt="0"/>
      <dgm:spPr/>
    </dgm:pt>
    <dgm:pt modelId="{17CE56DF-D5D3-4785-8D2C-AB7FFB1EAF56}" type="pres">
      <dgm:prSet presAssocID="{F5CC47CF-1D76-4001-BB34-1E38C2056787}" presName="LevelTwoTextNode" presStyleLbl="node2" presStyleIdx="1" presStyleCnt="2" custScaleX="228623" custScaleY="180308" custLinFactX="-48156" custLinFactNeighborX="-100000" custLinFactNeighborY="-59065">
        <dgm:presLayoutVars>
          <dgm:chPref val="3"/>
        </dgm:presLayoutVars>
      </dgm:prSet>
      <dgm:spPr/>
      <dgm:t>
        <a:bodyPr/>
        <a:lstStyle/>
        <a:p>
          <a:endParaRPr lang="zh-CN" altLang="en-US"/>
        </a:p>
      </dgm:t>
    </dgm:pt>
    <dgm:pt modelId="{4683107C-773E-4529-BFC4-C4FE306C8B8F}" type="pres">
      <dgm:prSet presAssocID="{F5CC47CF-1D76-4001-BB34-1E38C2056787}" presName="level3hierChild" presStyleCnt="0"/>
      <dgm:spPr/>
    </dgm:pt>
    <dgm:pt modelId="{0A288D68-1CF3-4FBC-9812-A5E437548DCE}" type="pres">
      <dgm:prSet presAssocID="{8C5AC731-D095-4100-9692-709D4DC7A57D}" presName="conn2-1" presStyleLbl="parChTrans1D3" presStyleIdx="2" presStyleCnt="5"/>
      <dgm:spPr/>
      <dgm:t>
        <a:bodyPr/>
        <a:lstStyle/>
        <a:p>
          <a:endParaRPr lang="zh-CN" altLang="en-US"/>
        </a:p>
      </dgm:t>
    </dgm:pt>
    <dgm:pt modelId="{BEBF7380-008E-470A-B2D3-C801EB9E61D6}" type="pres">
      <dgm:prSet presAssocID="{8C5AC731-D095-4100-9692-709D4DC7A57D}" presName="connTx" presStyleLbl="parChTrans1D3" presStyleIdx="2" presStyleCnt="5"/>
      <dgm:spPr/>
      <dgm:t>
        <a:bodyPr/>
        <a:lstStyle/>
        <a:p>
          <a:endParaRPr lang="zh-CN" altLang="en-US"/>
        </a:p>
      </dgm:t>
    </dgm:pt>
    <dgm:pt modelId="{A60BEC32-0707-4CDE-81D5-9DC55A06FB3E}" type="pres">
      <dgm:prSet presAssocID="{81974240-058E-47FD-837C-2ECC22AA97F1}" presName="root2" presStyleCnt="0"/>
      <dgm:spPr/>
    </dgm:pt>
    <dgm:pt modelId="{BCFA1DA3-B429-431A-9F2F-F3C70C0AA57D}" type="pres">
      <dgm:prSet presAssocID="{81974240-058E-47FD-837C-2ECC22AA97F1}" presName="LevelTwoTextNode" presStyleLbl="node3" presStyleIdx="2" presStyleCnt="5" custScaleX="143791" custLinFactNeighborX="-93028" custLinFactNeighborY="9844">
        <dgm:presLayoutVars>
          <dgm:chPref val="3"/>
        </dgm:presLayoutVars>
      </dgm:prSet>
      <dgm:spPr/>
      <dgm:t>
        <a:bodyPr/>
        <a:lstStyle/>
        <a:p>
          <a:endParaRPr lang="zh-CN" altLang="en-US"/>
        </a:p>
      </dgm:t>
    </dgm:pt>
    <dgm:pt modelId="{2483D304-E1CC-403A-9CA1-28B45282D714}" type="pres">
      <dgm:prSet presAssocID="{81974240-058E-47FD-837C-2ECC22AA97F1}" presName="level3hierChild" presStyleCnt="0"/>
      <dgm:spPr/>
    </dgm:pt>
    <dgm:pt modelId="{8ECE298C-F5E0-48BA-8A55-053BD5826EE6}" type="pres">
      <dgm:prSet presAssocID="{65CE6E5D-3590-4470-967B-5283068D3699}" presName="conn2-1" presStyleLbl="parChTrans1D3" presStyleIdx="3" presStyleCnt="5"/>
      <dgm:spPr/>
      <dgm:t>
        <a:bodyPr/>
        <a:lstStyle/>
        <a:p>
          <a:endParaRPr lang="zh-CN" altLang="en-US"/>
        </a:p>
      </dgm:t>
    </dgm:pt>
    <dgm:pt modelId="{5FCAA6EB-1AD4-4CF4-9F1B-716B80EFD336}" type="pres">
      <dgm:prSet presAssocID="{65CE6E5D-3590-4470-967B-5283068D3699}" presName="connTx" presStyleLbl="parChTrans1D3" presStyleIdx="3" presStyleCnt="5"/>
      <dgm:spPr/>
      <dgm:t>
        <a:bodyPr/>
        <a:lstStyle/>
        <a:p>
          <a:endParaRPr lang="zh-CN" altLang="en-US"/>
        </a:p>
      </dgm:t>
    </dgm:pt>
    <dgm:pt modelId="{1A86A400-2216-4C93-9542-8DFBABF530D1}" type="pres">
      <dgm:prSet presAssocID="{2233F43A-02F1-4FB0-881B-3248103162B6}" presName="root2" presStyleCnt="0"/>
      <dgm:spPr/>
    </dgm:pt>
    <dgm:pt modelId="{BC50AE64-84A9-402C-B8C7-F3AA5899725C}" type="pres">
      <dgm:prSet presAssocID="{2233F43A-02F1-4FB0-881B-3248103162B6}" presName="LevelTwoTextNode" presStyleLbl="node3" presStyleIdx="3" presStyleCnt="5" custScaleX="137064" custLinFactNeighborX="-92044" custLinFactNeighborY="8860">
        <dgm:presLayoutVars>
          <dgm:chPref val="3"/>
        </dgm:presLayoutVars>
      </dgm:prSet>
      <dgm:spPr/>
      <dgm:t>
        <a:bodyPr/>
        <a:lstStyle/>
        <a:p>
          <a:endParaRPr lang="zh-CN" altLang="en-US"/>
        </a:p>
      </dgm:t>
    </dgm:pt>
    <dgm:pt modelId="{F09EDACB-2FE9-4303-BD4B-414750D2CD25}" type="pres">
      <dgm:prSet presAssocID="{2233F43A-02F1-4FB0-881B-3248103162B6}" presName="level3hierChild" presStyleCnt="0"/>
      <dgm:spPr/>
    </dgm:pt>
    <dgm:pt modelId="{EFBFACFD-D301-42E6-BF4E-7B19A4D5137C}" type="pres">
      <dgm:prSet presAssocID="{1A3DF77A-08C5-4A23-B368-94FC05E50633}" presName="conn2-1" presStyleLbl="parChTrans1D3" presStyleIdx="4" presStyleCnt="5"/>
      <dgm:spPr/>
      <dgm:t>
        <a:bodyPr/>
        <a:lstStyle/>
        <a:p>
          <a:endParaRPr lang="zh-CN" altLang="en-US"/>
        </a:p>
      </dgm:t>
    </dgm:pt>
    <dgm:pt modelId="{7D93E9B5-4295-4CDA-82FE-999AE5C7811F}" type="pres">
      <dgm:prSet presAssocID="{1A3DF77A-08C5-4A23-B368-94FC05E50633}" presName="connTx" presStyleLbl="parChTrans1D3" presStyleIdx="4" presStyleCnt="5"/>
      <dgm:spPr/>
      <dgm:t>
        <a:bodyPr/>
        <a:lstStyle/>
        <a:p>
          <a:endParaRPr lang="zh-CN" altLang="en-US"/>
        </a:p>
      </dgm:t>
    </dgm:pt>
    <dgm:pt modelId="{C1445582-B6CD-412E-B26B-6911993F681C}" type="pres">
      <dgm:prSet presAssocID="{497C4E91-D7C8-4737-89AD-F575E82D533D}" presName="root2" presStyleCnt="0"/>
      <dgm:spPr/>
    </dgm:pt>
    <dgm:pt modelId="{1692D9A6-C678-4FF2-9A39-1F465069A252}" type="pres">
      <dgm:prSet presAssocID="{497C4E91-D7C8-4737-89AD-F575E82D533D}" presName="LevelTwoTextNode" presStyleLbl="node3" presStyleIdx="4" presStyleCnt="5" custScaleX="138827" custLinFactNeighborX="-95305" custLinFactNeighborY="-3962">
        <dgm:presLayoutVars>
          <dgm:chPref val="3"/>
        </dgm:presLayoutVars>
      </dgm:prSet>
      <dgm:spPr/>
      <dgm:t>
        <a:bodyPr/>
        <a:lstStyle/>
        <a:p>
          <a:endParaRPr lang="zh-CN" altLang="en-US"/>
        </a:p>
      </dgm:t>
    </dgm:pt>
    <dgm:pt modelId="{190D57DB-083B-49B1-A3AE-E5391147E2EF}" type="pres">
      <dgm:prSet presAssocID="{497C4E91-D7C8-4737-89AD-F575E82D533D}" presName="level3hierChild" presStyleCnt="0"/>
      <dgm:spPr/>
    </dgm:pt>
  </dgm:ptLst>
  <dgm:cxnLst>
    <dgm:cxn modelId="{7491E48F-0CF2-4F77-8BE2-302B882CB380}" type="presOf" srcId="{497C4E91-D7C8-4737-89AD-F575E82D533D}" destId="{1692D9A6-C678-4FF2-9A39-1F465069A252}" srcOrd="0" destOrd="0" presId="urn:microsoft.com/office/officeart/2005/8/layout/hierarchy2"/>
    <dgm:cxn modelId="{09A3CC71-4EDE-406B-94EB-6EC08D0D09B4}" srcId="{F5CC47CF-1D76-4001-BB34-1E38C2056787}" destId="{81974240-058E-47FD-837C-2ECC22AA97F1}" srcOrd="0" destOrd="0" parTransId="{8C5AC731-D095-4100-9692-709D4DC7A57D}" sibTransId="{0ECD6123-752B-45D5-BC8E-4A1DBB678109}"/>
    <dgm:cxn modelId="{F6D094BE-6D2E-4422-AD48-DB16A6298485}" srcId="{63DD9217-9F91-4F9E-BD0C-9983D3CBD2B8}" destId="{C2898C27-EC5A-446D-B143-36978B78DF01}" srcOrd="0" destOrd="0" parTransId="{977B2571-BB4C-4C51-8A57-33511BCE4189}" sibTransId="{0AB8B9F8-B365-4497-96C6-B53DA71BA143}"/>
    <dgm:cxn modelId="{F59F1205-7716-4C3F-9E06-D375241AC806}" srcId="{F5CC47CF-1D76-4001-BB34-1E38C2056787}" destId="{497C4E91-D7C8-4737-89AD-F575E82D533D}" srcOrd="2" destOrd="0" parTransId="{1A3DF77A-08C5-4A23-B368-94FC05E50633}" sibTransId="{D3CF0467-A33A-4660-9686-45401D809B3D}"/>
    <dgm:cxn modelId="{33BE05D2-4812-4B38-B229-C40E0BCB274E}" type="presOf" srcId="{B38F2737-175A-443A-845D-CE00557C45D3}" destId="{13BB804D-2392-428C-8383-1800EE9FBFE9}" srcOrd="1" destOrd="0" presId="urn:microsoft.com/office/officeart/2005/8/layout/hierarchy2"/>
    <dgm:cxn modelId="{762D17C8-B5BC-4CD8-9C0F-5AA7DFC87A5F}" type="presOf" srcId="{63DD9217-9F91-4F9E-BD0C-9983D3CBD2B8}" destId="{A4D5A465-66C4-4D0C-9ADC-DEDD5626B289}" srcOrd="0" destOrd="0" presId="urn:microsoft.com/office/officeart/2005/8/layout/hierarchy2"/>
    <dgm:cxn modelId="{6DE8803E-3087-4CEB-9556-345DBDDE8141}" type="presOf" srcId="{270DECF6-48E4-4F8B-9E7F-F20A398DB889}" destId="{6E1587B6-6A7E-4B9B-9971-663B2F268191}" srcOrd="0" destOrd="0" presId="urn:microsoft.com/office/officeart/2005/8/layout/hierarchy2"/>
    <dgm:cxn modelId="{F4E7E924-DB36-4989-B715-A26920CA75CF}" type="presOf" srcId="{F5CC47CF-1D76-4001-BB34-1E38C2056787}" destId="{17CE56DF-D5D3-4785-8D2C-AB7FFB1EAF56}" srcOrd="0" destOrd="0" presId="urn:microsoft.com/office/officeart/2005/8/layout/hierarchy2"/>
    <dgm:cxn modelId="{30211166-0F02-449F-9901-3DFEC92AAFA7}" type="presOf" srcId="{81974240-058E-47FD-837C-2ECC22AA97F1}" destId="{BCFA1DA3-B429-431A-9F2F-F3C70C0AA57D}" srcOrd="0" destOrd="0" presId="urn:microsoft.com/office/officeart/2005/8/layout/hierarchy2"/>
    <dgm:cxn modelId="{C4F707DC-7C4C-4EF7-8AB5-81B570B5B486}" type="presOf" srcId="{CA7D47B5-F7FC-4E7F-84B4-91052517FA1B}" destId="{6857A109-A2BE-4C34-A6C2-A7E03F558633}" srcOrd="0" destOrd="0" presId="urn:microsoft.com/office/officeart/2005/8/layout/hierarchy2"/>
    <dgm:cxn modelId="{B50C610E-E6C1-466D-A73B-E5E53A3BB4A3}" type="presOf" srcId="{2233F43A-02F1-4FB0-881B-3248103162B6}" destId="{BC50AE64-84A9-402C-B8C7-F3AA5899725C}" srcOrd="0" destOrd="0" presId="urn:microsoft.com/office/officeart/2005/8/layout/hierarchy2"/>
    <dgm:cxn modelId="{BB5BED96-3232-44E3-927E-2DA4294DE932}" type="presOf" srcId="{B38F2737-175A-443A-845D-CE00557C45D3}" destId="{CC0744B2-57F0-4ABE-881B-0E890F638540}" srcOrd="0" destOrd="0" presId="urn:microsoft.com/office/officeart/2005/8/layout/hierarchy2"/>
    <dgm:cxn modelId="{42961E52-ADCA-477E-8CC1-F7757F13E14D}" type="presOf" srcId="{77CB8C6B-BC92-47D1-A89E-2D98EC18864A}" destId="{61A25C53-E173-4515-824C-D7E21E593779}" srcOrd="0" destOrd="0" presId="urn:microsoft.com/office/officeart/2005/8/layout/hierarchy2"/>
    <dgm:cxn modelId="{0F78C267-723A-426B-BB6C-5E0846A33220}" type="presOf" srcId="{1A3DF77A-08C5-4A23-B368-94FC05E50633}" destId="{EFBFACFD-D301-42E6-BF4E-7B19A4D5137C}" srcOrd="0" destOrd="0" presId="urn:microsoft.com/office/officeart/2005/8/layout/hierarchy2"/>
    <dgm:cxn modelId="{2623EE3B-CC09-49E4-8F40-6B27304D87D4}" type="presOf" srcId="{CFC3E07C-9C7F-4D2C-9E0C-8C8B77224ACE}" destId="{DB4BAAB1-FBFE-45B0-8B18-7795DC7D6394}" srcOrd="0" destOrd="0" presId="urn:microsoft.com/office/officeart/2005/8/layout/hierarchy2"/>
    <dgm:cxn modelId="{9FA79C61-AB90-4C75-B152-7A93BCE512B7}" type="presOf" srcId="{EB07A456-6B7E-4538-A026-9F13DF8C5174}" destId="{32721C1A-63F3-42E2-ACCA-0710C3B2F022}" srcOrd="0" destOrd="0" presId="urn:microsoft.com/office/officeart/2005/8/layout/hierarchy2"/>
    <dgm:cxn modelId="{70B7236A-B5C8-4941-A09E-B37BA435642B}" type="presOf" srcId="{65CE6E5D-3590-4470-967B-5283068D3699}" destId="{5FCAA6EB-1AD4-4CF4-9F1B-716B80EFD336}" srcOrd="1" destOrd="0" presId="urn:microsoft.com/office/officeart/2005/8/layout/hierarchy2"/>
    <dgm:cxn modelId="{1743E5C5-7D34-48D9-8F57-B3F345A32520}" srcId="{C2898C27-EC5A-446D-B143-36978B78DF01}" destId="{6FF85E92-A50A-4511-BFFF-2D4602EA03FD}" srcOrd="0" destOrd="0" parTransId="{CFC3E07C-9C7F-4D2C-9E0C-8C8B77224ACE}" sibTransId="{A5124462-1BCF-46DA-9E91-D22D1850F333}"/>
    <dgm:cxn modelId="{52617E30-D9E5-4303-9653-9FF65D3DE591}" srcId="{F5CC47CF-1D76-4001-BB34-1E38C2056787}" destId="{2233F43A-02F1-4FB0-881B-3248103162B6}" srcOrd="1" destOrd="0" parTransId="{65CE6E5D-3590-4470-967B-5283068D3699}" sibTransId="{9123A80C-6703-4B40-A4D4-5D33342D1293}"/>
    <dgm:cxn modelId="{7F5B5FDD-2F96-4C14-85F6-CAE2697F47CC}" type="presOf" srcId="{6FF85E92-A50A-4511-BFFF-2D4602EA03FD}" destId="{574E28F3-2A0E-4B85-B9AD-E28CA1D06408}" srcOrd="0" destOrd="0" presId="urn:microsoft.com/office/officeart/2005/8/layout/hierarchy2"/>
    <dgm:cxn modelId="{FFB50CF3-5EB8-4BA5-925C-A75E1123EEE2}" type="presOf" srcId="{270DECF6-48E4-4F8B-9E7F-F20A398DB889}" destId="{22358A0A-FD93-4D7E-99E3-F82152D77002}" srcOrd="1" destOrd="0" presId="urn:microsoft.com/office/officeart/2005/8/layout/hierarchy2"/>
    <dgm:cxn modelId="{79FF3523-1D3E-44D2-A3F9-7464B1476044}" type="presOf" srcId="{C2898C27-EC5A-446D-B143-36978B78DF01}" destId="{3FDCE1DE-1BEE-4D20-B9E1-5AA75BCC7E75}" srcOrd="0" destOrd="0" presId="urn:microsoft.com/office/officeart/2005/8/layout/hierarchy2"/>
    <dgm:cxn modelId="{ECD4F61C-522E-4E64-9310-AABA1CD1A3A9}" type="presOf" srcId="{8C5AC731-D095-4100-9692-709D4DC7A57D}" destId="{0A288D68-1CF3-4FBC-9812-A5E437548DCE}" srcOrd="0" destOrd="0" presId="urn:microsoft.com/office/officeart/2005/8/layout/hierarchy2"/>
    <dgm:cxn modelId="{8559F918-4BE8-4C02-8452-5FDA823426A4}" type="presOf" srcId="{1A3DF77A-08C5-4A23-B368-94FC05E50633}" destId="{7D93E9B5-4295-4CDA-82FE-999AE5C7811F}" srcOrd="1" destOrd="0" presId="urn:microsoft.com/office/officeart/2005/8/layout/hierarchy2"/>
    <dgm:cxn modelId="{21560681-AA11-48AE-B75D-D5A0A3C00E84}" type="presOf" srcId="{CFC3E07C-9C7F-4D2C-9E0C-8C8B77224ACE}" destId="{7C8CCAF4-F32C-4927-9B5C-2DCA92161271}" srcOrd="1" destOrd="0" presId="urn:microsoft.com/office/officeart/2005/8/layout/hierarchy2"/>
    <dgm:cxn modelId="{E144E106-127C-4A01-8977-495A57364214}" type="presOf" srcId="{65CE6E5D-3590-4470-967B-5283068D3699}" destId="{8ECE298C-F5E0-48BA-8A55-053BD5826EE6}" srcOrd="0" destOrd="0" presId="urn:microsoft.com/office/officeart/2005/8/layout/hierarchy2"/>
    <dgm:cxn modelId="{F107D3AD-730A-4034-9AD7-6F811980E1AD}" srcId="{6FF85E92-A50A-4511-BFFF-2D4602EA03FD}" destId="{77CB8C6B-BC92-47D1-A89E-2D98EC18864A}" srcOrd="1" destOrd="0" parTransId="{EB07A456-6B7E-4538-A026-9F13DF8C5174}" sibTransId="{5647B61C-69BD-4988-937F-87E5C44D9DF2}"/>
    <dgm:cxn modelId="{FAFDD0A5-0B13-4251-885E-B2034612DC92}" type="presOf" srcId="{8C5AC731-D095-4100-9692-709D4DC7A57D}" destId="{BEBF7380-008E-470A-B2D3-C801EB9E61D6}" srcOrd="1" destOrd="0" presId="urn:microsoft.com/office/officeart/2005/8/layout/hierarchy2"/>
    <dgm:cxn modelId="{1F767FD7-B8C9-4AB9-86E1-C61A35B310EC}" srcId="{C2898C27-EC5A-446D-B143-36978B78DF01}" destId="{F5CC47CF-1D76-4001-BB34-1E38C2056787}" srcOrd="1" destOrd="0" parTransId="{B38F2737-175A-443A-845D-CE00557C45D3}" sibTransId="{A4823773-0638-4A8A-8D81-7959445A6394}"/>
    <dgm:cxn modelId="{91F8EFD6-A8EB-41C5-BE4D-47F65A97E6EA}" srcId="{6FF85E92-A50A-4511-BFFF-2D4602EA03FD}" destId="{CA7D47B5-F7FC-4E7F-84B4-91052517FA1B}" srcOrd="0" destOrd="0" parTransId="{270DECF6-48E4-4F8B-9E7F-F20A398DB889}" sibTransId="{732C412B-85D6-46F7-8C2A-25486223FDE5}"/>
    <dgm:cxn modelId="{AD9F5943-43F0-4685-93F8-01AFF657A305}" type="presOf" srcId="{EB07A456-6B7E-4538-A026-9F13DF8C5174}" destId="{793F4722-A2FA-4261-9D68-A5CCECD8143E}" srcOrd="1" destOrd="0" presId="urn:microsoft.com/office/officeart/2005/8/layout/hierarchy2"/>
    <dgm:cxn modelId="{D96F8A04-09D9-4EDF-8C91-EC1EABB91DE6}" type="presParOf" srcId="{A4D5A465-66C4-4D0C-9ADC-DEDD5626B289}" destId="{47F701B2-6C44-4A14-9E65-A3520B9F946E}" srcOrd="0" destOrd="0" presId="urn:microsoft.com/office/officeart/2005/8/layout/hierarchy2"/>
    <dgm:cxn modelId="{786A10E1-A4C9-4631-B25F-1DDF599554CA}" type="presParOf" srcId="{47F701B2-6C44-4A14-9E65-A3520B9F946E}" destId="{3FDCE1DE-1BEE-4D20-B9E1-5AA75BCC7E75}" srcOrd="0" destOrd="0" presId="urn:microsoft.com/office/officeart/2005/8/layout/hierarchy2"/>
    <dgm:cxn modelId="{A23BDFD3-5EBC-4FDE-BE4E-DCAE52C2B812}" type="presParOf" srcId="{47F701B2-6C44-4A14-9E65-A3520B9F946E}" destId="{2439FE34-1BEA-4F50-A794-B818512FACE8}" srcOrd="1" destOrd="0" presId="urn:microsoft.com/office/officeart/2005/8/layout/hierarchy2"/>
    <dgm:cxn modelId="{1EE2A097-00F8-4D39-A70F-078EBF58751C}" type="presParOf" srcId="{2439FE34-1BEA-4F50-A794-B818512FACE8}" destId="{DB4BAAB1-FBFE-45B0-8B18-7795DC7D6394}" srcOrd="0" destOrd="0" presId="urn:microsoft.com/office/officeart/2005/8/layout/hierarchy2"/>
    <dgm:cxn modelId="{BB651EE3-C949-47DE-8916-4A0819E76F67}" type="presParOf" srcId="{DB4BAAB1-FBFE-45B0-8B18-7795DC7D6394}" destId="{7C8CCAF4-F32C-4927-9B5C-2DCA92161271}" srcOrd="0" destOrd="0" presId="urn:microsoft.com/office/officeart/2005/8/layout/hierarchy2"/>
    <dgm:cxn modelId="{A1096BB3-2030-4C5A-81F4-D099E891427F}" type="presParOf" srcId="{2439FE34-1BEA-4F50-A794-B818512FACE8}" destId="{798FF2AD-8E09-4B4A-A8DD-AD16C27AE613}" srcOrd="1" destOrd="0" presId="urn:microsoft.com/office/officeart/2005/8/layout/hierarchy2"/>
    <dgm:cxn modelId="{D96CA14B-7C35-4D76-85CE-568FD127730B}" type="presParOf" srcId="{798FF2AD-8E09-4B4A-A8DD-AD16C27AE613}" destId="{574E28F3-2A0E-4B85-B9AD-E28CA1D06408}" srcOrd="0" destOrd="0" presId="urn:microsoft.com/office/officeart/2005/8/layout/hierarchy2"/>
    <dgm:cxn modelId="{F35F1538-C8DA-4B0A-8F9F-1FD335270D85}" type="presParOf" srcId="{798FF2AD-8E09-4B4A-A8DD-AD16C27AE613}" destId="{B822D47C-4665-4BCC-8131-D0B82A0326EA}" srcOrd="1" destOrd="0" presId="urn:microsoft.com/office/officeart/2005/8/layout/hierarchy2"/>
    <dgm:cxn modelId="{3505C8CB-F546-44C1-980F-B6948F3DDDD6}" type="presParOf" srcId="{B822D47C-4665-4BCC-8131-D0B82A0326EA}" destId="{6E1587B6-6A7E-4B9B-9971-663B2F268191}" srcOrd="0" destOrd="0" presId="urn:microsoft.com/office/officeart/2005/8/layout/hierarchy2"/>
    <dgm:cxn modelId="{6BB66186-14C6-452E-B817-D593039C4C23}" type="presParOf" srcId="{6E1587B6-6A7E-4B9B-9971-663B2F268191}" destId="{22358A0A-FD93-4D7E-99E3-F82152D77002}" srcOrd="0" destOrd="0" presId="urn:microsoft.com/office/officeart/2005/8/layout/hierarchy2"/>
    <dgm:cxn modelId="{EE1843EA-8154-4781-A367-98FC99C914A5}" type="presParOf" srcId="{B822D47C-4665-4BCC-8131-D0B82A0326EA}" destId="{19D66442-1D24-451E-B806-375CF61AFA98}" srcOrd="1" destOrd="0" presId="urn:microsoft.com/office/officeart/2005/8/layout/hierarchy2"/>
    <dgm:cxn modelId="{E11D4E91-C312-492A-8BAA-66D4B01007C2}" type="presParOf" srcId="{19D66442-1D24-451E-B806-375CF61AFA98}" destId="{6857A109-A2BE-4C34-A6C2-A7E03F558633}" srcOrd="0" destOrd="0" presId="urn:microsoft.com/office/officeart/2005/8/layout/hierarchy2"/>
    <dgm:cxn modelId="{0052C642-8478-494F-AC5B-87A71D5BA5E8}" type="presParOf" srcId="{19D66442-1D24-451E-B806-375CF61AFA98}" destId="{A0C929C9-102B-43D6-8901-D51AC2F8F65A}" srcOrd="1" destOrd="0" presId="urn:microsoft.com/office/officeart/2005/8/layout/hierarchy2"/>
    <dgm:cxn modelId="{D8BE971F-10C4-419C-A79B-40D99FD87C6D}" type="presParOf" srcId="{B822D47C-4665-4BCC-8131-D0B82A0326EA}" destId="{32721C1A-63F3-42E2-ACCA-0710C3B2F022}" srcOrd="2" destOrd="0" presId="urn:microsoft.com/office/officeart/2005/8/layout/hierarchy2"/>
    <dgm:cxn modelId="{49B501A8-9C51-4A97-8B05-B81C259BC608}" type="presParOf" srcId="{32721C1A-63F3-42E2-ACCA-0710C3B2F022}" destId="{793F4722-A2FA-4261-9D68-A5CCECD8143E}" srcOrd="0" destOrd="0" presId="urn:microsoft.com/office/officeart/2005/8/layout/hierarchy2"/>
    <dgm:cxn modelId="{D19AD665-E164-4A23-9E38-72DDE10067CD}" type="presParOf" srcId="{B822D47C-4665-4BCC-8131-D0B82A0326EA}" destId="{DBA3F855-E9AD-4B65-A0C9-65F9510FF6B1}" srcOrd="3" destOrd="0" presId="urn:microsoft.com/office/officeart/2005/8/layout/hierarchy2"/>
    <dgm:cxn modelId="{33BC9C34-0841-4D0F-8BEB-30EA49CF635A}" type="presParOf" srcId="{DBA3F855-E9AD-4B65-A0C9-65F9510FF6B1}" destId="{61A25C53-E173-4515-824C-D7E21E593779}" srcOrd="0" destOrd="0" presId="urn:microsoft.com/office/officeart/2005/8/layout/hierarchy2"/>
    <dgm:cxn modelId="{50FEB64C-609F-422C-B336-DA51F7ECBB6E}" type="presParOf" srcId="{DBA3F855-E9AD-4B65-A0C9-65F9510FF6B1}" destId="{DDFAF93B-896A-454A-B517-214D8B5FB8F0}" srcOrd="1" destOrd="0" presId="urn:microsoft.com/office/officeart/2005/8/layout/hierarchy2"/>
    <dgm:cxn modelId="{C80D60C2-2FE3-436C-BCBA-08795DC6A48F}" type="presParOf" srcId="{2439FE34-1BEA-4F50-A794-B818512FACE8}" destId="{CC0744B2-57F0-4ABE-881B-0E890F638540}" srcOrd="2" destOrd="0" presId="urn:microsoft.com/office/officeart/2005/8/layout/hierarchy2"/>
    <dgm:cxn modelId="{7BEC5B9B-9B90-4205-A2AC-B91938F403D4}" type="presParOf" srcId="{CC0744B2-57F0-4ABE-881B-0E890F638540}" destId="{13BB804D-2392-428C-8383-1800EE9FBFE9}" srcOrd="0" destOrd="0" presId="urn:microsoft.com/office/officeart/2005/8/layout/hierarchy2"/>
    <dgm:cxn modelId="{D78279B7-E014-4B5A-9FD3-7801DBA95385}" type="presParOf" srcId="{2439FE34-1BEA-4F50-A794-B818512FACE8}" destId="{2561A008-A4EC-4BC4-8B64-E262726EDE5A}" srcOrd="3" destOrd="0" presId="urn:microsoft.com/office/officeart/2005/8/layout/hierarchy2"/>
    <dgm:cxn modelId="{E1E07829-0B24-43E7-9A1D-A1C9177B63BC}" type="presParOf" srcId="{2561A008-A4EC-4BC4-8B64-E262726EDE5A}" destId="{17CE56DF-D5D3-4785-8D2C-AB7FFB1EAF56}" srcOrd="0" destOrd="0" presId="urn:microsoft.com/office/officeart/2005/8/layout/hierarchy2"/>
    <dgm:cxn modelId="{070DE970-6036-4F57-8F0A-648E2666A2BC}" type="presParOf" srcId="{2561A008-A4EC-4BC4-8B64-E262726EDE5A}" destId="{4683107C-773E-4529-BFC4-C4FE306C8B8F}" srcOrd="1" destOrd="0" presId="urn:microsoft.com/office/officeart/2005/8/layout/hierarchy2"/>
    <dgm:cxn modelId="{137FF6D5-4755-46F1-B68E-48737E4404FB}" type="presParOf" srcId="{4683107C-773E-4529-BFC4-C4FE306C8B8F}" destId="{0A288D68-1CF3-4FBC-9812-A5E437548DCE}" srcOrd="0" destOrd="0" presId="urn:microsoft.com/office/officeart/2005/8/layout/hierarchy2"/>
    <dgm:cxn modelId="{F41885ED-A5F8-48B9-B86B-9C9FBB9BDF65}" type="presParOf" srcId="{0A288D68-1CF3-4FBC-9812-A5E437548DCE}" destId="{BEBF7380-008E-470A-B2D3-C801EB9E61D6}" srcOrd="0" destOrd="0" presId="urn:microsoft.com/office/officeart/2005/8/layout/hierarchy2"/>
    <dgm:cxn modelId="{8A8E4595-689C-4D37-82C0-A7FB03F3FC8C}" type="presParOf" srcId="{4683107C-773E-4529-BFC4-C4FE306C8B8F}" destId="{A60BEC32-0707-4CDE-81D5-9DC55A06FB3E}" srcOrd="1" destOrd="0" presId="urn:microsoft.com/office/officeart/2005/8/layout/hierarchy2"/>
    <dgm:cxn modelId="{3D3D0B5D-3E41-4369-AB52-073AFA1E906B}" type="presParOf" srcId="{A60BEC32-0707-4CDE-81D5-9DC55A06FB3E}" destId="{BCFA1DA3-B429-431A-9F2F-F3C70C0AA57D}" srcOrd="0" destOrd="0" presId="urn:microsoft.com/office/officeart/2005/8/layout/hierarchy2"/>
    <dgm:cxn modelId="{BFFFFFDB-930A-4149-959C-9BCB66A7373B}" type="presParOf" srcId="{A60BEC32-0707-4CDE-81D5-9DC55A06FB3E}" destId="{2483D304-E1CC-403A-9CA1-28B45282D714}" srcOrd="1" destOrd="0" presId="urn:microsoft.com/office/officeart/2005/8/layout/hierarchy2"/>
    <dgm:cxn modelId="{F6D2BDED-4E75-47FE-AB83-FC948BF714A2}" type="presParOf" srcId="{4683107C-773E-4529-BFC4-C4FE306C8B8F}" destId="{8ECE298C-F5E0-48BA-8A55-053BD5826EE6}" srcOrd="2" destOrd="0" presId="urn:microsoft.com/office/officeart/2005/8/layout/hierarchy2"/>
    <dgm:cxn modelId="{09A6FCD8-152B-48D9-BB6B-2E8D81BF8AFF}" type="presParOf" srcId="{8ECE298C-F5E0-48BA-8A55-053BD5826EE6}" destId="{5FCAA6EB-1AD4-4CF4-9F1B-716B80EFD336}" srcOrd="0" destOrd="0" presId="urn:microsoft.com/office/officeart/2005/8/layout/hierarchy2"/>
    <dgm:cxn modelId="{F605EA82-C7EC-44DA-A31E-9F31029A25F5}" type="presParOf" srcId="{4683107C-773E-4529-BFC4-C4FE306C8B8F}" destId="{1A86A400-2216-4C93-9542-8DFBABF530D1}" srcOrd="3" destOrd="0" presId="urn:microsoft.com/office/officeart/2005/8/layout/hierarchy2"/>
    <dgm:cxn modelId="{529BFE2E-10B7-4CFD-8177-71A4489950BA}" type="presParOf" srcId="{1A86A400-2216-4C93-9542-8DFBABF530D1}" destId="{BC50AE64-84A9-402C-B8C7-F3AA5899725C}" srcOrd="0" destOrd="0" presId="urn:microsoft.com/office/officeart/2005/8/layout/hierarchy2"/>
    <dgm:cxn modelId="{575876D2-AC26-4B61-AA48-0AD92A601A58}" type="presParOf" srcId="{1A86A400-2216-4C93-9542-8DFBABF530D1}" destId="{F09EDACB-2FE9-4303-BD4B-414750D2CD25}" srcOrd="1" destOrd="0" presId="urn:microsoft.com/office/officeart/2005/8/layout/hierarchy2"/>
    <dgm:cxn modelId="{6049DD07-A5BD-477C-82ED-0F5CE4502113}" type="presParOf" srcId="{4683107C-773E-4529-BFC4-C4FE306C8B8F}" destId="{EFBFACFD-D301-42E6-BF4E-7B19A4D5137C}" srcOrd="4" destOrd="0" presId="urn:microsoft.com/office/officeart/2005/8/layout/hierarchy2"/>
    <dgm:cxn modelId="{CCD546D5-6BE3-4802-A067-8B9D8927655D}" type="presParOf" srcId="{EFBFACFD-D301-42E6-BF4E-7B19A4D5137C}" destId="{7D93E9B5-4295-4CDA-82FE-999AE5C7811F}" srcOrd="0" destOrd="0" presId="urn:microsoft.com/office/officeart/2005/8/layout/hierarchy2"/>
    <dgm:cxn modelId="{495AE9BF-29E7-4818-978A-8C4174FD4E45}" type="presParOf" srcId="{4683107C-773E-4529-BFC4-C4FE306C8B8F}" destId="{C1445582-B6CD-412E-B26B-6911993F681C}" srcOrd="5" destOrd="0" presId="urn:microsoft.com/office/officeart/2005/8/layout/hierarchy2"/>
    <dgm:cxn modelId="{2DBD8B1F-C893-4747-AFDA-743C111E2D5D}" type="presParOf" srcId="{C1445582-B6CD-412E-B26B-6911993F681C}" destId="{1692D9A6-C678-4FF2-9A39-1F465069A252}" srcOrd="0" destOrd="0" presId="urn:microsoft.com/office/officeart/2005/8/layout/hierarchy2"/>
    <dgm:cxn modelId="{8114CADA-89BF-4F7D-A133-D2A8366FAC7A}" type="presParOf" srcId="{C1445582-B6CD-412E-B26B-6911993F681C}" destId="{190D57DB-083B-49B1-A3AE-E5391147E2E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60651B-E4FB-4DE7-8FA4-E83DC3401EAB}">
      <dsp:nvSpPr>
        <dsp:cNvPr id="0" name=""/>
        <dsp:cNvSpPr/>
      </dsp:nvSpPr>
      <dsp:spPr>
        <a:xfrm>
          <a:off x="0" y="284091"/>
          <a:ext cx="8570515" cy="1944000"/>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2523A-1972-40FD-A47D-4F2E7F08E27A}">
      <dsp:nvSpPr>
        <dsp:cNvPr id="0" name=""/>
        <dsp:cNvSpPr/>
      </dsp:nvSpPr>
      <dsp:spPr>
        <a:xfrm>
          <a:off x="5775355" y="865094"/>
          <a:ext cx="2119612" cy="97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4320" rIns="0" bIns="274320" numCol="1" spcCol="1270" anchor="ctr" anchorCtr="0">
          <a:noAutofit/>
        </a:bodyPr>
        <a:lstStyle/>
        <a:p>
          <a:pPr lvl="0" algn="ctr" defTabSz="1200150">
            <a:lnSpc>
              <a:spcPct val="90000"/>
            </a:lnSpc>
            <a:spcBef>
              <a:spcPct val="0"/>
            </a:spcBef>
            <a:spcAft>
              <a:spcPct val="35000"/>
            </a:spcAft>
          </a:pPr>
          <a:r>
            <a:rPr lang="zh-CN" altLang="en-US" sz="2700" kern="1200" dirty="0" smtClean="0"/>
            <a:t>销售过程</a:t>
          </a:r>
          <a:endParaRPr lang="zh-CN" altLang="en-US" sz="2700" kern="1200" dirty="0"/>
        </a:p>
      </dsp:txBody>
      <dsp:txXfrm>
        <a:off x="5775355" y="865094"/>
        <a:ext cx="2119612" cy="972000"/>
      </dsp:txXfrm>
    </dsp:sp>
    <dsp:sp modelId="{8F724F32-4A0F-47A8-A5EA-B5A3CC409EDC}">
      <dsp:nvSpPr>
        <dsp:cNvPr id="0" name=""/>
        <dsp:cNvSpPr/>
      </dsp:nvSpPr>
      <dsp:spPr>
        <a:xfrm>
          <a:off x="3231820" y="865094"/>
          <a:ext cx="2119612" cy="97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4320" rIns="0" bIns="274320" numCol="1" spcCol="1270" anchor="ctr" anchorCtr="0">
          <a:noAutofit/>
        </a:bodyPr>
        <a:lstStyle/>
        <a:p>
          <a:pPr lvl="0" algn="ctr" defTabSz="1200150">
            <a:lnSpc>
              <a:spcPct val="90000"/>
            </a:lnSpc>
            <a:spcBef>
              <a:spcPct val="0"/>
            </a:spcBef>
            <a:spcAft>
              <a:spcPct val="35000"/>
            </a:spcAft>
          </a:pPr>
          <a:r>
            <a:rPr lang="zh-CN" altLang="en-US" sz="2700" kern="1200" dirty="0" smtClean="0"/>
            <a:t>生产过程</a:t>
          </a:r>
          <a:endParaRPr lang="zh-CN" altLang="en-US" sz="2700" kern="1200" dirty="0"/>
        </a:p>
      </dsp:txBody>
      <dsp:txXfrm>
        <a:off x="3231820" y="865094"/>
        <a:ext cx="2119612" cy="972000"/>
      </dsp:txXfrm>
    </dsp:sp>
    <dsp:sp modelId="{02B21308-750C-4548-BBF7-8BF412BFF50B}">
      <dsp:nvSpPr>
        <dsp:cNvPr id="0" name=""/>
        <dsp:cNvSpPr/>
      </dsp:nvSpPr>
      <dsp:spPr>
        <a:xfrm>
          <a:off x="688286" y="865094"/>
          <a:ext cx="2119612" cy="97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4320" rIns="0" bIns="274320" numCol="1" spcCol="1270" anchor="ctr" anchorCtr="0">
          <a:noAutofit/>
        </a:bodyPr>
        <a:lstStyle/>
        <a:p>
          <a:pPr lvl="0" algn="ctr" defTabSz="1200150">
            <a:lnSpc>
              <a:spcPct val="90000"/>
            </a:lnSpc>
            <a:spcBef>
              <a:spcPct val="0"/>
            </a:spcBef>
            <a:spcAft>
              <a:spcPct val="35000"/>
            </a:spcAft>
          </a:pPr>
          <a:r>
            <a:rPr lang="zh-CN" altLang="en-US" sz="2700" kern="1200" dirty="0" smtClean="0"/>
            <a:t>生产准备过程</a:t>
          </a:r>
          <a:endParaRPr lang="zh-CN" altLang="en-US" sz="2700" kern="1200" dirty="0"/>
        </a:p>
      </dsp:txBody>
      <dsp:txXfrm>
        <a:off x="688286" y="865094"/>
        <a:ext cx="2119612" cy="972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5D5E7-A21A-4A71-BA4D-601AA1C2F4D2}">
      <dsp:nvSpPr>
        <dsp:cNvPr id="0" name=""/>
        <dsp:cNvSpPr/>
      </dsp:nvSpPr>
      <dsp:spPr>
        <a:xfrm>
          <a:off x="0" y="63506"/>
          <a:ext cx="1911418" cy="11468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t>会计确认（</a:t>
          </a:r>
          <a:r>
            <a:rPr lang="en-US" altLang="zh-CN" sz="2400" b="1" kern="1200" dirty="0" smtClean="0"/>
            <a:t>Identify</a:t>
          </a:r>
          <a:r>
            <a:rPr lang="zh-CN" altLang="en-US" sz="2400" b="1" kern="1200" dirty="0" smtClean="0"/>
            <a:t>）</a:t>
          </a:r>
          <a:endParaRPr lang="zh-CN" altLang="en-US" sz="2400" b="1" kern="1200" dirty="0"/>
        </a:p>
      </dsp:txBody>
      <dsp:txXfrm>
        <a:off x="33590" y="97096"/>
        <a:ext cx="1844238" cy="1079671"/>
      </dsp:txXfrm>
    </dsp:sp>
    <dsp:sp modelId="{BCFD8516-2188-40C2-826B-783DFC47911A}">
      <dsp:nvSpPr>
        <dsp:cNvPr id="0" name=""/>
        <dsp:cNvSpPr/>
      </dsp:nvSpPr>
      <dsp:spPr>
        <a:xfrm rot="12267">
          <a:off x="2103651" y="404739"/>
          <a:ext cx="407540" cy="4740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2103651" y="499327"/>
        <a:ext cx="285278" cy="284419"/>
      </dsp:txXfrm>
    </dsp:sp>
    <dsp:sp modelId="{B8229D7A-2CEE-412D-BB73-6C326DD13CBD}">
      <dsp:nvSpPr>
        <dsp:cNvPr id="0" name=""/>
        <dsp:cNvSpPr/>
      </dsp:nvSpPr>
      <dsp:spPr>
        <a:xfrm>
          <a:off x="2680357" y="73071"/>
          <a:ext cx="1911418" cy="11468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t>会计计量（</a:t>
          </a:r>
          <a:r>
            <a:rPr lang="en-US" altLang="zh-CN" sz="2400" b="1" kern="1200" dirty="0" smtClean="0"/>
            <a:t>Quantify)</a:t>
          </a:r>
          <a:endParaRPr lang="zh-CN" altLang="en-US" sz="2400" b="1" kern="1200" dirty="0"/>
        </a:p>
      </dsp:txBody>
      <dsp:txXfrm>
        <a:off x="2713947" y="106661"/>
        <a:ext cx="1844238" cy="1079671"/>
      </dsp:txXfrm>
    </dsp:sp>
    <dsp:sp modelId="{948F8291-912B-489E-85CC-9833EF541BE7}">
      <dsp:nvSpPr>
        <dsp:cNvPr id="0" name=""/>
        <dsp:cNvSpPr/>
      </dsp:nvSpPr>
      <dsp:spPr>
        <a:xfrm>
          <a:off x="4782917" y="409481"/>
          <a:ext cx="405220" cy="4740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4782917" y="504287"/>
        <a:ext cx="283654" cy="284419"/>
      </dsp:txXfrm>
    </dsp:sp>
    <dsp:sp modelId="{814F3B03-A891-4B8A-A439-71BAE1E7D6EA}">
      <dsp:nvSpPr>
        <dsp:cNvPr id="0" name=""/>
        <dsp:cNvSpPr/>
      </dsp:nvSpPr>
      <dsp:spPr>
        <a:xfrm>
          <a:off x="5356343" y="73071"/>
          <a:ext cx="1911418" cy="11468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t>会计记录</a:t>
          </a:r>
          <a:r>
            <a:rPr lang="en-US" altLang="zh-CN" sz="2400" b="1" kern="1200" dirty="0" smtClean="0"/>
            <a:t>(Record)</a:t>
          </a:r>
          <a:endParaRPr lang="zh-CN" altLang="en-US" sz="2400" b="1" kern="1200" dirty="0"/>
        </a:p>
      </dsp:txBody>
      <dsp:txXfrm>
        <a:off x="5389933" y="106661"/>
        <a:ext cx="1844238" cy="1079671"/>
      </dsp:txXfrm>
    </dsp:sp>
    <dsp:sp modelId="{C1729BD0-BDFA-4375-A8E8-95BA791C28B3}">
      <dsp:nvSpPr>
        <dsp:cNvPr id="0" name=""/>
        <dsp:cNvSpPr/>
      </dsp:nvSpPr>
      <dsp:spPr>
        <a:xfrm rot="12346">
          <a:off x="7456508" y="414309"/>
          <a:ext cx="400149" cy="47403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a:off x="7456508" y="508899"/>
        <a:ext cx="280104" cy="284419"/>
      </dsp:txXfrm>
    </dsp:sp>
    <dsp:sp modelId="{9E8F0BA4-A572-4A04-A603-0831D745697E}">
      <dsp:nvSpPr>
        <dsp:cNvPr id="0" name=""/>
        <dsp:cNvSpPr/>
      </dsp:nvSpPr>
      <dsp:spPr>
        <a:xfrm>
          <a:off x="8022756" y="82647"/>
          <a:ext cx="1911418" cy="114685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b="1" kern="1200" dirty="0" smtClean="0"/>
            <a:t>会计报告</a:t>
          </a:r>
          <a:r>
            <a:rPr lang="en-US" altLang="zh-CN" sz="2400" b="1" kern="1200" dirty="0" smtClean="0"/>
            <a:t>(Report)</a:t>
          </a:r>
          <a:endParaRPr lang="zh-CN" altLang="en-US" sz="2400" b="1" kern="1200" dirty="0"/>
        </a:p>
      </dsp:txBody>
      <dsp:txXfrm>
        <a:off x="8056346" y="116237"/>
        <a:ext cx="1844238" cy="107967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BBFF0-BCFA-4970-BA54-B4EF8DE45107}">
      <dsp:nvSpPr>
        <dsp:cNvPr id="0" name=""/>
        <dsp:cNvSpPr/>
      </dsp:nvSpPr>
      <dsp:spPr>
        <a:xfrm>
          <a:off x="291990" y="19551"/>
          <a:ext cx="2166391" cy="12998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b="1" kern="1200" dirty="0" smtClean="0"/>
            <a:t>外购固定资产</a:t>
          </a:r>
          <a:endParaRPr lang="zh-CN" altLang="en-US" sz="3200" b="1" kern="1200" dirty="0"/>
        </a:p>
      </dsp:txBody>
      <dsp:txXfrm>
        <a:off x="291990" y="19551"/>
        <a:ext cx="2166391" cy="1299834"/>
      </dsp:txXfrm>
    </dsp:sp>
    <dsp:sp modelId="{D335D031-7FAF-4E41-8794-F76A7A213468}">
      <dsp:nvSpPr>
        <dsp:cNvPr id="0" name=""/>
        <dsp:cNvSpPr/>
      </dsp:nvSpPr>
      <dsp:spPr>
        <a:xfrm>
          <a:off x="2663668" y="11817"/>
          <a:ext cx="2166391" cy="12998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t>自行建设固定资产</a:t>
          </a:r>
          <a:endParaRPr lang="zh-CN" altLang="en-US" sz="2800" b="1" kern="1200" dirty="0"/>
        </a:p>
      </dsp:txBody>
      <dsp:txXfrm>
        <a:off x="2663668" y="11817"/>
        <a:ext cx="2166391" cy="1299834"/>
      </dsp:txXfrm>
    </dsp:sp>
    <dsp:sp modelId="{CF0760D8-4068-4ED5-88ED-7AE6770AE76B}">
      <dsp:nvSpPr>
        <dsp:cNvPr id="0" name=""/>
        <dsp:cNvSpPr/>
      </dsp:nvSpPr>
      <dsp:spPr>
        <a:xfrm>
          <a:off x="5053415" y="1028"/>
          <a:ext cx="2166391" cy="1299834"/>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t>投资者投入固定资产</a:t>
          </a:r>
          <a:endParaRPr lang="zh-CN" altLang="en-US" sz="2800" b="1" kern="1200" dirty="0"/>
        </a:p>
      </dsp:txBody>
      <dsp:txXfrm>
        <a:off x="5053415" y="1028"/>
        <a:ext cx="2166391" cy="1299834"/>
      </dsp:txXfrm>
    </dsp:sp>
    <dsp:sp modelId="{C396E692-505F-4067-B99E-25486B7DC1DA}">
      <dsp:nvSpPr>
        <dsp:cNvPr id="0" name=""/>
        <dsp:cNvSpPr/>
      </dsp:nvSpPr>
      <dsp:spPr>
        <a:xfrm>
          <a:off x="7436445" y="1028"/>
          <a:ext cx="2166391" cy="129983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t>融资租入固定资产</a:t>
          </a:r>
          <a:endParaRPr lang="zh-CN" altLang="en-US" sz="2800" b="1" kern="1200" dirty="0"/>
        </a:p>
      </dsp:txBody>
      <dsp:txXfrm>
        <a:off x="7436445" y="1028"/>
        <a:ext cx="2166391" cy="1299834"/>
      </dsp:txXfrm>
    </dsp:sp>
    <dsp:sp modelId="{724990F0-57B7-43AD-9D3F-AFD23B65C879}">
      <dsp:nvSpPr>
        <dsp:cNvPr id="0" name=""/>
        <dsp:cNvSpPr/>
      </dsp:nvSpPr>
      <dsp:spPr>
        <a:xfrm>
          <a:off x="9819476" y="1028"/>
          <a:ext cx="2166391" cy="1299834"/>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t>改建和扩建新增固定资产</a:t>
          </a:r>
          <a:endParaRPr lang="zh-CN" altLang="en-US" sz="2800" b="1" kern="1200" dirty="0"/>
        </a:p>
      </dsp:txBody>
      <dsp:txXfrm>
        <a:off x="9819476" y="1028"/>
        <a:ext cx="2166391" cy="1299834"/>
      </dsp:txXfrm>
    </dsp:sp>
    <dsp:sp modelId="{5E9DFF3D-E165-4FC9-8A4A-C1DC765B8285}">
      <dsp:nvSpPr>
        <dsp:cNvPr id="0" name=""/>
        <dsp:cNvSpPr/>
      </dsp:nvSpPr>
      <dsp:spPr>
        <a:xfrm>
          <a:off x="3861899" y="1517502"/>
          <a:ext cx="2166391" cy="129983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t>接受捐赠固定资产</a:t>
          </a:r>
          <a:endParaRPr lang="zh-CN" altLang="en-US" sz="2800" b="1" kern="1200" dirty="0"/>
        </a:p>
      </dsp:txBody>
      <dsp:txXfrm>
        <a:off x="3861899" y="1517502"/>
        <a:ext cx="2166391" cy="1299834"/>
      </dsp:txXfrm>
    </dsp:sp>
    <dsp:sp modelId="{CB33CE6D-33B5-4315-9D7B-A546E834ECEA}">
      <dsp:nvSpPr>
        <dsp:cNvPr id="0" name=""/>
        <dsp:cNvSpPr/>
      </dsp:nvSpPr>
      <dsp:spPr>
        <a:xfrm>
          <a:off x="6257257" y="1518531"/>
          <a:ext cx="2166391" cy="129983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b="1" kern="1200" dirty="0" smtClean="0"/>
            <a:t>盘盈固定资产</a:t>
          </a:r>
          <a:endParaRPr lang="zh-CN" altLang="en-US" sz="2800" b="1" kern="1200" dirty="0"/>
        </a:p>
      </dsp:txBody>
      <dsp:txXfrm>
        <a:off x="6257257" y="1518531"/>
        <a:ext cx="2166391" cy="12998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322C0-C63F-4B2D-B853-9BEA627EC285}">
      <dsp:nvSpPr>
        <dsp:cNvPr id="0" name=""/>
        <dsp:cNvSpPr/>
      </dsp:nvSpPr>
      <dsp:spPr>
        <a:xfrm>
          <a:off x="1027530" y="390"/>
          <a:ext cx="2393251" cy="143595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专利权</a:t>
          </a:r>
          <a:endParaRPr lang="zh-CN" altLang="en-US" sz="3800" kern="1200" dirty="0"/>
        </a:p>
      </dsp:txBody>
      <dsp:txXfrm>
        <a:off x="1027530" y="390"/>
        <a:ext cx="2393251" cy="1435950"/>
      </dsp:txXfrm>
    </dsp:sp>
    <dsp:sp modelId="{6D8ABBE6-5E0F-48DC-8B68-7A18506592E7}">
      <dsp:nvSpPr>
        <dsp:cNvPr id="0" name=""/>
        <dsp:cNvSpPr/>
      </dsp:nvSpPr>
      <dsp:spPr>
        <a:xfrm>
          <a:off x="3647925" y="3"/>
          <a:ext cx="2393251" cy="1435950"/>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非专利技术</a:t>
          </a:r>
          <a:endParaRPr lang="zh-CN" altLang="en-US" sz="3800" kern="1200" dirty="0"/>
        </a:p>
      </dsp:txBody>
      <dsp:txXfrm>
        <a:off x="3647925" y="3"/>
        <a:ext cx="2393251" cy="1435950"/>
      </dsp:txXfrm>
    </dsp:sp>
    <dsp:sp modelId="{252B1DF0-DF38-4D8D-91BF-9A02B3DAD66C}">
      <dsp:nvSpPr>
        <dsp:cNvPr id="0" name=""/>
        <dsp:cNvSpPr/>
      </dsp:nvSpPr>
      <dsp:spPr>
        <a:xfrm>
          <a:off x="6292683" y="390"/>
          <a:ext cx="2393251" cy="1435950"/>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商标权</a:t>
          </a:r>
          <a:endParaRPr lang="zh-CN" altLang="en-US" sz="3800" kern="1200" dirty="0"/>
        </a:p>
      </dsp:txBody>
      <dsp:txXfrm>
        <a:off x="6292683" y="390"/>
        <a:ext cx="2393251" cy="1435950"/>
      </dsp:txXfrm>
    </dsp:sp>
    <dsp:sp modelId="{2FD55DC4-89E3-44B9-B080-C04888E9F5CE}">
      <dsp:nvSpPr>
        <dsp:cNvPr id="0" name=""/>
        <dsp:cNvSpPr/>
      </dsp:nvSpPr>
      <dsp:spPr>
        <a:xfrm>
          <a:off x="8925259" y="390"/>
          <a:ext cx="2393251" cy="1435950"/>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著作权</a:t>
          </a:r>
          <a:endParaRPr lang="zh-CN" altLang="en-US" sz="3800" kern="1200" dirty="0"/>
        </a:p>
      </dsp:txBody>
      <dsp:txXfrm>
        <a:off x="8925259" y="390"/>
        <a:ext cx="2393251" cy="1435950"/>
      </dsp:txXfrm>
    </dsp:sp>
    <dsp:sp modelId="{752ECF8A-1844-4DE5-9D22-BAEFEFDD1611}">
      <dsp:nvSpPr>
        <dsp:cNvPr id="0" name=""/>
        <dsp:cNvSpPr/>
      </dsp:nvSpPr>
      <dsp:spPr>
        <a:xfrm>
          <a:off x="3660106" y="1675666"/>
          <a:ext cx="2393251" cy="1435950"/>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特许权</a:t>
          </a:r>
          <a:endParaRPr lang="zh-CN" altLang="en-US" sz="3800" kern="1200" dirty="0"/>
        </a:p>
      </dsp:txBody>
      <dsp:txXfrm>
        <a:off x="3660106" y="1675666"/>
        <a:ext cx="2393251" cy="1435950"/>
      </dsp:txXfrm>
    </dsp:sp>
    <dsp:sp modelId="{3D676556-AD29-483A-9ED9-B3D04EB46E81}">
      <dsp:nvSpPr>
        <dsp:cNvPr id="0" name=""/>
        <dsp:cNvSpPr/>
      </dsp:nvSpPr>
      <dsp:spPr>
        <a:xfrm>
          <a:off x="6292683" y="1675666"/>
          <a:ext cx="2393251" cy="143595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zh-CN" altLang="en-US" sz="3800" kern="1200" dirty="0" smtClean="0"/>
            <a:t>土地使用权</a:t>
          </a:r>
          <a:endParaRPr lang="zh-CN" altLang="en-US" sz="3800" kern="1200" dirty="0"/>
        </a:p>
      </dsp:txBody>
      <dsp:txXfrm>
        <a:off x="6292683" y="1675666"/>
        <a:ext cx="2393251" cy="143595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6F0129-77AD-483F-B5EA-C6472CBD7CFB}">
      <dsp:nvSpPr>
        <dsp:cNvPr id="0" name=""/>
        <dsp:cNvSpPr/>
      </dsp:nvSpPr>
      <dsp:spPr>
        <a:xfrm>
          <a:off x="0" y="5358"/>
          <a:ext cx="6338169" cy="90733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zh-CN" altLang="en-US" sz="3600" kern="1200" dirty="0" smtClean="0"/>
            <a:t>外购无形资产</a:t>
          </a:r>
          <a:endParaRPr lang="zh-CN" altLang="en-US" sz="3600" kern="1200" dirty="0"/>
        </a:p>
      </dsp:txBody>
      <dsp:txXfrm>
        <a:off x="44292" y="49650"/>
        <a:ext cx="6249585" cy="818751"/>
      </dsp:txXfrm>
    </dsp:sp>
    <dsp:sp modelId="{4467294C-6758-498C-B370-7BFBD721BD88}">
      <dsp:nvSpPr>
        <dsp:cNvPr id="0" name=""/>
        <dsp:cNvSpPr/>
      </dsp:nvSpPr>
      <dsp:spPr>
        <a:xfrm>
          <a:off x="0" y="912693"/>
          <a:ext cx="6338169"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37"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CN" altLang="en-US" sz="2800" kern="1200" dirty="0" smtClean="0"/>
            <a:t>银行存款、库存现金等</a:t>
          </a:r>
          <a:endParaRPr lang="zh-CN" altLang="en-US" sz="2800" kern="1200" dirty="0"/>
        </a:p>
      </dsp:txBody>
      <dsp:txXfrm>
        <a:off x="0" y="912693"/>
        <a:ext cx="6338169" cy="546480"/>
      </dsp:txXfrm>
    </dsp:sp>
    <dsp:sp modelId="{D2D576B5-70BD-4BEE-83D2-59325C7892B7}">
      <dsp:nvSpPr>
        <dsp:cNvPr id="0" name=""/>
        <dsp:cNvSpPr/>
      </dsp:nvSpPr>
      <dsp:spPr>
        <a:xfrm>
          <a:off x="0" y="1459174"/>
          <a:ext cx="6338169" cy="907335"/>
        </a:xfrm>
        <a:prstGeom prst="round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zh-CN" altLang="en-US" sz="3600" kern="1200" dirty="0" smtClean="0"/>
            <a:t>自行开发的无形资产</a:t>
          </a:r>
          <a:endParaRPr lang="zh-CN" altLang="en-US" sz="3600" kern="1200" dirty="0"/>
        </a:p>
      </dsp:txBody>
      <dsp:txXfrm>
        <a:off x="44292" y="1503466"/>
        <a:ext cx="6249585" cy="818751"/>
      </dsp:txXfrm>
    </dsp:sp>
    <dsp:sp modelId="{6B6B6C42-CC4B-4D13-8EBC-22E61BFB7133}">
      <dsp:nvSpPr>
        <dsp:cNvPr id="0" name=""/>
        <dsp:cNvSpPr/>
      </dsp:nvSpPr>
      <dsp:spPr>
        <a:xfrm>
          <a:off x="0" y="2366509"/>
          <a:ext cx="6338169"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37"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CN" altLang="en-US" sz="2800" kern="1200" dirty="0" smtClean="0"/>
            <a:t>研发支出</a:t>
          </a:r>
          <a:endParaRPr lang="zh-CN" altLang="en-US" sz="2800" kern="1200" dirty="0"/>
        </a:p>
      </dsp:txBody>
      <dsp:txXfrm>
        <a:off x="0" y="2366509"/>
        <a:ext cx="6338169" cy="546480"/>
      </dsp:txXfrm>
    </dsp:sp>
    <dsp:sp modelId="{07A4439F-B8C3-4A9F-8221-B3D38D8058C0}">
      <dsp:nvSpPr>
        <dsp:cNvPr id="0" name=""/>
        <dsp:cNvSpPr/>
      </dsp:nvSpPr>
      <dsp:spPr>
        <a:xfrm>
          <a:off x="0" y="2912989"/>
          <a:ext cx="6338169" cy="907335"/>
        </a:xfrm>
        <a:prstGeom prst="round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l" defTabSz="1600200">
            <a:lnSpc>
              <a:spcPct val="90000"/>
            </a:lnSpc>
            <a:spcBef>
              <a:spcPct val="0"/>
            </a:spcBef>
            <a:spcAft>
              <a:spcPct val="35000"/>
            </a:spcAft>
          </a:pPr>
          <a:r>
            <a:rPr lang="zh-CN" altLang="en-US" sz="3600" kern="1200" dirty="0" smtClean="0"/>
            <a:t>其他方式</a:t>
          </a:r>
          <a:endParaRPr lang="zh-CN" altLang="en-US" sz="3600" kern="1200" dirty="0"/>
        </a:p>
      </dsp:txBody>
      <dsp:txXfrm>
        <a:off x="44292" y="2957281"/>
        <a:ext cx="6249585" cy="818751"/>
      </dsp:txXfrm>
    </dsp:sp>
    <dsp:sp modelId="{6E99E543-E896-4F62-9AA1-1C0FF1CD9C7D}">
      <dsp:nvSpPr>
        <dsp:cNvPr id="0" name=""/>
        <dsp:cNvSpPr/>
      </dsp:nvSpPr>
      <dsp:spPr>
        <a:xfrm>
          <a:off x="0" y="3820324"/>
          <a:ext cx="6338169"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237" tIns="35560" rIns="199136" bIns="35560" numCol="1" spcCol="1270" anchor="t" anchorCtr="0">
          <a:noAutofit/>
        </a:bodyPr>
        <a:lstStyle/>
        <a:p>
          <a:pPr marL="285750" lvl="1" indent="-285750" algn="l" defTabSz="1244600">
            <a:lnSpc>
              <a:spcPct val="90000"/>
            </a:lnSpc>
            <a:spcBef>
              <a:spcPct val="0"/>
            </a:spcBef>
            <a:spcAft>
              <a:spcPct val="20000"/>
            </a:spcAft>
            <a:buChar char="••"/>
          </a:pPr>
          <a:r>
            <a:rPr lang="zh-CN" altLang="en-US" sz="2800" kern="1200" dirty="0" smtClean="0"/>
            <a:t>相应账户</a:t>
          </a:r>
          <a:endParaRPr lang="zh-CN" altLang="en-US" sz="2800" kern="1200" dirty="0"/>
        </a:p>
      </dsp:txBody>
      <dsp:txXfrm>
        <a:off x="0" y="3820324"/>
        <a:ext cx="6338169" cy="5464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478A3F-83E9-49E7-B44F-923942EC9E74}">
      <dsp:nvSpPr>
        <dsp:cNvPr id="0" name=""/>
        <dsp:cNvSpPr/>
      </dsp:nvSpPr>
      <dsp:spPr>
        <a:xfrm>
          <a:off x="3993" y="213"/>
          <a:ext cx="2162422" cy="129745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管理者</a:t>
          </a:r>
          <a:endParaRPr lang="zh-CN" altLang="en-US" sz="3200" kern="1200" dirty="0"/>
        </a:p>
      </dsp:txBody>
      <dsp:txXfrm>
        <a:off x="3993" y="213"/>
        <a:ext cx="2162422" cy="1297453"/>
      </dsp:txXfrm>
    </dsp:sp>
    <dsp:sp modelId="{F84F1CE4-16EC-4F4B-8146-D00B799C6875}">
      <dsp:nvSpPr>
        <dsp:cNvPr id="0" name=""/>
        <dsp:cNvSpPr/>
      </dsp:nvSpPr>
      <dsp:spPr>
        <a:xfrm>
          <a:off x="2382658" y="213"/>
          <a:ext cx="2162422" cy="1297453"/>
        </a:xfrm>
        <a:prstGeom prst="rect">
          <a:avLst/>
        </a:prstGeom>
        <a:gradFill rotWithShape="0">
          <a:gsLst>
            <a:gs pos="0">
              <a:schemeClr val="accent5">
                <a:hueOff val="-1225557"/>
                <a:satOff val="-1705"/>
                <a:lumOff val="-654"/>
                <a:alphaOff val="0"/>
                <a:satMod val="103000"/>
                <a:lumMod val="102000"/>
                <a:tint val="94000"/>
              </a:schemeClr>
            </a:gs>
            <a:gs pos="50000">
              <a:schemeClr val="accent5">
                <a:hueOff val="-1225557"/>
                <a:satOff val="-1705"/>
                <a:lumOff val="-654"/>
                <a:alphaOff val="0"/>
                <a:satMod val="110000"/>
                <a:lumMod val="100000"/>
                <a:shade val="100000"/>
              </a:schemeClr>
            </a:gs>
            <a:gs pos="100000">
              <a:schemeClr val="accent5">
                <a:hueOff val="-1225557"/>
                <a:satOff val="-1705"/>
                <a:lumOff val="-654"/>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投资者</a:t>
          </a:r>
          <a:endParaRPr lang="zh-CN" altLang="en-US" sz="3200" kern="1200" dirty="0"/>
        </a:p>
      </dsp:txBody>
      <dsp:txXfrm>
        <a:off x="2382658" y="213"/>
        <a:ext cx="2162422" cy="1297453"/>
      </dsp:txXfrm>
    </dsp:sp>
    <dsp:sp modelId="{55CC1D07-C057-4311-BC52-858BEF0E1A11}">
      <dsp:nvSpPr>
        <dsp:cNvPr id="0" name=""/>
        <dsp:cNvSpPr/>
      </dsp:nvSpPr>
      <dsp:spPr>
        <a:xfrm>
          <a:off x="4761323" y="213"/>
          <a:ext cx="2162422" cy="1297453"/>
        </a:xfrm>
        <a:prstGeom prst="rect">
          <a:avLst/>
        </a:prstGeom>
        <a:gradFill rotWithShape="0">
          <a:gsLst>
            <a:gs pos="0">
              <a:schemeClr val="accent5">
                <a:hueOff val="-2451115"/>
                <a:satOff val="-3409"/>
                <a:lumOff val="-1307"/>
                <a:alphaOff val="0"/>
                <a:satMod val="103000"/>
                <a:lumMod val="102000"/>
                <a:tint val="94000"/>
              </a:schemeClr>
            </a:gs>
            <a:gs pos="50000">
              <a:schemeClr val="accent5">
                <a:hueOff val="-2451115"/>
                <a:satOff val="-3409"/>
                <a:lumOff val="-1307"/>
                <a:alphaOff val="0"/>
                <a:satMod val="110000"/>
                <a:lumMod val="100000"/>
                <a:shade val="100000"/>
              </a:schemeClr>
            </a:gs>
            <a:gs pos="100000">
              <a:schemeClr val="accent5">
                <a:hueOff val="-2451115"/>
                <a:satOff val="-3409"/>
                <a:lumOff val="-130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t>债权人</a:t>
          </a:r>
          <a:endParaRPr lang="zh-CN" altLang="en-US" sz="3200" kern="1200" dirty="0"/>
        </a:p>
      </dsp:txBody>
      <dsp:txXfrm>
        <a:off x="4761323" y="213"/>
        <a:ext cx="2162422" cy="1297453"/>
      </dsp:txXfrm>
    </dsp:sp>
    <dsp:sp modelId="{AA8B0497-CE59-4318-B513-1AB3262DDEB0}">
      <dsp:nvSpPr>
        <dsp:cNvPr id="0" name=""/>
        <dsp:cNvSpPr/>
      </dsp:nvSpPr>
      <dsp:spPr>
        <a:xfrm>
          <a:off x="7139988" y="213"/>
          <a:ext cx="2162422" cy="1297453"/>
        </a:xfrm>
        <a:prstGeom prst="rect">
          <a:avLst/>
        </a:prstGeom>
        <a:gradFill rotWithShape="0">
          <a:gsLst>
            <a:gs pos="0">
              <a:schemeClr val="accent5">
                <a:hueOff val="-3676672"/>
                <a:satOff val="-5114"/>
                <a:lumOff val="-1961"/>
                <a:alphaOff val="0"/>
                <a:satMod val="103000"/>
                <a:lumMod val="102000"/>
                <a:tint val="94000"/>
              </a:schemeClr>
            </a:gs>
            <a:gs pos="50000">
              <a:schemeClr val="accent5">
                <a:hueOff val="-3676672"/>
                <a:satOff val="-5114"/>
                <a:lumOff val="-1961"/>
                <a:alphaOff val="0"/>
                <a:satMod val="110000"/>
                <a:lumMod val="100000"/>
                <a:shade val="100000"/>
              </a:schemeClr>
            </a:gs>
            <a:gs pos="100000">
              <a:schemeClr val="accent5">
                <a:hueOff val="-3676672"/>
                <a:satOff val="-5114"/>
                <a:lumOff val="-196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供应商和客户</a:t>
          </a:r>
          <a:endParaRPr lang="zh-CN" altLang="en-US" sz="2800" kern="1200" dirty="0"/>
        </a:p>
      </dsp:txBody>
      <dsp:txXfrm>
        <a:off x="7139988" y="213"/>
        <a:ext cx="2162422" cy="1297453"/>
      </dsp:txXfrm>
    </dsp:sp>
    <dsp:sp modelId="{8DBB01FA-6E93-4003-AB7D-E6B049D4DA56}">
      <dsp:nvSpPr>
        <dsp:cNvPr id="0" name=""/>
        <dsp:cNvSpPr/>
      </dsp:nvSpPr>
      <dsp:spPr>
        <a:xfrm>
          <a:off x="9518653" y="213"/>
          <a:ext cx="2162422" cy="1297453"/>
        </a:xfrm>
        <a:prstGeom prst="rect">
          <a:avLst/>
        </a:prstGeom>
        <a:gradFill rotWithShape="0">
          <a:gsLst>
            <a:gs pos="0">
              <a:schemeClr val="accent5">
                <a:hueOff val="-4902230"/>
                <a:satOff val="-6819"/>
                <a:lumOff val="-2615"/>
                <a:alphaOff val="0"/>
                <a:satMod val="103000"/>
                <a:lumMod val="102000"/>
                <a:tint val="94000"/>
              </a:schemeClr>
            </a:gs>
            <a:gs pos="50000">
              <a:schemeClr val="accent5">
                <a:hueOff val="-4902230"/>
                <a:satOff val="-6819"/>
                <a:lumOff val="-2615"/>
                <a:alphaOff val="0"/>
                <a:satMod val="110000"/>
                <a:lumMod val="100000"/>
                <a:shade val="100000"/>
              </a:schemeClr>
            </a:gs>
            <a:gs pos="100000">
              <a:schemeClr val="accent5">
                <a:hueOff val="-4902230"/>
                <a:satOff val="-6819"/>
                <a:lumOff val="-2615"/>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企业员工</a:t>
          </a:r>
          <a:endParaRPr lang="zh-CN" altLang="en-US" sz="2800" kern="1200" dirty="0"/>
        </a:p>
      </dsp:txBody>
      <dsp:txXfrm>
        <a:off x="9518653" y="213"/>
        <a:ext cx="2162422" cy="1297453"/>
      </dsp:txXfrm>
    </dsp:sp>
    <dsp:sp modelId="{9424762E-9FEE-420C-AB42-075AEAFB07F2}">
      <dsp:nvSpPr>
        <dsp:cNvPr id="0" name=""/>
        <dsp:cNvSpPr/>
      </dsp:nvSpPr>
      <dsp:spPr>
        <a:xfrm>
          <a:off x="3571991" y="1513909"/>
          <a:ext cx="2162422" cy="1297453"/>
        </a:xfrm>
        <a:prstGeom prst="rect">
          <a:avLst/>
        </a:prstGeom>
        <a:gradFill rotWithShape="0">
          <a:gsLst>
            <a:gs pos="0">
              <a:schemeClr val="accent5">
                <a:hueOff val="-6127787"/>
                <a:satOff val="-8523"/>
                <a:lumOff val="-3268"/>
                <a:alphaOff val="0"/>
                <a:satMod val="103000"/>
                <a:lumMod val="102000"/>
                <a:tint val="94000"/>
              </a:schemeClr>
            </a:gs>
            <a:gs pos="50000">
              <a:schemeClr val="accent5">
                <a:hueOff val="-6127787"/>
                <a:satOff val="-8523"/>
                <a:lumOff val="-3268"/>
                <a:alphaOff val="0"/>
                <a:satMod val="110000"/>
                <a:lumMod val="100000"/>
                <a:shade val="100000"/>
              </a:schemeClr>
            </a:gs>
            <a:gs pos="100000">
              <a:schemeClr val="accent5">
                <a:hueOff val="-6127787"/>
                <a:satOff val="-8523"/>
                <a:lumOff val="-326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政府机构</a:t>
          </a:r>
          <a:endParaRPr lang="zh-CN" altLang="en-US" sz="2800" kern="1200" dirty="0"/>
        </a:p>
      </dsp:txBody>
      <dsp:txXfrm>
        <a:off x="3571991" y="1513909"/>
        <a:ext cx="2162422" cy="1297453"/>
      </dsp:txXfrm>
    </dsp:sp>
    <dsp:sp modelId="{2206713C-E487-4132-9779-87C671782867}">
      <dsp:nvSpPr>
        <dsp:cNvPr id="0" name=""/>
        <dsp:cNvSpPr/>
      </dsp:nvSpPr>
      <dsp:spPr>
        <a:xfrm>
          <a:off x="5950656" y="1513909"/>
          <a:ext cx="2162422" cy="1297453"/>
        </a:xfrm>
        <a:prstGeom prst="rect">
          <a:avLst/>
        </a:prstGeom>
        <a:gradFill rotWithShape="0">
          <a:gsLst>
            <a:gs pos="0">
              <a:schemeClr val="accent5">
                <a:hueOff val="-7353344"/>
                <a:satOff val="-10228"/>
                <a:lumOff val="-3922"/>
                <a:alphaOff val="0"/>
                <a:satMod val="103000"/>
                <a:lumMod val="102000"/>
                <a:tint val="94000"/>
              </a:schemeClr>
            </a:gs>
            <a:gs pos="50000">
              <a:schemeClr val="accent5">
                <a:hueOff val="-7353344"/>
                <a:satOff val="-10228"/>
                <a:lumOff val="-3922"/>
                <a:alphaOff val="0"/>
                <a:satMod val="110000"/>
                <a:lumMod val="100000"/>
                <a:shade val="100000"/>
              </a:schemeClr>
            </a:gs>
            <a:gs pos="100000">
              <a:schemeClr val="accent5">
                <a:hueOff val="-7353344"/>
                <a:satOff val="-10228"/>
                <a:lumOff val="-392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zh-CN" altLang="en-US" sz="2800" kern="1200" dirty="0" smtClean="0"/>
            <a:t>社会大众</a:t>
          </a:r>
          <a:endParaRPr lang="zh-CN" altLang="en-US" sz="2800" kern="1200" dirty="0"/>
        </a:p>
      </dsp:txBody>
      <dsp:txXfrm>
        <a:off x="5950656" y="1513909"/>
        <a:ext cx="2162422" cy="12974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DD89DC-7FBE-413D-8982-18575874E0E4}">
      <dsp:nvSpPr>
        <dsp:cNvPr id="0" name=""/>
        <dsp:cNvSpPr/>
      </dsp:nvSpPr>
      <dsp:spPr>
        <a:xfrm>
          <a:off x="4497548" y="1489653"/>
          <a:ext cx="1063302" cy="10633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会计假设</a:t>
          </a:r>
          <a:endParaRPr lang="zh-CN" altLang="en-US" sz="2300" kern="1200" dirty="0"/>
        </a:p>
      </dsp:txBody>
      <dsp:txXfrm>
        <a:off x="4653265" y="1645370"/>
        <a:ext cx="751868" cy="751868"/>
      </dsp:txXfrm>
    </dsp:sp>
    <dsp:sp modelId="{B005623F-1C7C-46DC-9285-FBFD89645E12}">
      <dsp:nvSpPr>
        <dsp:cNvPr id="0" name=""/>
        <dsp:cNvSpPr/>
      </dsp:nvSpPr>
      <dsp:spPr>
        <a:xfrm rot="16200000">
          <a:off x="4916783" y="1103148"/>
          <a:ext cx="224833" cy="3615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4950508" y="1209177"/>
        <a:ext cx="157383" cy="216914"/>
      </dsp:txXfrm>
    </dsp:sp>
    <dsp:sp modelId="{C7ABB0E5-C821-4509-9E30-0E31A0A558FF}">
      <dsp:nvSpPr>
        <dsp:cNvPr id="0" name=""/>
        <dsp:cNvSpPr/>
      </dsp:nvSpPr>
      <dsp:spPr>
        <a:xfrm>
          <a:off x="4497548" y="2137"/>
          <a:ext cx="1063302" cy="10633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会计主体</a:t>
          </a:r>
          <a:endParaRPr lang="zh-CN" altLang="en-US" sz="2300" kern="1200" dirty="0"/>
        </a:p>
      </dsp:txBody>
      <dsp:txXfrm>
        <a:off x="4653265" y="157854"/>
        <a:ext cx="751868" cy="751868"/>
      </dsp:txXfrm>
    </dsp:sp>
    <dsp:sp modelId="{13C43114-7837-4AEB-AD3F-AE3971925956}">
      <dsp:nvSpPr>
        <dsp:cNvPr id="0" name=""/>
        <dsp:cNvSpPr/>
      </dsp:nvSpPr>
      <dsp:spPr>
        <a:xfrm>
          <a:off x="5654178" y="1840543"/>
          <a:ext cx="224833" cy="3615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5654178" y="1912847"/>
        <a:ext cx="157383" cy="216914"/>
      </dsp:txXfrm>
    </dsp:sp>
    <dsp:sp modelId="{F8139347-7F3B-48C2-9CA6-1D4605F28D47}">
      <dsp:nvSpPr>
        <dsp:cNvPr id="0" name=""/>
        <dsp:cNvSpPr/>
      </dsp:nvSpPr>
      <dsp:spPr>
        <a:xfrm>
          <a:off x="5985065" y="1489653"/>
          <a:ext cx="1063302" cy="10633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货币计量</a:t>
          </a:r>
          <a:endParaRPr lang="zh-CN" altLang="en-US" sz="2300" kern="1200" dirty="0"/>
        </a:p>
      </dsp:txBody>
      <dsp:txXfrm>
        <a:off x="6140782" y="1645370"/>
        <a:ext cx="751868" cy="751868"/>
      </dsp:txXfrm>
    </dsp:sp>
    <dsp:sp modelId="{F07A2F48-ADE4-4149-9429-5AF368F15513}">
      <dsp:nvSpPr>
        <dsp:cNvPr id="0" name=""/>
        <dsp:cNvSpPr/>
      </dsp:nvSpPr>
      <dsp:spPr>
        <a:xfrm rot="5400000">
          <a:off x="4916783" y="2577938"/>
          <a:ext cx="224833" cy="3615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a:off x="4950508" y="2616517"/>
        <a:ext cx="157383" cy="216914"/>
      </dsp:txXfrm>
    </dsp:sp>
    <dsp:sp modelId="{DF8239BC-2DD1-4D02-9E1B-D57DD3F03D9C}">
      <dsp:nvSpPr>
        <dsp:cNvPr id="0" name=""/>
        <dsp:cNvSpPr/>
      </dsp:nvSpPr>
      <dsp:spPr>
        <a:xfrm>
          <a:off x="4497548" y="2977170"/>
          <a:ext cx="1063302" cy="10633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会计分期</a:t>
          </a:r>
          <a:endParaRPr lang="zh-CN" altLang="en-US" sz="2300" kern="1200" dirty="0"/>
        </a:p>
      </dsp:txBody>
      <dsp:txXfrm>
        <a:off x="4653265" y="3132887"/>
        <a:ext cx="751868" cy="751868"/>
      </dsp:txXfrm>
    </dsp:sp>
    <dsp:sp modelId="{699C7839-C243-4E77-A6BC-251EC0B8835D}">
      <dsp:nvSpPr>
        <dsp:cNvPr id="0" name=""/>
        <dsp:cNvSpPr/>
      </dsp:nvSpPr>
      <dsp:spPr>
        <a:xfrm rot="10800000">
          <a:off x="4179388" y="1840543"/>
          <a:ext cx="224833" cy="36152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zh-CN" altLang="en-US" sz="1500" kern="1200"/>
        </a:p>
      </dsp:txBody>
      <dsp:txXfrm rot="10800000">
        <a:off x="4246838" y="1912847"/>
        <a:ext cx="157383" cy="216914"/>
      </dsp:txXfrm>
    </dsp:sp>
    <dsp:sp modelId="{4A880400-29A3-429B-952E-264465C2C1FF}">
      <dsp:nvSpPr>
        <dsp:cNvPr id="0" name=""/>
        <dsp:cNvSpPr/>
      </dsp:nvSpPr>
      <dsp:spPr>
        <a:xfrm>
          <a:off x="3010032" y="1489653"/>
          <a:ext cx="1063302" cy="106330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smtClean="0"/>
            <a:t>持续经营</a:t>
          </a:r>
          <a:endParaRPr lang="zh-CN" altLang="en-US" sz="2300" kern="1200" dirty="0"/>
        </a:p>
      </dsp:txBody>
      <dsp:txXfrm>
        <a:off x="3165749" y="1645370"/>
        <a:ext cx="751868" cy="7518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DF02E-9ACF-4EFC-9835-926A29E9AFC9}">
      <dsp:nvSpPr>
        <dsp:cNvPr id="0" name=""/>
        <dsp:cNvSpPr/>
      </dsp:nvSpPr>
      <dsp:spPr>
        <a:xfrm>
          <a:off x="2853" y="78287"/>
          <a:ext cx="2263772" cy="135826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zh-CN" altLang="en-US" sz="4000" kern="1200" dirty="0" smtClean="0"/>
            <a:t>可靠性</a:t>
          </a:r>
          <a:endParaRPr lang="zh-CN" altLang="en-US" sz="4000" kern="1200" dirty="0"/>
        </a:p>
      </dsp:txBody>
      <dsp:txXfrm>
        <a:off x="2853" y="78287"/>
        <a:ext cx="2263772" cy="1358263"/>
      </dsp:txXfrm>
    </dsp:sp>
    <dsp:sp modelId="{5D3528CB-2B4D-4DBE-A099-C6FB336B0F2C}">
      <dsp:nvSpPr>
        <dsp:cNvPr id="0" name=""/>
        <dsp:cNvSpPr/>
      </dsp:nvSpPr>
      <dsp:spPr>
        <a:xfrm>
          <a:off x="2493003" y="78287"/>
          <a:ext cx="2263772" cy="135826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zh-CN" altLang="en-US" sz="4000" kern="1200" dirty="0" smtClean="0"/>
            <a:t>相关性</a:t>
          </a:r>
          <a:endParaRPr lang="zh-CN" altLang="en-US" sz="4000" kern="1200" dirty="0"/>
        </a:p>
      </dsp:txBody>
      <dsp:txXfrm>
        <a:off x="2493003" y="78287"/>
        <a:ext cx="2263772" cy="1358263"/>
      </dsp:txXfrm>
    </dsp:sp>
    <dsp:sp modelId="{8F8FA0AC-7C6B-4796-B045-770B93562F60}">
      <dsp:nvSpPr>
        <dsp:cNvPr id="0" name=""/>
        <dsp:cNvSpPr/>
      </dsp:nvSpPr>
      <dsp:spPr>
        <a:xfrm>
          <a:off x="4983153" y="78287"/>
          <a:ext cx="2263772" cy="135826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zh-CN" altLang="en-US" sz="4000" kern="1200" dirty="0" smtClean="0"/>
            <a:t>可理解性</a:t>
          </a:r>
          <a:endParaRPr lang="zh-CN" altLang="en-US" sz="4000" kern="1200" dirty="0"/>
        </a:p>
      </dsp:txBody>
      <dsp:txXfrm>
        <a:off x="4983153" y="78287"/>
        <a:ext cx="2263772" cy="1358263"/>
      </dsp:txXfrm>
    </dsp:sp>
    <dsp:sp modelId="{5E72FDDA-87B2-42EC-8CD0-DFBA80FE3E21}">
      <dsp:nvSpPr>
        <dsp:cNvPr id="0" name=""/>
        <dsp:cNvSpPr/>
      </dsp:nvSpPr>
      <dsp:spPr>
        <a:xfrm>
          <a:off x="7473303" y="78287"/>
          <a:ext cx="2263772" cy="135826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zh-CN" altLang="en-US" sz="4000" kern="1200" dirty="0" smtClean="0"/>
            <a:t>可比性</a:t>
          </a:r>
          <a:endParaRPr lang="zh-CN" altLang="en-US" sz="4000" kern="1200" dirty="0"/>
        </a:p>
      </dsp:txBody>
      <dsp:txXfrm>
        <a:off x="7473303" y="78287"/>
        <a:ext cx="2263772" cy="1358263"/>
      </dsp:txXfrm>
    </dsp:sp>
    <dsp:sp modelId="{4FDAC4D4-544E-4566-B701-872712CCFA23}">
      <dsp:nvSpPr>
        <dsp:cNvPr id="0" name=""/>
        <dsp:cNvSpPr/>
      </dsp:nvSpPr>
      <dsp:spPr>
        <a:xfrm>
          <a:off x="2853" y="1662928"/>
          <a:ext cx="2263772" cy="135826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zh-CN" altLang="en-US" sz="4000" kern="1200" dirty="0" smtClean="0"/>
            <a:t>实质重于形式</a:t>
          </a:r>
          <a:endParaRPr lang="zh-CN" altLang="en-US" sz="4000" kern="1200" dirty="0"/>
        </a:p>
      </dsp:txBody>
      <dsp:txXfrm>
        <a:off x="2853" y="1662928"/>
        <a:ext cx="2263772" cy="1358263"/>
      </dsp:txXfrm>
    </dsp:sp>
    <dsp:sp modelId="{811D29C3-97E2-4665-B550-DA06F9E10223}">
      <dsp:nvSpPr>
        <dsp:cNvPr id="0" name=""/>
        <dsp:cNvSpPr/>
      </dsp:nvSpPr>
      <dsp:spPr>
        <a:xfrm>
          <a:off x="2493003" y="1662928"/>
          <a:ext cx="2263772" cy="135826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zh-CN" altLang="en-US" sz="4000" kern="1200" dirty="0" smtClean="0"/>
            <a:t>重要性</a:t>
          </a:r>
          <a:endParaRPr lang="zh-CN" altLang="en-US" sz="4000" kern="1200" dirty="0"/>
        </a:p>
      </dsp:txBody>
      <dsp:txXfrm>
        <a:off x="2493003" y="1662928"/>
        <a:ext cx="2263772" cy="1358263"/>
      </dsp:txXfrm>
    </dsp:sp>
    <dsp:sp modelId="{626A76F7-0DC5-44C2-940E-D1DA9E1F6BAC}">
      <dsp:nvSpPr>
        <dsp:cNvPr id="0" name=""/>
        <dsp:cNvSpPr/>
      </dsp:nvSpPr>
      <dsp:spPr>
        <a:xfrm>
          <a:off x="4992842" y="1643681"/>
          <a:ext cx="2263772" cy="1358263"/>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zh-CN" altLang="en-US" sz="4000" kern="1200" dirty="0" smtClean="0"/>
            <a:t>谨慎性</a:t>
          </a:r>
          <a:endParaRPr lang="zh-CN" altLang="en-US" sz="4000" kern="1200" dirty="0"/>
        </a:p>
      </dsp:txBody>
      <dsp:txXfrm>
        <a:off x="4992842" y="1643681"/>
        <a:ext cx="2263772" cy="1358263"/>
      </dsp:txXfrm>
    </dsp:sp>
    <dsp:sp modelId="{498C0748-848E-48B4-9090-E5C2DCCB6083}">
      <dsp:nvSpPr>
        <dsp:cNvPr id="0" name=""/>
        <dsp:cNvSpPr/>
      </dsp:nvSpPr>
      <dsp:spPr>
        <a:xfrm>
          <a:off x="7473303" y="1662928"/>
          <a:ext cx="2263772" cy="1358263"/>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r>
            <a:rPr lang="zh-CN" altLang="en-US" sz="4000" kern="1200" dirty="0" smtClean="0"/>
            <a:t>及时性</a:t>
          </a:r>
          <a:endParaRPr lang="zh-CN" altLang="en-US" sz="4000" kern="1200" dirty="0"/>
        </a:p>
      </dsp:txBody>
      <dsp:txXfrm>
        <a:off x="7473303" y="1662928"/>
        <a:ext cx="2263772" cy="13582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DC3A52-86C7-497E-A6AE-47204A2790B0}">
      <dsp:nvSpPr>
        <dsp:cNvPr id="0" name=""/>
        <dsp:cNvSpPr/>
      </dsp:nvSpPr>
      <dsp:spPr>
        <a:xfrm>
          <a:off x="2656983" y="3182751"/>
          <a:ext cx="1164061" cy="58203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资产</a:t>
          </a:r>
          <a:endParaRPr lang="zh-CN" altLang="en-US" sz="2400" b="1" kern="1200" dirty="0"/>
        </a:p>
      </dsp:txBody>
      <dsp:txXfrm>
        <a:off x="2674030" y="3199798"/>
        <a:ext cx="1129967" cy="547936"/>
      </dsp:txXfrm>
    </dsp:sp>
    <dsp:sp modelId="{C57B11B3-0140-4161-AE74-62813847F646}">
      <dsp:nvSpPr>
        <dsp:cNvPr id="0" name=""/>
        <dsp:cNvSpPr/>
      </dsp:nvSpPr>
      <dsp:spPr>
        <a:xfrm rot="17230830">
          <a:off x="3265686" y="2711951"/>
          <a:ext cx="1576342" cy="17626"/>
        </a:xfrm>
        <a:custGeom>
          <a:avLst/>
          <a:gdLst/>
          <a:ahLst/>
          <a:cxnLst/>
          <a:rect l="0" t="0" r="0" b="0"/>
          <a:pathLst>
            <a:path>
              <a:moveTo>
                <a:pt x="0" y="8813"/>
              </a:moveTo>
              <a:lnTo>
                <a:pt x="1576342" y="88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14448" y="2681356"/>
        <a:ext cx="78817" cy="78817"/>
      </dsp:txXfrm>
    </dsp:sp>
    <dsp:sp modelId="{51AC16CE-BF47-4229-B027-E29282E3659C}">
      <dsp:nvSpPr>
        <dsp:cNvPr id="0" name=""/>
        <dsp:cNvSpPr/>
      </dsp:nvSpPr>
      <dsp:spPr>
        <a:xfrm>
          <a:off x="4286669" y="1676747"/>
          <a:ext cx="1164061" cy="58203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1" kern="1200" dirty="0" smtClean="0"/>
            <a:t>流动资产</a:t>
          </a:r>
          <a:endParaRPr lang="zh-CN" altLang="en-US" sz="1800" b="1" kern="1200" dirty="0"/>
        </a:p>
      </dsp:txBody>
      <dsp:txXfrm>
        <a:off x="4303716" y="1693794"/>
        <a:ext cx="1129967" cy="547936"/>
      </dsp:txXfrm>
    </dsp:sp>
    <dsp:sp modelId="{65A08998-566F-4AB6-A836-26A2973BED15}">
      <dsp:nvSpPr>
        <dsp:cNvPr id="0" name=""/>
        <dsp:cNvSpPr/>
      </dsp:nvSpPr>
      <dsp:spPr>
        <a:xfrm rot="17132988">
          <a:off x="4815086" y="1122280"/>
          <a:ext cx="1736912" cy="17626"/>
        </a:xfrm>
        <a:custGeom>
          <a:avLst/>
          <a:gdLst/>
          <a:ahLst/>
          <a:cxnLst/>
          <a:rect l="0" t="0" r="0" b="0"/>
          <a:pathLst>
            <a:path>
              <a:moveTo>
                <a:pt x="0" y="8813"/>
              </a:moveTo>
              <a:lnTo>
                <a:pt x="1736912" y="881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5640120" y="1087670"/>
        <a:ext cx="86845" cy="86845"/>
      </dsp:txXfrm>
    </dsp:sp>
    <dsp:sp modelId="{6E5AE67D-3DCA-438A-AE9A-5EB0AB6FD4E3}">
      <dsp:nvSpPr>
        <dsp:cNvPr id="0" name=""/>
        <dsp:cNvSpPr/>
      </dsp:nvSpPr>
      <dsp:spPr>
        <a:xfrm>
          <a:off x="5916355" y="3409"/>
          <a:ext cx="1164061" cy="58203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b="1" kern="1200" dirty="0" smtClean="0"/>
            <a:t>库存现金</a:t>
          </a:r>
          <a:endParaRPr lang="zh-CN" altLang="en-US" sz="1700" b="1" kern="1200" dirty="0"/>
        </a:p>
      </dsp:txBody>
      <dsp:txXfrm>
        <a:off x="5933402" y="20456"/>
        <a:ext cx="1129967" cy="547936"/>
      </dsp:txXfrm>
    </dsp:sp>
    <dsp:sp modelId="{754A224B-83F7-42DF-84FF-3DA3EA9C1CCC}">
      <dsp:nvSpPr>
        <dsp:cNvPr id="0" name=""/>
        <dsp:cNvSpPr/>
      </dsp:nvSpPr>
      <dsp:spPr>
        <a:xfrm rot="17692822">
          <a:off x="5130183" y="1456947"/>
          <a:ext cx="1106719" cy="17626"/>
        </a:xfrm>
        <a:custGeom>
          <a:avLst/>
          <a:gdLst/>
          <a:ahLst/>
          <a:cxnLst/>
          <a:rect l="0" t="0" r="0" b="0"/>
          <a:pathLst>
            <a:path>
              <a:moveTo>
                <a:pt x="0" y="8813"/>
              </a:moveTo>
              <a:lnTo>
                <a:pt x="1106719" y="881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55874" y="1438093"/>
        <a:ext cx="55335" cy="55335"/>
      </dsp:txXfrm>
    </dsp:sp>
    <dsp:sp modelId="{6E23D7DB-FACA-4D30-B883-FECCE3A20E47}">
      <dsp:nvSpPr>
        <dsp:cNvPr id="0" name=""/>
        <dsp:cNvSpPr/>
      </dsp:nvSpPr>
      <dsp:spPr>
        <a:xfrm>
          <a:off x="5916355" y="672744"/>
          <a:ext cx="1164061" cy="58203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b="1" kern="1200" dirty="0" smtClean="0"/>
            <a:t>银行存款</a:t>
          </a:r>
          <a:endParaRPr lang="zh-CN" altLang="en-US" sz="1700" b="1" kern="1200" dirty="0"/>
        </a:p>
      </dsp:txBody>
      <dsp:txXfrm>
        <a:off x="5933402" y="689791"/>
        <a:ext cx="1129967" cy="547936"/>
      </dsp:txXfrm>
    </dsp:sp>
    <dsp:sp modelId="{755AA599-A881-466D-A155-0641F63464AF}">
      <dsp:nvSpPr>
        <dsp:cNvPr id="0" name=""/>
        <dsp:cNvSpPr/>
      </dsp:nvSpPr>
      <dsp:spPr>
        <a:xfrm rot="19457599">
          <a:off x="5396833" y="1791615"/>
          <a:ext cx="573418" cy="17626"/>
        </a:xfrm>
        <a:custGeom>
          <a:avLst/>
          <a:gdLst/>
          <a:ahLst/>
          <a:cxnLst/>
          <a:rect l="0" t="0" r="0" b="0"/>
          <a:pathLst>
            <a:path>
              <a:moveTo>
                <a:pt x="0" y="8813"/>
              </a:moveTo>
              <a:lnTo>
                <a:pt x="573418" y="881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69207" y="1786093"/>
        <a:ext cx="28670" cy="28670"/>
      </dsp:txXfrm>
    </dsp:sp>
    <dsp:sp modelId="{14AB37A6-23AC-41C1-880F-84CCB475A16B}">
      <dsp:nvSpPr>
        <dsp:cNvPr id="0" name=""/>
        <dsp:cNvSpPr/>
      </dsp:nvSpPr>
      <dsp:spPr>
        <a:xfrm>
          <a:off x="5916355" y="1342079"/>
          <a:ext cx="1164061" cy="58203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zh-CN" altLang="en-US" sz="1600" b="1" kern="1200" dirty="0" smtClean="0"/>
            <a:t>应收票据</a:t>
          </a:r>
          <a:r>
            <a:rPr lang="zh-CN" altLang="en-US" sz="1700" b="1" kern="1200" dirty="0" smtClean="0"/>
            <a:t>及应收账款</a:t>
          </a:r>
          <a:endParaRPr lang="zh-CN" altLang="en-US" sz="1700" b="1" kern="1200" dirty="0"/>
        </a:p>
      </dsp:txBody>
      <dsp:txXfrm>
        <a:off x="5933402" y="1359126"/>
        <a:ext cx="1129967" cy="547936"/>
      </dsp:txXfrm>
    </dsp:sp>
    <dsp:sp modelId="{C2E40990-DE1D-4A8C-9D50-5C436C241EAD}">
      <dsp:nvSpPr>
        <dsp:cNvPr id="0" name=""/>
        <dsp:cNvSpPr/>
      </dsp:nvSpPr>
      <dsp:spPr>
        <a:xfrm rot="2142401">
          <a:off x="5396833" y="2126283"/>
          <a:ext cx="573418" cy="17626"/>
        </a:xfrm>
        <a:custGeom>
          <a:avLst/>
          <a:gdLst/>
          <a:ahLst/>
          <a:cxnLst/>
          <a:rect l="0" t="0" r="0" b="0"/>
          <a:pathLst>
            <a:path>
              <a:moveTo>
                <a:pt x="0" y="8813"/>
              </a:moveTo>
              <a:lnTo>
                <a:pt x="573418" y="881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69207" y="2120761"/>
        <a:ext cx="28670" cy="28670"/>
      </dsp:txXfrm>
    </dsp:sp>
    <dsp:sp modelId="{6C902A2F-5CD1-4D49-A2B5-511E4D8AE659}">
      <dsp:nvSpPr>
        <dsp:cNvPr id="0" name=""/>
        <dsp:cNvSpPr/>
      </dsp:nvSpPr>
      <dsp:spPr>
        <a:xfrm>
          <a:off x="5916355" y="2011415"/>
          <a:ext cx="1164061" cy="58203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b="1" kern="1200" dirty="0" smtClean="0"/>
            <a:t>预付款项</a:t>
          </a:r>
          <a:endParaRPr lang="zh-CN" altLang="en-US" sz="1700" b="1" kern="1200" dirty="0"/>
        </a:p>
      </dsp:txBody>
      <dsp:txXfrm>
        <a:off x="5933402" y="2028462"/>
        <a:ext cx="1129967" cy="547936"/>
      </dsp:txXfrm>
    </dsp:sp>
    <dsp:sp modelId="{BB60D8CC-B618-467B-9811-EA77BB634B69}">
      <dsp:nvSpPr>
        <dsp:cNvPr id="0" name=""/>
        <dsp:cNvSpPr/>
      </dsp:nvSpPr>
      <dsp:spPr>
        <a:xfrm rot="3907178">
          <a:off x="5130183" y="2460950"/>
          <a:ext cx="1106719" cy="17626"/>
        </a:xfrm>
        <a:custGeom>
          <a:avLst/>
          <a:gdLst/>
          <a:ahLst/>
          <a:cxnLst/>
          <a:rect l="0" t="0" r="0" b="0"/>
          <a:pathLst>
            <a:path>
              <a:moveTo>
                <a:pt x="0" y="8813"/>
              </a:moveTo>
              <a:lnTo>
                <a:pt x="1106719" y="881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55874" y="2442096"/>
        <a:ext cx="55335" cy="55335"/>
      </dsp:txXfrm>
    </dsp:sp>
    <dsp:sp modelId="{7E1C1300-ADEC-4153-ACE5-59432C1FA8BC}">
      <dsp:nvSpPr>
        <dsp:cNvPr id="0" name=""/>
        <dsp:cNvSpPr/>
      </dsp:nvSpPr>
      <dsp:spPr>
        <a:xfrm>
          <a:off x="5916355" y="2680750"/>
          <a:ext cx="1164061" cy="58203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b="1" kern="1200" dirty="0" smtClean="0"/>
            <a:t>交易性金融资产</a:t>
          </a:r>
          <a:endParaRPr lang="zh-CN" altLang="en-US" sz="1700" b="1" kern="1200" dirty="0"/>
        </a:p>
      </dsp:txBody>
      <dsp:txXfrm>
        <a:off x="5933402" y="2697797"/>
        <a:ext cx="1129967" cy="547936"/>
      </dsp:txXfrm>
    </dsp:sp>
    <dsp:sp modelId="{4A10445E-55DD-4660-BD53-27B11A7A947B}">
      <dsp:nvSpPr>
        <dsp:cNvPr id="0" name=""/>
        <dsp:cNvSpPr/>
      </dsp:nvSpPr>
      <dsp:spPr>
        <a:xfrm rot="4467012">
          <a:off x="4815086" y="2795618"/>
          <a:ext cx="1736912" cy="17626"/>
        </a:xfrm>
        <a:custGeom>
          <a:avLst/>
          <a:gdLst/>
          <a:ahLst/>
          <a:cxnLst/>
          <a:rect l="0" t="0" r="0" b="0"/>
          <a:pathLst>
            <a:path>
              <a:moveTo>
                <a:pt x="0" y="8813"/>
              </a:moveTo>
              <a:lnTo>
                <a:pt x="1736912" y="881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5640120" y="2761008"/>
        <a:ext cx="86845" cy="86845"/>
      </dsp:txXfrm>
    </dsp:sp>
    <dsp:sp modelId="{0F1E03C6-AE9E-4997-AE78-CD72862F4296}">
      <dsp:nvSpPr>
        <dsp:cNvPr id="0" name=""/>
        <dsp:cNvSpPr/>
      </dsp:nvSpPr>
      <dsp:spPr>
        <a:xfrm>
          <a:off x="5916355" y="3350085"/>
          <a:ext cx="1164061" cy="58203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b="1" kern="1200" dirty="0" smtClean="0"/>
            <a:t>库存商品</a:t>
          </a:r>
          <a:endParaRPr lang="zh-CN" altLang="en-US" sz="1700" b="1" kern="1200" dirty="0"/>
        </a:p>
      </dsp:txBody>
      <dsp:txXfrm>
        <a:off x="5933402" y="3367132"/>
        <a:ext cx="1129967" cy="547936"/>
      </dsp:txXfrm>
    </dsp:sp>
    <dsp:sp modelId="{6EDE615B-5FE1-4488-8FE8-29B675606464}">
      <dsp:nvSpPr>
        <dsp:cNvPr id="0" name=""/>
        <dsp:cNvSpPr/>
      </dsp:nvSpPr>
      <dsp:spPr>
        <a:xfrm rot="4369170">
          <a:off x="3265686" y="4217955"/>
          <a:ext cx="1576342" cy="17626"/>
        </a:xfrm>
        <a:custGeom>
          <a:avLst/>
          <a:gdLst/>
          <a:ahLst/>
          <a:cxnLst/>
          <a:rect l="0" t="0" r="0" b="0"/>
          <a:pathLst>
            <a:path>
              <a:moveTo>
                <a:pt x="0" y="8813"/>
              </a:moveTo>
              <a:lnTo>
                <a:pt x="1576342" y="8813"/>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14448" y="4187360"/>
        <a:ext cx="78817" cy="78817"/>
      </dsp:txXfrm>
    </dsp:sp>
    <dsp:sp modelId="{B7028541-27D9-456A-9BC1-B2AA68851234}">
      <dsp:nvSpPr>
        <dsp:cNvPr id="0" name=""/>
        <dsp:cNvSpPr/>
      </dsp:nvSpPr>
      <dsp:spPr>
        <a:xfrm>
          <a:off x="4286669" y="4688755"/>
          <a:ext cx="1164061" cy="58203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1" kern="1200" dirty="0" smtClean="0"/>
            <a:t>非流动资产</a:t>
          </a:r>
          <a:endParaRPr lang="zh-CN" altLang="en-US" sz="1800" b="1" kern="1200" dirty="0"/>
        </a:p>
      </dsp:txBody>
      <dsp:txXfrm>
        <a:off x="4303716" y="4705802"/>
        <a:ext cx="1129967" cy="547936"/>
      </dsp:txXfrm>
    </dsp:sp>
    <dsp:sp modelId="{7EB6D7BA-D100-483D-A91D-420276CEB88A}">
      <dsp:nvSpPr>
        <dsp:cNvPr id="0" name=""/>
        <dsp:cNvSpPr/>
      </dsp:nvSpPr>
      <dsp:spPr>
        <a:xfrm rot="18289469">
          <a:off x="5275861" y="4636290"/>
          <a:ext cx="815362" cy="17626"/>
        </a:xfrm>
        <a:custGeom>
          <a:avLst/>
          <a:gdLst/>
          <a:ahLst/>
          <a:cxnLst/>
          <a:rect l="0" t="0" r="0" b="0"/>
          <a:pathLst>
            <a:path>
              <a:moveTo>
                <a:pt x="0" y="8813"/>
              </a:moveTo>
              <a:lnTo>
                <a:pt x="815362" y="881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63158" y="4624719"/>
        <a:ext cx="40768" cy="40768"/>
      </dsp:txXfrm>
    </dsp:sp>
    <dsp:sp modelId="{4C71CA56-5478-42F0-B80C-1F1CA03E461E}">
      <dsp:nvSpPr>
        <dsp:cNvPr id="0" name=""/>
        <dsp:cNvSpPr/>
      </dsp:nvSpPr>
      <dsp:spPr>
        <a:xfrm>
          <a:off x="5916355" y="4019420"/>
          <a:ext cx="1164061" cy="58203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b="1" kern="1200" dirty="0" smtClean="0"/>
            <a:t>长期股权投资</a:t>
          </a:r>
          <a:endParaRPr lang="zh-CN" altLang="en-US" sz="1700" b="1" kern="1200" dirty="0"/>
        </a:p>
      </dsp:txBody>
      <dsp:txXfrm>
        <a:off x="5933402" y="4036467"/>
        <a:ext cx="1129967" cy="547936"/>
      </dsp:txXfrm>
    </dsp:sp>
    <dsp:sp modelId="{4B21D7F7-EAEC-48A1-8160-79071DC353CE}">
      <dsp:nvSpPr>
        <dsp:cNvPr id="0" name=""/>
        <dsp:cNvSpPr/>
      </dsp:nvSpPr>
      <dsp:spPr>
        <a:xfrm>
          <a:off x="5450730" y="4970957"/>
          <a:ext cx="465624" cy="17626"/>
        </a:xfrm>
        <a:custGeom>
          <a:avLst/>
          <a:gdLst/>
          <a:ahLst/>
          <a:cxnLst/>
          <a:rect l="0" t="0" r="0" b="0"/>
          <a:pathLst>
            <a:path>
              <a:moveTo>
                <a:pt x="0" y="8813"/>
              </a:moveTo>
              <a:lnTo>
                <a:pt x="465624" y="881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71902" y="4968130"/>
        <a:ext cx="23281" cy="23281"/>
      </dsp:txXfrm>
    </dsp:sp>
    <dsp:sp modelId="{D2AF4E8D-4EA6-482C-8406-C69B8C3AA524}">
      <dsp:nvSpPr>
        <dsp:cNvPr id="0" name=""/>
        <dsp:cNvSpPr/>
      </dsp:nvSpPr>
      <dsp:spPr>
        <a:xfrm>
          <a:off x="5916355" y="4688755"/>
          <a:ext cx="1164061" cy="58203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b="1" kern="1200" dirty="0" smtClean="0"/>
            <a:t>固定资产</a:t>
          </a:r>
          <a:endParaRPr lang="zh-CN" altLang="en-US" sz="1700" b="1" kern="1200" dirty="0"/>
        </a:p>
      </dsp:txBody>
      <dsp:txXfrm>
        <a:off x="5933402" y="4705802"/>
        <a:ext cx="1129967" cy="547936"/>
      </dsp:txXfrm>
    </dsp:sp>
    <dsp:sp modelId="{E28B2956-E34E-4286-A008-3C3F9456161C}">
      <dsp:nvSpPr>
        <dsp:cNvPr id="0" name=""/>
        <dsp:cNvSpPr/>
      </dsp:nvSpPr>
      <dsp:spPr>
        <a:xfrm rot="3310531">
          <a:off x="5275861" y="5305625"/>
          <a:ext cx="815362" cy="17626"/>
        </a:xfrm>
        <a:custGeom>
          <a:avLst/>
          <a:gdLst/>
          <a:ahLst/>
          <a:cxnLst/>
          <a:rect l="0" t="0" r="0" b="0"/>
          <a:pathLst>
            <a:path>
              <a:moveTo>
                <a:pt x="0" y="8813"/>
              </a:moveTo>
              <a:lnTo>
                <a:pt x="815362" y="8813"/>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663158" y="5294054"/>
        <a:ext cx="40768" cy="40768"/>
      </dsp:txXfrm>
    </dsp:sp>
    <dsp:sp modelId="{EB24D71B-E447-4DC2-995C-9BEB7A27E6F0}">
      <dsp:nvSpPr>
        <dsp:cNvPr id="0" name=""/>
        <dsp:cNvSpPr/>
      </dsp:nvSpPr>
      <dsp:spPr>
        <a:xfrm>
          <a:off x="5916355" y="5358090"/>
          <a:ext cx="1164061" cy="582030"/>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a:lnSpc>
              <a:spcPct val="90000"/>
            </a:lnSpc>
            <a:spcBef>
              <a:spcPct val="0"/>
            </a:spcBef>
            <a:spcAft>
              <a:spcPct val="35000"/>
            </a:spcAft>
          </a:pPr>
          <a:r>
            <a:rPr lang="zh-CN" altLang="en-US" sz="1700" b="1" kern="1200" dirty="0" smtClean="0"/>
            <a:t>无形资产</a:t>
          </a:r>
          <a:endParaRPr lang="zh-CN" altLang="en-US" sz="1700" b="1" kern="1200" dirty="0"/>
        </a:p>
      </dsp:txBody>
      <dsp:txXfrm>
        <a:off x="5933402" y="5375137"/>
        <a:ext cx="1129967" cy="5479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623FC-737F-4C08-83C7-9D914E1F428D}">
      <dsp:nvSpPr>
        <dsp:cNvPr id="0" name=""/>
        <dsp:cNvSpPr/>
      </dsp:nvSpPr>
      <dsp:spPr>
        <a:xfrm>
          <a:off x="296954" y="3118098"/>
          <a:ext cx="1443553" cy="7217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smtClean="0"/>
            <a:t>负债</a:t>
          </a:r>
          <a:endParaRPr lang="zh-CN" altLang="en-US" sz="2800" b="1" kern="1200" dirty="0"/>
        </a:p>
      </dsp:txBody>
      <dsp:txXfrm>
        <a:off x="318094" y="3139238"/>
        <a:ext cx="1401273" cy="679496"/>
      </dsp:txXfrm>
    </dsp:sp>
    <dsp:sp modelId="{F0555C90-B6C8-47DE-86CB-BC0D7AB00225}">
      <dsp:nvSpPr>
        <dsp:cNvPr id="0" name=""/>
        <dsp:cNvSpPr/>
      </dsp:nvSpPr>
      <dsp:spPr>
        <a:xfrm rot="17500715">
          <a:off x="1247651" y="2741328"/>
          <a:ext cx="1563134" cy="22741"/>
        </a:xfrm>
        <a:custGeom>
          <a:avLst/>
          <a:gdLst/>
          <a:ahLst/>
          <a:cxnLst/>
          <a:rect l="0" t="0" r="0" b="0"/>
          <a:pathLst>
            <a:path>
              <a:moveTo>
                <a:pt x="0" y="11370"/>
              </a:moveTo>
              <a:lnTo>
                <a:pt x="1563134" y="113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0140" y="2713620"/>
        <a:ext cx="78156" cy="78156"/>
      </dsp:txXfrm>
    </dsp:sp>
    <dsp:sp modelId="{D491D3D0-9B70-4B61-B5D4-8F650B6286A4}">
      <dsp:nvSpPr>
        <dsp:cNvPr id="0" name=""/>
        <dsp:cNvSpPr/>
      </dsp:nvSpPr>
      <dsp:spPr>
        <a:xfrm>
          <a:off x="2317929" y="1665523"/>
          <a:ext cx="1443553" cy="7217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流动负债</a:t>
          </a:r>
          <a:endParaRPr lang="zh-CN" altLang="en-US" sz="2400" b="1" kern="1200" dirty="0"/>
        </a:p>
      </dsp:txBody>
      <dsp:txXfrm>
        <a:off x="2339069" y="1686663"/>
        <a:ext cx="1401273" cy="679496"/>
      </dsp:txXfrm>
    </dsp:sp>
    <dsp:sp modelId="{C0CA4B7A-A3F6-4152-B0FA-389B2F587D57}">
      <dsp:nvSpPr>
        <dsp:cNvPr id="0" name=""/>
        <dsp:cNvSpPr/>
      </dsp:nvSpPr>
      <dsp:spPr>
        <a:xfrm rot="17350740">
          <a:off x="3171372" y="1184997"/>
          <a:ext cx="1757640" cy="22741"/>
        </a:xfrm>
        <a:custGeom>
          <a:avLst/>
          <a:gdLst/>
          <a:ahLst/>
          <a:cxnLst/>
          <a:rect l="0" t="0" r="0" b="0"/>
          <a:pathLst>
            <a:path>
              <a:moveTo>
                <a:pt x="0" y="11370"/>
              </a:moveTo>
              <a:lnTo>
                <a:pt x="1757640" y="113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4006252" y="1152427"/>
        <a:ext cx="87882" cy="87882"/>
      </dsp:txXfrm>
    </dsp:sp>
    <dsp:sp modelId="{8CEB0474-046E-4C34-AEE8-94A4BBC7F1B5}">
      <dsp:nvSpPr>
        <dsp:cNvPr id="0" name=""/>
        <dsp:cNvSpPr/>
      </dsp:nvSpPr>
      <dsp:spPr>
        <a:xfrm>
          <a:off x="4338903" y="5436"/>
          <a:ext cx="1443553" cy="7217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b="1" kern="1200" dirty="0" smtClean="0"/>
            <a:t>短期借款</a:t>
          </a:r>
          <a:endParaRPr lang="zh-CN" altLang="en-US" sz="2100" b="1" kern="1200" dirty="0"/>
        </a:p>
      </dsp:txBody>
      <dsp:txXfrm>
        <a:off x="4360043" y="26576"/>
        <a:ext cx="1401273" cy="679496"/>
      </dsp:txXfrm>
    </dsp:sp>
    <dsp:sp modelId="{5FE29CF5-CCC8-4E49-8B1B-F6098F24FBC2}">
      <dsp:nvSpPr>
        <dsp:cNvPr id="0" name=""/>
        <dsp:cNvSpPr/>
      </dsp:nvSpPr>
      <dsp:spPr>
        <a:xfrm rot="18289469">
          <a:off x="3544627" y="1600019"/>
          <a:ext cx="1011131" cy="22741"/>
        </a:xfrm>
        <a:custGeom>
          <a:avLst/>
          <a:gdLst/>
          <a:ahLst/>
          <a:cxnLst/>
          <a:rect l="0" t="0" r="0" b="0"/>
          <a:pathLst>
            <a:path>
              <a:moveTo>
                <a:pt x="0" y="11370"/>
              </a:moveTo>
              <a:lnTo>
                <a:pt x="1011131" y="113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24914" y="1586111"/>
        <a:ext cx="50556" cy="50556"/>
      </dsp:txXfrm>
    </dsp:sp>
    <dsp:sp modelId="{37A9C15A-551D-4932-8773-F3C1966243FF}">
      <dsp:nvSpPr>
        <dsp:cNvPr id="0" name=""/>
        <dsp:cNvSpPr/>
      </dsp:nvSpPr>
      <dsp:spPr>
        <a:xfrm>
          <a:off x="4338903" y="835480"/>
          <a:ext cx="1443553" cy="7217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b="1" kern="1200" dirty="0" smtClean="0"/>
            <a:t>应付票据及应付账款</a:t>
          </a:r>
          <a:endParaRPr lang="zh-CN" altLang="en-US" sz="2100" b="1" kern="1200" dirty="0"/>
        </a:p>
      </dsp:txBody>
      <dsp:txXfrm>
        <a:off x="4360043" y="856620"/>
        <a:ext cx="1401273" cy="679496"/>
      </dsp:txXfrm>
    </dsp:sp>
    <dsp:sp modelId="{CA0C26C5-6006-450C-A293-FC39EF305E46}">
      <dsp:nvSpPr>
        <dsp:cNvPr id="0" name=""/>
        <dsp:cNvSpPr/>
      </dsp:nvSpPr>
      <dsp:spPr>
        <a:xfrm>
          <a:off x="3761482" y="2015040"/>
          <a:ext cx="577421" cy="22741"/>
        </a:xfrm>
        <a:custGeom>
          <a:avLst/>
          <a:gdLst/>
          <a:ahLst/>
          <a:cxnLst/>
          <a:rect l="0" t="0" r="0" b="0"/>
          <a:pathLst>
            <a:path>
              <a:moveTo>
                <a:pt x="0" y="11370"/>
              </a:moveTo>
              <a:lnTo>
                <a:pt x="577421" y="113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35757" y="2011975"/>
        <a:ext cx="28871" cy="28871"/>
      </dsp:txXfrm>
    </dsp:sp>
    <dsp:sp modelId="{87DA45EA-31D7-4386-BFB4-594AD5A2A176}">
      <dsp:nvSpPr>
        <dsp:cNvPr id="0" name=""/>
        <dsp:cNvSpPr/>
      </dsp:nvSpPr>
      <dsp:spPr>
        <a:xfrm>
          <a:off x="4338903" y="1665523"/>
          <a:ext cx="1443553" cy="7217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b="1" kern="1200" dirty="0" smtClean="0"/>
            <a:t>应付职工薪酬</a:t>
          </a:r>
          <a:endParaRPr lang="zh-CN" altLang="en-US" sz="2100" b="1" kern="1200" dirty="0"/>
        </a:p>
      </dsp:txBody>
      <dsp:txXfrm>
        <a:off x="4360043" y="1686663"/>
        <a:ext cx="1401273" cy="679496"/>
      </dsp:txXfrm>
    </dsp:sp>
    <dsp:sp modelId="{A364D57A-77DB-46F0-9896-2F7818564251}">
      <dsp:nvSpPr>
        <dsp:cNvPr id="0" name=""/>
        <dsp:cNvSpPr/>
      </dsp:nvSpPr>
      <dsp:spPr>
        <a:xfrm rot="3310531">
          <a:off x="3544627" y="2430062"/>
          <a:ext cx="1011131" cy="22741"/>
        </a:xfrm>
        <a:custGeom>
          <a:avLst/>
          <a:gdLst/>
          <a:ahLst/>
          <a:cxnLst/>
          <a:rect l="0" t="0" r="0" b="0"/>
          <a:pathLst>
            <a:path>
              <a:moveTo>
                <a:pt x="0" y="11370"/>
              </a:moveTo>
              <a:lnTo>
                <a:pt x="1011131" y="113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24914" y="2416154"/>
        <a:ext cx="50556" cy="50556"/>
      </dsp:txXfrm>
    </dsp:sp>
    <dsp:sp modelId="{035F6A22-7C8C-41FB-B2D1-3FAB34556F3B}">
      <dsp:nvSpPr>
        <dsp:cNvPr id="0" name=""/>
        <dsp:cNvSpPr/>
      </dsp:nvSpPr>
      <dsp:spPr>
        <a:xfrm>
          <a:off x="4338903" y="2495566"/>
          <a:ext cx="1443553" cy="7217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b="1" kern="1200" dirty="0" smtClean="0"/>
            <a:t>应交税费</a:t>
          </a:r>
          <a:endParaRPr lang="en-US" altLang="zh-CN" sz="2100" b="1" kern="1200" dirty="0" smtClean="0"/>
        </a:p>
      </dsp:txBody>
      <dsp:txXfrm>
        <a:off x="4360043" y="2516706"/>
        <a:ext cx="1401273" cy="679496"/>
      </dsp:txXfrm>
    </dsp:sp>
    <dsp:sp modelId="{DCD6B725-7AEC-4927-BB22-5DAB5359F83D}">
      <dsp:nvSpPr>
        <dsp:cNvPr id="0" name=""/>
        <dsp:cNvSpPr/>
      </dsp:nvSpPr>
      <dsp:spPr>
        <a:xfrm rot="4249260">
          <a:off x="3171372" y="2845083"/>
          <a:ext cx="1757640" cy="22741"/>
        </a:xfrm>
        <a:custGeom>
          <a:avLst/>
          <a:gdLst/>
          <a:ahLst/>
          <a:cxnLst/>
          <a:rect l="0" t="0" r="0" b="0"/>
          <a:pathLst>
            <a:path>
              <a:moveTo>
                <a:pt x="0" y="11370"/>
              </a:moveTo>
              <a:lnTo>
                <a:pt x="1757640" y="113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zh-CN" altLang="en-US" sz="600" kern="1200"/>
        </a:p>
      </dsp:txBody>
      <dsp:txXfrm>
        <a:off x="4006252" y="2812513"/>
        <a:ext cx="87882" cy="87882"/>
      </dsp:txXfrm>
    </dsp:sp>
    <dsp:sp modelId="{54B4ADB0-76B1-48BE-B01F-80C348A862AC}">
      <dsp:nvSpPr>
        <dsp:cNvPr id="0" name=""/>
        <dsp:cNvSpPr/>
      </dsp:nvSpPr>
      <dsp:spPr>
        <a:xfrm>
          <a:off x="4338903" y="3325609"/>
          <a:ext cx="1443553" cy="7217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b="1" kern="1200" dirty="0" smtClean="0"/>
            <a:t>预收账款</a:t>
          </a:r>
          <a:endParaRPr lang="en-US" altLang="zh-CN" sz="2100" b="1" kern="1200" dirty="0" smtClean="0"/>
        </a:p>
      </dsp:txBody>
      <dsp:txXfrm>
        <a:off x="4360043" y="3346749"/>
        <a:ext cx="1401273" cy="679496"/>
      </dsp:txXfrm>
    </dsp:sp>
    <dsp:sp modelId="{6F635D97-3481-42FB-B430-BE80D2E7BC93}">
      <dsp:nvSpPr>
        <dsp:cNvPr id="0" name=""/>
        <dsp:cNvSpPr/>
      </dsp:nvSpPr>
      <dsp:spPr>
        <a:xfrm rot="4099285">
          <a:off x="1247651" y="4193903"/>
          <a:ext cx="1563134" cy="22741"/>
        </a:xfrm>
        <a:custGeom>
          <a:avLst/>
          <a:gdLst/>
          <a:ahLst/>
          <a:cxnLst/>
          <a:rect l="0" t="0" r="0" b="0"/>
          <a:pathLst>
            <a:path>
              <a:moveTo>
                <a:pt x="0" y="11370"/>
              </a:moveTo>
              <a:lnTo>
                <a:pt x="1563134" y="1137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90140" y="4166196"/>
        <a:ext cx="78156" cy="78156"/>
      </dsp:txXfrm>
    </dsp:sp>
    <dsp:sp modelId="{FDCF1FBA-6775-466B-9388-37224FEAF266}">
      <dsp:nvSpPr>
        <dsp:cNvPr id="0" name=""/>
        <dsp:cNvSpPr/>
      </dsp:nvSpPr>
      <dsp:spPr>
        <a:xfrm>
          <a:off x="2317929" y="4570673"/>
          <a:ext cx="1443553" cy="7217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非流动负债</a:t>
          </a:r>
          <a:endParaRPr lang="zh-CN" altLang="en-US" sz="2400" b="1" kern="1200" dirty="0"/>
        </a:p>
      </dsp:txBody>
      <dsp:txXfrm>
        <a:off x="2339069" y="4591813"/>
        <a:ext cx="1401273" cy="679496"/>
      </dsp:txXfrm>
    </dsp:sp>
    <dsp:sp modelId="{91048A57-6AD8-411B-A5DF-87384EEF7FFF}">
      <dsp:nvSpPr>
        <dsp:cNvPr id="0" name=""/>
        <dsp:cNvSpPr/>
      </dsp:nvSpPr>
      <dsp:spPr>
        <a:xfrm rot="19457599">
          <a:off x="3694644" y="4712680"/>
          <a:ext cx="711096" cy="22741"/>
        </a:xfrm>
        <a:custGeom>
          <a:avLst/>
          <a:gdLst/>
          <a:ahLst/>
          <a:cxnLst/>
          <a:rect l="0" t="0" r="0" b="0"/>
          <a:pathLst>
            <a:path>
              <a:moveTo>
                <a:pt x="0" y="11370"/>
              </a:moveTo>
              <a:lnTo>
                <a:pt x="711096" y="113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32415" y="4706274"/>
        <a:ext cx="35554" cy="35554"/>
      </dsp:txXfrm>
    </dsp:sp>
    <dsp:sp modelId="{7ED579F1-237F-475D-A48F-899A02BE3192}">
      <dsp:nvSpPr>
        <dsp:cNvPr id="0" name=""/>
        <dsp:cNvSpPr/>
      </dsp:nvSpPr>
      <dsp:spPr>
        <a:xfrm>
          <a:off x="4338903" y="4155652"/>
          <a:ext cx="1443553" cy="7217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b="1" kern="1200" dirty="0" smtClean="0"/>
            <a:t>长期借款</a:t>
          </a:r>
          <a:endParaRPr lang="zh-CN" altLang="en-US" sz="2100" b="1" kern="1200" dirty="0"/>
        </a:p>
      </dsp:txBody>
      <dsp:txXfrm>
        <a:off x="4360043" y="4176792"/>
        <a:ext cx="1401273" cy="679496"/>
      </dsp:txXfrm>
    </dsp:sp>
    <dsp:sp modelId="{9488E445-4A71-4C89-A4D4-FFD2DDAEF226}">
      <dsp:nvSpPr>
        <dsp:cNvPr id="0" name=""/>
        <dsp:cNvSpPr/>
      </dsp:nvSpPr>
      <dsp:spPr>
        <a:xfrm rot="2142401">
          <a:off x="3694644" y="5127702"/>
          <a:ext cx="711096" cy="22741"/>
        </a:xfrm>
        <a:custGeom>
          <a:avLst/>
          <a:gdLst/>
          <a:ahLst/>
          <a:cxnLst/>
          <a:rect l="0" t="0" r="0" b="0"/>
          <a:pathLst>
            <a:path>
              <a:moveTo>
                <a:pt x="0" y="11370"/>
              </a:moveTo>
              <a:lnTo>
                <a:pt x="711096" y="1137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032415" y="5121295"/>
        <a:ext cx="35554" cy="35554"/>
      </dsp:txXfrm>
    </dsp:sp>
    <dsp:sp modelId="{CC8D4723-FB74-4E77-A525-1E288DA86EA8}">
      <dsp:nvSpPr>
        <dsp:cNvPr id="0" name=""/>
        <dsp:cNvSpPr/>
      </dsp:nvSpPr>
      <dsp:spPr>
        <a:xfrm>
          <a:off x="4338903" y="4985695"/>
          <a:ext cx="1443553" cy="72177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b="1" kern="1200" dirty="0" smtClean="0"/>
            <a:t>应付债券</a:t>
          </a:r>
          <a:endParaRPr lang="zh-CN" altLang="en-US" sz="2100" b="1" kern="1200" dirty="0"/>
        </a:p>
      </dsp:txBody>
      <dsp:txXfrm>
        <a:off x="4360043" y="5006835"/>
        <a:ext cx="1401273" cy="6794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26313-8CE3-4C67-9E47-AA4B01BF05BE}">
      <dsp:nvSpPr>
        <dsp:cNvPr id="0" name=""/>
        <dsp:cNvSpPr/>
      </dsp:nvSpPr>
      <dsp:spPr>
        <a:xfrm>
          <a:off x="6110" y="1232301"/>
          <a:ext cx="1981986" cy="1002169"/>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8415" tIns="18415" rIns="18415" bIns="18415" numCol="1" spcCol="1270" anchor="ctr" anchorCtr="0">
          <a:noAutofit/>
        </a:bodyPr>
        <a:lstStyle/>
        <a:p>
          <a:pPr lvl="0" algn="ctr" defTabSz="1289050">
            <a:lnSpc>
              <a:spcPct val="90000"/>
            </a:lnSpc>
            <a:spcBef>
              <a:spcPct val="0"/>
            </a:spcBef>
            <a:spcAft>
              <a:spcPct val="35000"/>
            </a:spcAft>
          </a:pPr>
          <a:r>
            <a:rPr lang="zh-CN" altLang="en-US" sz="2900" b="1" kern="1200" dirty="0" smtClean="0"/>
            <a:t>所有者权益</a:t>
          </a:r>
          <a:endParaRPr lang="zh-CN" altLang="en-US" sz="2900" b="1" kern="1200" dirty="0"/>
        </a:p>
      </dsp:txBody>
      <dsp:txXfrm>
        <a:off x="35463" y="1261654"/>
        <a:ext cx="1923280" cy="943463"/>
      </dsp:txXfrm>
    </dsp:sp>
    <dsp:sp modelId="{DF2F485E-B8F5-4DEE-894F-D6B3140DC53D}">
      <dsp:nvSpPr>
        <dsp:cNvPr id="0" name=""/>
        <dsp:cNvSpPr/>
      </dsp:nvSpPr>
      <dsp:spPr>
        <a:xfrm rot="18289469">
          <a:off x="1763038" y="1285368"/>
          <a:ext cx="1049378" cy="34595"/>
        </a:xfrm>
        <a:custGeom>
          <a:avLst/>
          <a:gdLst/>
          <a:ahLst/>
          <a:cxnLst/>
          <a:rect l="0" t="0" r="0" b="0"/>
          <a:pathLst>
            <a:path>
              <a:moveTo>
                <a:pt x="0" y="17297"/>
              </a:moveTo>
              <a:lnTo>
                <a:pt x="1049378" y="17297"/>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261493" y="1276431"/>
        <a:ext cx="52468" cy="52468"/>
      </dsp:txXfrm>
    </dsp:sp>
    <dsp:sp modelId="{03ABC26D-5959-4A40-817C-B83D6824F553}">
      <dsp:nvSpPr>
        <dsp:cNvPr id="0" name=""/>
        <dsp:cNvSpPr/>
      </dsp:nvSpPr>
      <dsp:spPr>
        <a:xfrm>
          <a:off x="2587359" y="497406"/>
          <a:ext cx="1498156" cy="7490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实收资本</a:t>
          </a:r>
          <a:endParaRPr lang="zh-CN" altLang="en-US" sz="2400" b="1" kern="1200" dirty="0"/>
        </a:p>
      </dsp:txBody>
      <dsp:txXfrm>
        <a:off x="2609299" y="519346"/>
        <a:ext cx="1454276" cy="705198"/>
      </dsp:txXfrm>
    </dsp:sp>
    <dsp:sp modelId="{735E8F08-8C46-4C5A-BFA6-635AA3AB9A1F}">
      <dsp:nvSpPr>
        <dsp:cNvPr id="0" name=""/>
        <dsp:cNvSpPr/>
      </dsp:nvSpPr>
      <dsp:spPr>
        <a:xfrm>
          <a:off x="1988096" y="1716088"/>
          <a:ext cx="599262" cy="34595"/>
        </a:xfrm>
        <a:custGeom>
          <a:avLst/>
          <a:gdLst/>
          <a:ahLst/>
          <a:cxnLst/>
          <a:rect l="0" t="0" r="0" b="0"/>
          <a:pathLst>
            <a:path>
              <a:moveTo>
                <a:pt x="0" y="17297"/>
              </a:moveTo>
              <a:lnTo>
                <a:pt x="599262" y="17297"/>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272746" y="1718404"/>
        <a:ext cx="29963" cy="29963"/>
      </dsp:txXfrm>
    </dsp:sp>
    <dsp:sp modelId="{9C40D51E-629E-42E5-A3CF-5F29A25D77E2}">
      <dsp:nvSpPr>
        <dsp:cNvPr id="0" name=""/>
        <dsp:cNvSpPr/>
      </dsp:nvSpPr>
      <dsp:spPr>
        <a:xfrm>
          <a:off x="2587359" y="1358846"/>
          <a:ext cx="1498156" cy="7490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资本公积</a:t>
          </a:r>
          <a:endParaRPr lang="zh-CN" altLang="en-US" sz="2400" b="1" kern="1200" dirty="0"/>
        </a:p>
      </dsp:txBody>
      <dsp:txXfrm>
        <a:off x="2609299" y="1380786"/>
        <a:ext cx="1454276" cy="705198"/>
      </dsp:txXfrm>
    </dsp:sp>
    <dsp:sp modelId="{DBB62EFA-F677-4513-991B-D3FF778ED9E4}">
      <dsp:nvSpPr>
        <dsp:cNvPr id="0" name=""/>
        <dsp:cNvSpPr/>
      </dsp:nvSpPr>
      <dsp:spPr>
        <a:xfrm rot="3310531">
          <a:off x="1763038" y="2146808"/>
          <a:ext cx="1049378" cy="34595"/>
        </a:xfrm>
        <a:custGeom>
          <a:avLst/>
          <a:gdLst/>
          <a:ahLst/>
          <a:cxnLst/>
          <a:rect l="0" t="0" r="0" b="0"/>
          <a:pathLst>
            <a:path>
              <a:moveTo>
                <a:pt x="0" y="17297"/>
              </a:moveTo>
              <a:lnTo>
                <a:pt x="1049378" y="17297"/>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261493" y="2137871"/>
        <a:ext cx="52468" cy="52468"/>
      </dsp:txXfrm>
    </dsp:sp>
    <dsp:sp modelId="{612CC29C-A28C-42E9-9819-F4872E00EDC2}">
      <dsp:nvSpPr>
        <dsp:cNvPr id="0" name=""/>
        <dsp:cNvSpPr/>
      </dsp:nvSpPr>
      <dsp:spPr>
        <a:xfrm>
          <a:off x="2587359" y="2220286"/>
          <a:ext cx="1498156" cy="74907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留存收益</a:t>
          </a:r>
          <a:endParaRPr lang="zh-CN" altLang="en-US" sz="2400" b="1" kern="1200" dirty="0"/>
        </a:p>
      </dsp:txBody>
      <dsp:txXfrm>
        <a:off x="2609299" y="2242226"/>
        <a:ext cx="1454276" cy="705198"/>
      </dsp:txXfrm>
    </dsp:sp>
    <dsp:sp modelId="{FD697DF3-BF1E-4C10-AE4C-71203E42ECF3}">
      <dsp:nvSpPr>
        <dsp:cNvPr id="0" name=""/>
        <dsp:cNvSpPr/>
      </dsp:nvSpPr>
      <dsp:spPr>
        <a:xfrm rot="19457599">
          <a:off x="4016149" y="2362168"/>
          <a:ext cx="737994" cy="34595"/>
        </a:xfrm>
        <a:custGeom>
          <a:avLst/>
          <a:gdLst/>
          <a:ahLst/>
          <a:cxnLst/>
          <a:rect l="0" t="0" r="0" b="0"/>
          <a:pathLst>
            <a:path>
              <a:moveTo>
                <a:pt x="0" y="17297"/>
              </a:moveTo>
              <a:lnTo>
                <a:pt x="737994" y="17297"/>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366696" y="2361016"/>
        <a:ext cx="36899" cy="36899"/>
      </dsp:txXfrm>
    </dsp:sp>
    <dsp:sp modelId="{33B65658-C4EC-433B-845A-6C613ABC40EB}">
      <dsp:nvSpPr>
        <dsp:cNvPr id="0" name=""/>
        <dsp:cNvSpPr/>
      </dsp:nvSpPr>
      <dsp:spPr>
        <a:xfrm>
          <a:off x="4684778" y="1789566"/>
          <a:ext cx="1498156" cy="749078"/>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盈余公积</a:t>
          </a:r>
          <a:endParaRPr lang="zh-CN" altLang="en-US" sz="2400" b="1" kern="1200" dirty="0"/>
        </a:p>
      </dsp:txBody>
      <dsp:txXfrm>
        <a:off x="4706718" y="1811506"/>
        <a:ext cx="1454276" cy="705198"/>
      </dsp:txXfrm>
    </dsp:sp>
    <dsp:sp modelId="{D2B799D7-DD2F-4284-87A8-B6C56CC5E496}">
      <dsp:nvSpPr>
        <dsp:cNvPr id="0" name=""/>
        <dsp:cNvSpPr/>
      </dsp:nvSpPr>
      <dsp:spPr>
        <a:xfrm rot="2142401">
          <a:off x="4016149" y="2792888"/>
          <a:ext cx="737994" cy="34595"/>
        </a:xfrm>
        <a:custGeom>
          <a:avLst/>
          <a:gdLst/>
          <a:ahLst/>
          <a:cxnLst/>
          <a:rect l="0" t="0" r="0" b="0"/>
          <a:pathLst>
            <a:path>
              <a:moveTo>
                <a:pt x="0" y="17297"/>
              </a:moveTo>
              <a:lnTo>
                <a:pt x="737994" y="17297"/>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366696" y="2791736"/>
        <a:ext cx="36899" cy="36899"/>
      </dsp:txXfrm>
    </dsp:sp>
    <dsp:sp modelId="{39CC1999-A8FA-4F2C-9D54-B90782961AFB}">
      <dsp:nvSpPr>
        <dsp:cNvPr id="0" name=""/>
        <dsp:cNvSpPr/>
      </dsp:nvSpPr>
      <dsp:spPr>
        <a:xfrm>
          <a:off x="4684778" y="2651006"/>
          <a:ext cx="1498156" cy="749078"/>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zh-CN" altLang="en-US" sz="2400" b="1" kern="1200" dirty="0" smtClean="0"/>
            <a:t>未分配利润</a:t>
          </a:r>
          <a:endParaRPr lang="zh-CN" altLang="en-US" sz="2400" b="1" kern="1200" dirty="0"/>
        </a:p>
      </dsp:txBody>
      <dsp:txXfrm>
        <a:off x="4706718" y="2672946"/>
        <a:ext cx="1454276" cy="70519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804BC-DDC6-4685-875B-B33DE933D443}">
      <dsp:nvSpPr>
        <dsp:cNvPr id="0" name=""/>
        <dsp:cNvSpPr/>
      </dsp:nvSpPr>
      <dsp:spPr>
        <a:xfrm>
          <a:off x="0" y="1557833"/>
          <a:ext cx="1690711" cy="10334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smtClean="0"/>
            <a:t>收入（营业内收入）</a:t>
          </a:r>
          <a:endParaRPr lang="zh-CN" altLang="en-US" sz="2000" b="1" kern="1200" dirty="0"/>
        </a:p>
      </dsp:txBody>
      <dsp:txXfrm>
        <a:off x="30270" y="1588103"/>
        <a:ext cx="1630171" cy="972937"/>
      </dsp:txXfrm>
    </dsp:sp>
    <dsp:sp modelId="{AEF0D029-3695-4DE9-BD05-A6EABA53A731}">
      <dsp:nvSpPr>
        <dsp:cNvPr id="0" name=""/>
        <dsp:cNvSpPr/>
      </dsp:nvSpPr>
      <dsp:spPr>
        <a:xfrm rot="18526432">
          <a:off x="1481034" y="1621152"/>
          <a:ext cx="1122009" cy="32092"/>
        </a:xfrm>
        <a:custGeom>
          <a:avLst/>
          <a:gdLst/>
          <a:ahLst/>
          <a:cxnLst/>
          <a:rect l="0" t="0" r="0" b="0"/>
          <a:pathLst>
            <a:path>
              <a:moveTo>
                <a:pt x="0" y="16046"/>
              </a:moveTo>
              <a:lnTo>
                <a:pt x="1122009" y="16046"/>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013989" y="1609148"/>
        <a:ext cx="56100" cy="56100"/>
      </dsp:txXfrm>
    </dsp:sp>
    <dsp:sp modelId="{D2CA230A-AD3A-4518-BC9A-22A107DD01A4}">
      <dsp:nvSpPr>
        <dsp:cNvPr id="0" name=""/>
        <dsp:cNvSpPr/>
      </dsp:nvSpPr>
      <dsp:spPr>
        <a:xfrm>
          <a:off x="2393368" y="706759"/>
          <a:ext cx="1332496" cy="986133"/>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smtClean="0"/>
            <a:t>经营活动性质</a:t>
          </a:r>
          <a:endParaRPr lang="zh-CN" altLang="en-US" sz="2000" b="1" kern="1200" dirty="0"/>
        </a:p>
      </dsp:txBody>
      <dsp:txXfrm>
        <a:off x="2422251" y="735642"/>
        <a:ext cx="1274730" cy="928367"/>
      </dsp:txXfrm>
    </dsp:sp>
    <dsp:sp modelId="{87A86843-E2E8-482C-92C9-0F4E74B70DDD}">
      <dsp:nvSpPr>
        <dsp:cNvPr id="0" name=""/>
        <dsp:cNvSpPr/>
      </dsp:nvSpPr>
      <dsp:spPr>
        <a:xfrm rot="19375247">
          <a:off x="3581023" y="751888"/>
          <a:ext cx="1432670" cy="32092"/>
        </a:xfrm>
        <a:custGeom>
          <a:avLst/>
          <a:gdLst/>
          <a:ahLst/>
          <a:cxnLst/>
          <a:rect l="0" t="0" r="0" b="0"/>
          <a:pathLst>
            <a:path>
              <a:moveTo>
                <a:pt x="0" y="16046"/>
              </a:moveTo>
              <a:lnTo>
                <a:pt x="1432670" y="1604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61541" y="732117"/>
        <a:ext cx="71633" cy="71633"/>
      </dsp:txXfrm>
    </dsp:sp>
    <dsp:sp modelId="{E4375134-F5EB-4390-B7AD-E10E46E35F52}">
      <dsp:nvSpPr>
        <dsp:cNvPr id="0" name=""/>
        <dsp:cNvSpPr/>
      </dsp:nvSpPr>
      <dsp:spPr>
        <a:xfrm>
          <a:off x="4868852" y="2918"/>
          <a:ext cx="2092445" cy="6662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smtClean="0"/>
            <a:t>销售商品收入</a:t>
          </a:r>
          <a:endParaRPr lang="en-US" altLang="zh-CN" sz="2000" b="1" kern="1200" dirty="0" smtClean="0"/>
        </a:p>
      </dsp:txBody>
      <dsp:txXfrm>
        <a:off x="4888366" y="22432"/>
        <a:ext cx="2053417" cy="627220"/>
      </dsp:txXfrm>
    </dsp:sp>
    <dsp:sp modelId="{544204FC-EE34-4515-A2B0-B2D0A24976C7}">
      <dsp:nvSpPr>
        <dsp:cNvPr id="0" name=""/>
        <dsp:cNvSpPr/>
      </dsp:nvSpPr>
      <dsp:spPr>
        <a:xfrm rot="21307164">
          <a:off x="3723784" y="1134980"/>
          <a:ext cx="1147147" cy="32092"/>
        </a:xfrm>
        <a:custGeom>
          <a:avLst/>
          <a:gdLst/>
          <a:ahLst/>
          <a:cxnLst/>
          <a:rect l="0" t="0" r="0" b="0"/>
          <a:pathLst>
            <a:path>
              <a:moveTo>
                <a:pt x="0" y="16046"/>
              </a:moveTo>
              <a:lnTo>
                <a:pt x="1147147" y="1604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68679" y="1122348"/>
        <a:ext cx="57357" cy="57357"/>
      </dsp:txXfrm>
    </dsp:sp>
    <dsp:sp modelId="{C3F16035-C8B8-4B7B-9EE3-6ED1C6176D15}">
      <dsp:nvSpPr>
        <dsp:cNvPr id="0" name=""/>
        <dsp:cNvSpPr/>
      </dsp:nvSpPr>
      <dsp:spPr>
        <a:xfrm>
          <a:off x="4868852" y="769103"/>
          <a:ext cx="2230198" cy="6662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smtClean="0"/>
            <a:t>提供劳务收入</a:t>
          </a:r>
          <a:endParaRPr lang="zh-CN" altLang="en-US" sz="2000" b="1" kern="1200" dirty="0"/>
        </a:p>
      </dsp:txBody>
      <dsp:txXfrm>
        <a:off x="4888366" y="788617"/>
        <a:ext cx="2191170" cy="627220"/>
      </dsp:txXfrm>
    </dsp:sp>
    <dsp:sp modelId="{558C8378-53DC-4617-A02B-6A05DFADA7FB}">
      <dsp:nvSpPr>
        <dsp:cNvPr id="0" name=""/>
        <dsp:cNvSpPr/>
      </dsp:nvSpPr>
      <dsp:spPr>
        <a:xfrm rot="1819520">
          <a:off x="3635272" y="1518073"/>
          <a:ext cx="1324171" cy="32092"/>
        </a:xfrm>
        <a:custGeom>
          <a:avLst/>
          <a:gdLst/>
          <a:ahLst/>
          <a:cxnLst/>
          <a:rect l="0" t="0" r="0" b="0"/>
          <a:pathLst>
            <a:path>
              <a:moveTo>
                <a:pt x="0" y="16046"/>
              </a:moveTo>
              <a:lnTo>
                <a:pt x="1324171" y="1604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64254" y="1501015"/>
        <a:ext cx="66208" cy="66208"/>
      </dsp:txXfrm>
    </dsp:sp>
    <dsp:sp modelId="{8B565E01-9CCB-4944-A7D7-3D03E8E4F30F}">
      <dsp:nvSpPr>
        <dsp:cNvPr id="0" name=""/>
        <dsp:cNvSpPr/>
      </dsp:nvSpPr>
      <dsp:spPr>
        <a:xfrm>
          <a:off x="4868852" y="1535288"/>
          <a:ext cx="2745208" cy="6662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smtClean="0"/>
            <a:t>让渡资产使用权收入</a:t>
          </a:r>
          <a:endParaRPr lang="zh-CN" altLang="en-US" sz="2000" b="1" kern="1200" dirty="0"/>
        </a:p>
      </dsp:txBody>
      <dsp:txXfrm>
        <a:off x="4888366" y="1554802"/>
        <a:ext cx="2706180" cy="627220"/>
      </dsp:txXfrm>
    </dsp:sp>
    <dsp:sp modelId="{F2E8E7F2-5634-4D45-AE64-EE72345EDD3B}">
      <dsp:nvSpPr>
        <dsp:cNvPr id="0" name=""/>
        <dsp:cNvSpPr/>
      </dsp:nvSpPr>
      <dsp:spPr>
        <a:xfrm rot="3130356">
          <a:off x="1494181" y="2459935"/>
          <a:ext cx="1016406" cy="32092"/>
        </a:xfrm>
        <a:custGeom>
          <a:avLst/>
          <a:gdLst/>
          <a:ahLst/>
          <a:cxnLst/>
          <a:rect l="0" t="0" r="0" b="0"/>
          <a:pathLst>
            <a:path>
              <a:moveTo>
                <a:pt x="0" y="16046"/>
              </a:moveTo>
              <a:lnTo>
                <a:pt x="1016406" y="16046"/>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1976974" y="2450571"/>
        <a:ext cx="50820" cy="50820"/>
      </dsp:txXfrm>
    </dsp:sp>
    <dsp:sp modelId="{535BBC7D-8E59-4F09-9CD1-58FD52C236CC}">
      <dsp:nvSpPr>
        <dsp:cNvPr id="0" name=""/>
        <dsp:cNvSpPr/>
      </dsp:nvSpPr>
      <dsp:spPr>
        <a:xfrm>
          <a:off x="2314057" y="2342894"/>
          <a:ext cx="1332496" cy="1068995"/>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smtClean="0"/>
            <a:t>经营活动地位</a:t>
          </a:r>
          <a:endParaRPr lang="zh-CN" altLang="en-US" sz="2000" b="1" kern="1200" dirty="0"/>
        </a:p>
      </dsp:txBody>
      <dsp:txXfrm>
        <a:off x="2345367" y="2374204"/>
        <a:ext cx="1269876" cy="1006375"/>
      </dsp:txXfrm>
    </dsp:sp>
    <dsp:sp modelId="{4DB4F6B0-3298-4D1F-BE73-CC0CBD92D633}">
      <dsp:nvSpPr>
        <dsp:cNvPr id="0" name=""/>
        <dsp:cNvSpPr/>
      </dsp:nvSpPr>
      <dsp:spPr>
        <a:xfrm rot="20925910">
          <a:off x="3634613" y="2739949"/>
          <a:ext cx="1246179" cy="32092"/>
        </a:xfrm>
        <a:custGeom>
          <a:avLst/>
          <a:gdLst/>
          <a:ahLst/>
          <a:cxnLst/>
          <a:rect l="0" t="0" r="0" b="0"/>
          <a:pathLst>
            <a:path>
              <a:moveTo>
                <a:pt x="0" y="16046"/>
              </a:moveTo>
              <a:lnTo>
                <a:pt x="1246179" y="1604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26548" y="2724840"/>
        <a:ext cx="62308" cy="62308"/>
      </dsp:txXfrm>
    </dsp:sp>
    <dsp:sp modelId="{3AC87899-E394-43AB-A17F-FA15813C61C8}">
      <dsp:nvSpPr>
        <dsp:cNvPr id="0" name=""/>
        <dsp:cNvSpPr/>
      </dsp:nvSpPr>
      <dsp:spPr>
        <a:xfrm>
          <a:off x="4868852" y="2301474"/>
          <a:ext cx="2385234" cy="6662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smtClean="0"/>
            <a:t>主营业务收入</a:t>
          </a:r>
          <a:endParaRPr lang="zh-CN" altLang="en-US" sz="2000" b="1" kern="1200" dirty="0"/>
        </a:p>
      </dsp:txBody>
      <dsp:txXfrm>
        <a:off x="4888366" y="2320988"/>
        <a:ext cx="2346206" cy="627220"/>
      </dsp:txXfrm>
    </dsp:sp>
    <dsp:sp modelId="{193E5E12-7B27-4495-A78D-DE089DCAAF0F}">
      <dsp:nvSpPr>
        <dsp:cNvPr id="0" name=""/>
        <dsp:cNvSpPr/>
      </dsp:nvSpPr>
      <dsp:spPr>
        <a:xfrm rot="1390843">
          <a:off x="3592881" y="3123041"/>
          <a:ext cx="1329643" cy="32092"/>
        </a:xfrm>
        <a:custGeom>
          <a:avLst/>
          <a:gdLst/>
          <a:ahLst/>
          <a:cxnLst/>
          <a:rect l="0" t="0" r="0" b="0"/>
          <a:pathLst>
            <a:path>
              <a:moveTo>
                <a:pt x="0" y="16046"/>
              </a:moveTo>
              <a:lnTo>
                <a:pt x="1329643" y="1604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4224462" y="3105846"/>
        <a:ext cx="66482" cy="66482"/>
      </dsp:txXfrm>
    </dsp:sp>
    <dsp:sp modelId="{EF7F15D2-1EB8-4FBC-8843-2589370E55EF}">
      <dsp:nvSpPr>
        <dsp:cNvPr id="0" name=""/>
        <dsp:cNvSpPr/>
      </dsp:nvSpPr>
      <dsp:spPr>
        <a:xfrm>
          <a:off x="4868852" y="3067659"/>
          <a:ext cx="2336438" cy="666248"/>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smtClean="0"/>
            <a:t>其他业务收入</a:t>
          </a:r>
          <a:endParaRPr lang="zh-CN" altLang="en-US" sz="2000" b="1" kern="1200" dirty="0"/>
        </a:p>
      </dsp:txBody>
      <dsp:txXfrm>
        <a:off x="4888366" y="3087173"/>
        <a:ext cx="2297410" cy="62722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DCE1DE-1BEE-4D20-B9E1-5AA75BCC7E75}">
      <dsp:nvSpPr>
        <dsp:cNvPr id="0" name=""/>
        <dsp:cNvSpPr/>
      </dsp:nvSpPr>
      <dsp:spPr>
        <a:xfrm>
          <a:off x="0" y="728650"/>
          <a:ext cx="2401478" cy="94981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bg1"/>
              </a:solidFill>
              <a:effectLst>
                <a:outerShdw blurRad="38100" dist="38100" dir="2700000" algn="tl">
                  <a:srgbClr val="000000">
                    <a:alpha val="43137"/>
                  </a:srgbClr>
                </a:outerShdw>
              </a:effectLst>
            </a:rPr>
            <a:t>费用（营业内支出）</a:t>
          </a:r>
          <a:endParaRPr lang="zh-CN" altLang="en-US" sz="2800" b="1" kern="1200" dirty="0">
            <a:solidFill>
              <a:schemeClr val="bg1"/>
            </a:solidFill>
            <a:effectLst>
              <a:outerShdw blurRad="38100" dist="38100" dir="2700000" algn="tl">
                <a:srgbClr val="000000">
                  <a:alpha val="43137"/>
                </a:srgbClr>
              </a:outerShdw>
            </a:effectLst>
          </a:endParaRPr>
        </a:p>
      </dsp:txBody>
      <dsp:txXfrm>
        <a:off x="27819" y="756469"/>
        <a:ext cx="2345840" cy="894176"/>
      </dsp:txXfrm>
    </dsp:sp>
    <dsp:sp modelId="{DB4BAAB1-FBFE-45B0-8B18-7795DC7D6394}">
      <dsp:nvSpPr>
        <dsp:cNvPr id="0" name=""/>
        <dsp:cNvSpPr/>
      </dsp:nvSpPr>
      <dsp:spPr>
        <a:xfrm rot="19274018">
          <a:off x="2322853" y="964078"/>
          <a:ext cx="713818" cy="32004"/>
        </a:xfrm>
        <a:custGeom>
          <a:avLst/>
          <a:gdLst/>
          <a:ahLst/>
          <a:cxnLst/>
          <a:rect l="0" t="0" r="0" b="0"/>
          <a:pathLst>
            <a:path>
              <a:moveTo>
                <a:pt x="0" y="16002"/>
              </a:moveTo>
              <a:lnTo>
                <a:pt x="713818" y="160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661917" y="962235"/>
        <a:ext cx="35690" cy="35690"/>
      </dsp:txXfrm>
    </dsp:sp>
    <dsp:sp modelId="{574E28F3-2A0E-4B85-B9AD-E28CA1D06408}">
      <dsp:nvSpPr>
        <dsp:cNvPr id="0" name=""/>
        <dsp:cNvSpPr/>
      </dsp:nvSpPr>
      <dsp:spPr>
        <a:xfrm>
          <a:off x="2958046" y="183172"/>
          <a:ext cx="2035174" cy="114686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bg1"/>
              </a:solidFill>
              <a:effectLst>
                <a:outerShdw blurRad="38100" dist="38100" dir="2700000" algn="tl">
                  <a:srgbClr val="000000">
                    <a:alpha val="43137"/>
                  </a:srgbClr>
                </a:outerShdw>
              </a:effectLst>
            </a:rPr>
            <a:t>计入产品成本费用</a:t>
          </a:r>
          <a:endParaRPr lang="zh-CN" altLang="en-US" sz="2800" b="1" kern="1200" dirty="0">
            <a:solidFill>
              <a:schemeClr val="bg1"/>
            </a:solidFill>
            <a:effectLst>
              <a:outerShdw blurRad="38100" dist="38100" dir="2700000" algn="tl">
                <a:srgbClr val="000000">
                  <a:alpha val="43137"/>
                </a:srgbClr>
              </a:outerShdw>
            </a:effectLst>
          </a:endParaRPr>
        </a:p>
      </dsp:txBody>
      <dsp:txXfrm>
        <a:off x="2991636" y="216762"/>
        <a:ext cx="1967994" cy="1079681"/>
      </dsp:txXfrm>
    </dsp:sp>
    <dsp:sp modelId="{6E1587B6-6A7E-4B9B-9971-663B2F268191}">
      <dsp:nvSpPr>
        <dsp:cNvPr id="0" name=""/>
        <dsp:cNvSpPr/>
      </dsp:nvSpPr>
      <dsp:spPr>
        <a:xfrm rot="20313794">
          <a:off x="4948953" y="506735"/>
          <a:ext cx="1279792" cy="32004"/>
        </a:xfrm>
        <a:custGeom>
          <a:avLst/>
          <a:gdLst/>
          <a:ahLst/>
          <a:cxnLst/>
          <a:rect l="0" t="0" r="0" b="0"/>
          <a:pathLst>
            <a:path>
              <a:moveTo>
                <a:pt x="0" y="16002"/>
              </a:moveTo>
              <a:lnTo>
                <a:pt x="1279792" y="160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556855" y="490743"/>
        <a:ext cx="63989" cy="63989"/>
      </dsp:txXfrm>
    </dsp:sp>
    <dsp:sp modelId="{6857A109-A2BE-4C34-A6C2-A7E03F558633}">
      <dsp:nvSpPr>
        <dsp:cNvPr id="0" name=""/>
        <dsp:cNvSpPr/>
      </dsp:nvSpPr>
      <dsp:spPr>
        <a:xfrm>
          <a:off x="6184479" y="26107"/>
          <a:ext cx="1369528" cy="5255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b="1" kern="1200" dirty="0" smtClean="0">
              <a:solidFill>
                <a:schemeClr val="bg1"/>
              </a:solidFill>
              <a:effectLst>
                <a:outerShdw blurRad="38100" dist="38100" dir="2700000" algn="tl">
                  <a:srgbClr val="000000">
                    <a:alpha val="43137"/>
                  </a:srgbClr>
                </a:outerShdw>
              </a:effectLst>
            </a:rPr>
            <a:t>直接费用</a:t>
          </a:r>
          <a:endParaRPr lang="zh-CN" altLang="en-US" sz="2100" b="1" kern="1200" dirty="0">
            <a:solidFill>
              <a:schemeClr val="bg1"/>
            </a:solidFill>
            <a:effectLst>
              <a:outerShdw blurRad="38100" dist="38100" dir="2700000" algn="tl">
                <a:srgbClr val="000000">
                  <a:alpha val="43137"/>
                </a:srgbClr>
              </a:outerShdw>
            </a:effectLst>
          </a:endParaRPr>
        </a:p>
      </dsp:txBody>
      <dsp:txXfrm>
        <a:off x="6199871" y="41499"/>
        <a:ext cx="1338744" cy="494745"/>
      </dsp:txXfrm>
    </dsp:sp>
    <dsp:sp modelId="{32721C1A-63F3-42E2-ACCA-0710C3B2F022}">
      <dsp:nvSpPr>
        <dsp:cNvPr id="0" name=""/>
        <dsp:cNvSpPr/>
      </dsp:nvSpPr>
      <dsp:spPr>
        <a:xfrm rot="536811">
          <a:off x="4985852" y="834781"/>
          <a:ext cx="1211176" cy="32004"/>
        </a:xfrm>
        <a:custGeom>
          <a:avLst/>
          <a:gdLst/>
          <a:ahLst/>
          <a:cxnLst/>
          <a:rect l="0" t="0" r="0" b="0"/>
          <a:pathLst>
            <a:path>
              <a:moveTo>
                <a:pt x="0" y="16002"/>
              </a:moveTo>
              <a:lnTo>
                <a:pt x="1211176" y="160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561161" y="820504"/>
        <a:ext cx="60558" cy="60558"/>
      </dsp:txXfrm>
    </dsp:sp>
    <dsp:sp modelId="{61A25C53-E173-4515-824C-D7E21E593779}">
      <dsp:nvSpPr>
        <dsp:cNvPr id="0" name=""/>
        <dsp:cNvSpPr/>
      </dsp:nvSpPr>
      <dsp:spPr>
        <a:xfrm>
          <a:off x="6189661" y="682199"/>
          <a:ext cx="1251768" cy="5255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lvl="0" algn="ctr" defTabSz="933450">
            <a:lnSpc>
              <a:spcPct val="90000"/>
            </a:lnSpc>
            <a:spcBef>
              <a:spcPct val="0"/>
            </a:spcBef>
            <a:spcAft>
              <a:spcPct val="35000"/>
            </a:spcAft>
          </a:pPr>
          <a:r>
            <a:rPr lang="zh-CN" altLang="en-US" sz="2100" b="1" kern="1200" dirty="0" smtClean="0">
              <a:solidFill>
                <a:schemeClr val="bg1"/>
              </a:solidFill>
              <a:effectLst>
                <a:outerShdw blurRad="38100" dist="38100" dir="2700000" algn="tl">
                  <a:srgbClr val="000000">
                    <a:alpha val="43137"/>
                  </a:srgbClr>
                </a:outerShdw>
              </a:effectLst>
            </a:rPr>
            <a:t>间接费用</a:t>
          </a:r>
          <a:endParaRPr lang="zh-CN" altLang="en-US" sz="2100" b="1" kern="1200" dirty="0">
            <a:solidFill>
              <a:schemeClr val="bg1"/>
            </a:solidFill>
            <a:effectLst>
              <a:outerShdw blurRad="38100" dist="38100" dir="2700000" algn="tl">
                <a:srgbClr val="000000">
                  <a:alpha val="43137"/>
                </a:srgbClr>
              </a:outerShdw>
            </a:effectLst>
          </a:endParaRPr>
        </a:p>
      </dsp:txBody>
      <dsp:txXfrm>
        <a:off x="6205053" y="697591"/>
        <a:ext cx="1220984" cy="494745"/>
      </dsp:txXfrm>
    </dsp:sp>
    <dsp:sp modelId="{CC0744B2-57F0-4ABE-881B-0E890F638540}">
      <dsp:nvSpPr>
        <dsp:cNvPr id="0" name=""/>
        <dsp:cNvSpPr/>
      </dsp:nvSpPr>
      <dsp:spPr>
        <a:xfrm rot="2830088">
          <a:off x="2276520" y="1473789"/>
          <a:ext cx="780616" cy="32004"/>
        </a:xfrm>
        <a:custGeom>
          <a:avLst/>
          <a:gdLst/>
          <a:ahLst/>
          <a:cxnLst/>
          <a:rect l="0" t="0" r="0" b="0"/>
          <a:pathLst>
            <a:path>
              <a:moveTo>
                <a:pt x="0" y="16002"/>
              </a:moveTo>
              <a:lnTo>
                <a:pt x="780616" y="1600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2647313" y="1470276"/>
        <a:ext cx="39030" cy="39030"/>
      </dsp:txXfrm>
    </dsp:sp>
    <dsp:sp modelId="{17CE56DF-D5D3-4785-8D2C-AB7FFB1EAF56}">
      <dsp:nvSpPr>
        <dsp:cNvPr id="0" name=""/>
        <dsp:cNvSpPr/>
      </dsp:nvSpPr>
      <dsp:spPr>
        <a:xfrm>
          <a:off x="2932180" y="1302239"/>
          <a:ext cx="2402960" cy="9475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zh-CN" altLang="en-US" sz="2800" b="1" kern="1200" dirty="0" smtClean="0">
              <a:solidFill>
                <a:schemeClr val="bg1"/>
              </a:solidFill>
              <a:effectLst>
                <a:outerShdw blurRad="38100" dist="38100" dir="2700000" algn="tl">
                  <a:srgbClr val="000000">
                    <a:alpha val="43137"/>
                  </a:srgbClr>
                </a:outerShdw>
              </a:effectLst>
            </a:rPr>
            <a:t>不计入产品成本费用</a:t>
          </a:r>
          <a:endParaRPr lang="zh-CN" altLang="en-US" sz="2800" b="1" kern="1200" dirty="0">
            <a:solidFill>
              <a:schemeClr val="bg1"/>
            </a:solidFill>
            <a:effectLst>
              <a:outerShdw blurRad="38100" dist="38100" dir="2700000" algn="tl">
                <a:srgbClr val="000000">
                  <a:alpha val="43137"/>
                </a:srgbClr>
              </a:outerShdw>
            </a:effectLst>
          </a:endParaRPr>
        </a:p>
      </dsp:txBody>
      <dsp:txXfrm>
        <a:off x="2959933" y="1329992"/>
        <a:ext cx="2347454" cy="892064"/>
      </dsp:txXfrm>
    </dsp:sp>
    <dsp:sp modelId="{0A288D68-1CF3-4FBC-9812-A5E437548DCE}">
      <dsp:nvSpPr>
        <dsp:cNvPr id="0" name=""/>
        <dsp:cNvSpPr/>
      </dsp:nvSpPr>
      <dsp:spPr>
        <a:xfrm rot="20782921">
          <a:off x="5320679" y="1638911"/>
          <a:ext cx="1028772" cy="32004"/>
        </a:xfrm>
        <a:custGeom>
          <a:avLst/>
          <a:gdLst/>
          <a:ahLst/>
          <a:cxnLst/>
          <a:rect l="0" t="0" r="0" b="0"/>
          <a:pathLst>
            <a:path>
              <a:moveTo>
                <a:pt x="0" y="16002"/>
              </a:moveTo>
              <a:lnTo>
                <a:pt x="1028772" y="160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809346" y="1629194"/>
        <a:ext cx="51438" cy="51438"/>
      </dsp:txXfrm>
    </dsp:sp>
    <dsp:sp modelId="{BCFA1DA3-B429-431A-9F2F-F3C70C0AA57D}">
      <dsp:nvSpPr>
        <dsp:cNvPr id="0" name=""/>
        <dsp:cNvSpPr/>
      </dsp:nvSpPr>
      <dsp:spPr>
        <a:xfrm>
          <a:off x="6334990" y="1271038"/>
          <a:ext cx="1511326" cy="5255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effectLst>
                <a:outerShdw blurRad="38100" dist="38100" dir="2700000" algn="tl">
                  <a:srgbClr val="000000">
                    <a:alpha val="43137"/>
                  </a:srgbClr>
                </a:outerShdw>
              </a:effectLst>
            </a:rPr>
            <a:t>管理费用</a:t>
          </a:r>
          <a:endParaRPr lang="zh-CN" altLang="en-US" sz="2000" b="1" kern="1200" dirty="0">
            <a:solidFill>
              <a:schemeClr val="bg1"/>
            </a:solidFill>
            <a:effectLst>
              <a:outerShdw blurRad="38100" dist="38100" dir="2700000" algn="tl">
                <a:srgbClr val="000000">
                  <a:alpha val="43137"/>
                </a:srgbClr>
              </a:outerShdw>
            </a:effectLst>
          </a:endParaRPr>
        </a:p>
      </dsp:txBody>
      <dsp:txXfrm>
        <a:off x="6350382" y="1286430"/>
        <a:ext cx="1480542" cy="494745"/>
      </dsp:txXfrm>
    </dsp:sp>
    <dsp:sp modelId="{8ECE298C-F5E0-48BA-8A55-053BD5826EE6}">
      <dsp:nvSpPr>
        <dsp:cNvPr id="0" name=""/>
        <dsp:cNvSpPr/>
      </dsp:nvSpPr>
      <dsp:spPr>
        <a:xfrm rot="1167694">
          <a:off x="5304533" y="1938505"/>
          <a:ext cx="1071407" cy="32004"/>
        </a:xfrm>
        <a:custGeom>
          <a:avLst/>
          <a:gdLst/>
          <a:ahLst/>
          <a:cxnLst/>
          <a:rect l="0" t="0" r="0" b="0"/>
          <a:pathLst>
            <a:path>
              <a:moveTo>
                <a:pt x="0" y="16002"/>
              </a:moveTo>
              <a:lnTo>
                <a:pt x="1071407" y="160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813451" y="1927722"/>
        <a:ext cx="53570" cy="53570"/>
      </dsp:txXfrm>
    </dsp:sp>
    <dsp:sp modelId="{BC50AE64-84A9-402C-B8C7-F3AA5899725C}">
      <dsp:nvSpPr>
        <dsp:cNvPr id="0" name=""/>
        <dsp:cNvSpPr/>
      </dsp:nvSpPr>
      <dsp:spPr>
        <a:xfrm>
          <a:off x="6345333" y="1870225"/>
          <a:ext cx="1440622" cy="5255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effectLst>
                <a:outerShdw blurRad="38100" dist="38100" dir="2700000" algn="tl">
                  <a:srgbClr val="000000">
                    <a:alpha val="43137"/>
                  </a:srgbClr>
                </a:outerShdw>
              </a:effectLst>
            </a:rPr>
            <a:t>销售费用</a:t>
          </a:r>
          <a:endParaRPr lang="zh-CN" altLang="en-US" sz="2000" b="1" kern="1200" dirty="0">
            <a:solidFill>
              <a:schemeClr val="bg1"/>
            </a:solidFill>
            <a:effectLst>
              <a:outerShdw blurRad="38100" dist="38100" dir="2700000" algn="tl">
                <a:srgbClr val="000000">
                  <a:alpha val="43137"/>
                </a:srgbClr>
              </a:outerShdw>
            </a:effectLst>
          </a:endParaRPr>
        </a:p>
      </dsp:txBody>
      <dsp:txXfrm>
        <a:off x="6360725" y="1885617"/>
        <a:ext cx="1409838" cy="494745"/>
      </dsp:txXfrm>
    </dsp:sp>
    <dsp:sp modelId="{EFBFACFD-D301-42E6-BF4E-7B19A4D5137C}">
      <dsp:nvSpPr>
        <dsp:cNvPr id="0" name=""/>
        <dsp:cNvSpPr/>
      </dsp:nvSpPr>
      <dsp:spPr>
        <a:xfrm rot="2549381">
          <a:off x="5161369" y="2206992"/>
          <a:ext cx="1323459" cy="32004"/>
        </a:xfrm>
        <a:custGeom>
          <a:avLst/>
          <a:gdLst/>
          <a:ahLst/>
          <a:cxnLst/>
          <a:rect l="0" t="0" r="0" b="0"/>
          <a:pathLst>
            <a:path>
              <a:moveTo>
                <a:pt x="0" y="16002"/>
              </a:moveTo>
              <a:lnTo>
                <a:pt x="1323459" y="16002"/>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zh-CN" altLang="en-US" sz="500" kern="1200"/>
        </a:p>
      </dsp:txBody>
      <dsp:txXfrm>
        <a:off x="5790012" y="2189908"/>
        <a:ext cx="66172" cy="66172"/>
      </dsp:txXfrm>
    </dsp:sp>
    <dsp:sp modelId="{1692D9A6-C678-4FF2-9A39-1F465069A252}">
      <dsp:nvSpPr>
        <dsp:cNvPr id="0" name=""/>
        <dsp:cNvSpPr/>
      </dsp:nvSpPr>
      <dsp:spPr>
        <a:xfrm>
          <a:off x="6311058" y="2407200"/>
          <a:ext cx="1459152" cy="52552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effectLst>
                <a:outerShdw blurRad="38100" dist="38100" dir="2700000" algn="tl">
                  <a:srgbClr val="000000">
                    <a:alpha val="43137"/>
                  </a:srgbClr>
                </a:outerShdw>
              </a:effectLst>
            </a:rPr>
            <a:t>财务费用</a:t>
          </a:r>
          <a:endParaRPr lang="zh-CN" altLang="en-US" sz="2000" b="1" kern="1200" dirty="0">
            <a:solidFill>
              <a:schemeClr val="bg1"/>
            </a:solidFill>
            <a:effectLst>
              <a:outerShdw blurRad="38100" dist="38100" dir="2700000" algn="tl">
                <a:srgbClr val="000000">
                  <a:alpha val="43137"/>
                </a:srgbClr>
              </a:outerShdw>
            </a:effectLst>
          </a:endParaRPr>
        </a:p>
      </dsp:txBody>
      <dsp:txXfrm>
        <a:off x="6326450" y="2422592"/>
        <a:ext cx="1428368" cy="49474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3E585-2D5F-48A9-A525-2079D2E31FED}" type="datetimeFigureOut">
              <a:rPr lang="zh-CN" altLang="en-US" smtClean="0"/>
              <a:t>2017/12/26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E6853F-A042-4A92-B9B8-35689ED39533}" type="slidenum">
              <a:rPr lang="zh-CN" altLang="en-US" smtClean="0"/>
              <a:t>‹#›</a:t>
            </a:fld>
            <a:endParaRPr lang="zh-CN" altLang="en-US"/>
          </a:p>
        </p:txBody>
      </p:sp>
    </p:spTree>
    <p:extLst>
      <p:ext uri="{BB962C8B-B14F-4D97-AF65-F5344CB8AC3E}">
        <p14:creationId xmlns:p14="http://schemas.microsoft.com/office/powerpoint/2010/main" val="679257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CD9BEF1-D56C-4D35-9F56-538D3D78C8AD}" type="slidenum">
              <a:rPr lang="zh-CN" altLang="en-US" smtClean="0"/>
              <a:t>1</a:t>
            </a:fld>
            <a:endParaRPr lang="zh-CN" altLang="en-US"/>
          </a:p>
        </p:txBody>
      </p:sp>
    </p:spTree>
    <p:extLst>
      <p:ext uri="{BB962C8B-B14F-4D97-AF65-F5344CB8AC3E}">
        <p14:creationId xmlns:p14="http://schemas.microsoft.com/office/powerpoint/2010/main" val="446430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9E6853F-A042-4A92-B9B8-35689ED39533}" type="slidenum">
              <a:rPr lang="zh-CN" altLang="en-US" smtClean="0"/>
              <a:t>41</a:t>
            </a:fld>
            <a:endParaRPr lang="zh-CN" altLang="en-US"/>
          </a:p>
        </p:txBody>
      </p:sp>
    </p:spTree>
    <p:extLst>
      <p:ext uri="{BB962C8B-B14F-4D97-AF65-F5344CB8AC3E}">
        <p14:creationId xmlns:p14="http://schemas.microsoft.com/office/powerpoint/2010/main" val="1036997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分数中分子代表固定资产尚可使用的年数，分母代表固定资产使用期间各年年初尚可使用的年数的总和</a:t>
            </a:r>
            <a:endParaRPr lang="en-US" altLang="zh-CN" dirty="0" smtClean="0"/>
          </a:p>
          <a:p>
            <a:r>
              <a:rPr lang="zh-CN" altLang="en-US" dirty="0" smtClean="0"/>
              <a:t>总共</a:t>
            </a:r>
            <a:r>
              <a:rPr lang="en-US" altLang="zh-CN" dirty="0" smtClean="0"/>
              <a:t>n</a:t>
            </a:r>
            <a:r>
              <a:rPr lang="zh-CN" altLang="en-US" dirty="0" smtClean="0"/>
              <a:t>年，第</a:t>
            </a:r>
            <a:r>
              <a:rPr lang="en-US" altLang="zh-CN" dirty="0" smtClean="0"/>
              <a:t>m</a:t>
            </a:r>
            <a:r>
              <a:rPr lang="zh-CN" altLang="en-US" dirty="0" smtClean="0"/>
              <a:t>年</a:t>
            </a:r>
            <a:endParaRPr lang="zh-CN" altLang="en-US" dirty="0"/>
          </a:p>
        </p:txBody>
      </p:sp>
      <p:sp>
        <p:nvSpPr>
          <p:cNvPr id="4" name="灯片编号占位符 3"/>
          <p:cNvSpPr>
            <a:spLocks noGrp="1"/>
          </p:cNvSpPr>
          <p:nvPr>
            <p:ph type="sldNum" sz="quarter" idx="10"/>
          </p:nvPr>
        </p:nvSpPr>
        <p:spPr/>
        <p:txBody>
          <a:bodyPr/>
          <a:lstStyle/>
          <a:p>
            <a:fld id="{69E6853F-A042-4A92-B9B8-35689ED39533}" type="slidenum">
              <a:rPr lang="zh-CN" altLang="en-US" smtClean="0"/>
              <a:t>46</a:t>
            </a:fld>
            <a:endParaRPr lang="zh-CN" altLang="en-US"/>
          </a:p>
        </p:txBody>
      </p:sp>
    </p:spTree>
    <p:extLst>
      <p:ext uri="{BB962C8B-B14F-4D97-AF65-F5344CB8AC3E}">
        <p14:creationId xmlns:p14="http://schemas.microsoft.com/office/powerpoint/2010/main" val="39792653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转换为直线法计提折旧</a:t>
            </a:r>
            <a:endParaRPr lang="zh-CN" altLang="en-US" dirty="0"/>
          </a:p>
        </p:txBody>
      </p:sp>
      <p:sp>
        <p:nvSpPr>
          <p:cNvPr id="4" name="灯片编号占位符 3"/>
          <p:cNvSpPr>
            <a:spLocks noGrp="1"/>
          </p:cNvSpPr>
          <p:nvPr>
            <p:ph type="sldNum" sz="quarter" idx="10"/>
          </p:nvPr>
        </p:nvSpPr>
        <p:spPr/>
        <p:txBody>
          <a:bodyPr/>
          <a:lstStyle/>
          <a:p>
            <a:fld id="{69E6853F-A042-4A92-B9B8-35689ED39533}" type="slidenum">
              <a:rPr lang="zh-CN" altLang="en-US" smtClean="0"/>
              <a:t>48</a:t>
            </a:fld>
            <a:endParaRPr lang="zh-CN" altLang="en-US"/>
          </a:p>
        </p:txBody>
      </p:sp>
    </p:spTree>
    <p:extLst>
      <p:ext uri="{BB962C8B-B14F-4D97-AF65-F5344CB8AC3E}">
        <p14:creationId xmlns:p14="http://schemas.microsoft.com/office/powerpoint/2010/main" val="809413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6853F-A042-4A92-B9B8-35689ED39533}" type="slidenum">
              <a:rPr lang="zh-CN" altLang="en-US" smtClean="0"/>
              <a:t>67</a:t>
            </a:fld>
            <a:endParaRPr lang="zh-CN" altLang="en-US"/>
          </a:p>
        </p:txBody>
      </p:sp>
    </p:spTree>
    <p:extLst>
      <p:ext uri="{BB962C8B-B14F-4D97-AF65-F5344CB8AC3E}">
        <p14:creationId xmlns:p14="http://schemas.microsoft.com/office/powerpoint/2010/main" val="37232916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6853F-A042-4A92-B9B8-35689ED39533}" type="slidenum">
              <a:rPr lang="zh-CN" altLang="en-US" smtClean="0"/>
              <a:t>6</a:t>
            </a:fld>
            <a:endParaRPr lang="zh-CN" altLang="en-US"/>
          </a:p>
        </p:txBody>
      </p:sp>
    </p:spTree>
    <p:extLst>
      <p:ext uri="{BB962C8B-B14F-4D97-AF65-F5344CB8AC3E}">
        <p14:creationId xmlns:p14="http://schemas.microsoft.com/office/powerpoint/2010/main" val="271747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直接标价法：用一定单位的外国货币为准来计算应兑换的若干单位本国货币的汇率</a:t>
            </a:r>
            <a:endParaRPr lang="en-US" altLang="zh-CN" dirty="0" smtClean="0"/>
          </a:p>
          <a:p>
            <a:r>
              <a:rPr lang="zh-CN" altLang="en-US" dirty="0" smtClean="0"/>
              <a:t>间接标价法：用一定单位的本国货币为准来计算应兑换多少单位的外国货币</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9E6853F-A042-4A92-B9B8-35689ED39533}" type="slidenum">
              <a:rPr lang="zh-CN" altLang="en-US" smtClean="0"/>
              <a:t>23</a:t>
            </a:fld>
            <a:endParaRPr lang="zh-CN" altLang="en-US"/>
          </a:p>
        </p:txBody>
      </p:sp>
    </p:spTree>
    <p:extLst>
      <p:ext uri="{BB962C8B-B14F-4D97-AF65-F5344CB8AC3E}">
        <p14:creationId xmlns:p14="http://schemas.microsoft.com/office/powerpoint/2010/main" val="569372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indent="-228600">
              <a:buAutoNum type="arabicPeriod"/>
            </a:pPr>
            <a:r>
              <a:rPr lang="zh-CN" altLang="en-US" dirty="0" smtClean="0"/>
              <a:t>票据到期日，企业无力承兑，记入应收票据</a:t>
            </a:r>
            <a:endParaRPr lang="en-US" altLang="zh-CN" dirty="0" smtClean="0"/>
          </a:p>
          <a:p>
            <a:pPr marL="228600" indent="-228600">
              <a:buAutoNum type="arabicPeriod"/>
            </a:pPr>
            <a:r>
              <a:rPr lang="zh-CN" altLang="en-US" dirty="0" smtClean="0"/>
              <a:t>带追索权的商业承兑汇票：</a:t>
            </a:r>
            <a:endParaRPr lang="en-US" altLang="zh-CN" dirty="0" smtClean="0"/>
          </a:p>
          <a:p>
            <a:pPr marL="228600" indent="-228600">
              <a:buAutoNum type="arabicPeriod"/>
            </a:pPr>
            <a:endParaRPr lang="zh-CN" altLang="en-US" dirty="0"/>
          </a:p>
        </p:txBody>
      </p:sp>
      <p:sp>
        <p:nvSpPr>
          <p:cNvPr id="4" name="灯片编号占位符 3"/>
          <p:cNvSpPr>
            <a:spLocks noGrp="1"/>
          </p:cNvSpPr>
          <p:nvPr>
            <p:ph type="sldNum" sz="quarter" idx="10"/>
          </p:nvPr>
        </p:nvSpPr>
        <p:spPr/>
        <p:txBody>
          <a:bodyPr/>
          <a:lstStyle/>
          <a:p>
            <a:fld id="{69E6853F-A042-4A92-B9B8-35689ED39533}" type="slidenum">
              <a:rPr lang="zh-CN" altLang="en-US" smtClean="0"/>
              <a:t>25</a:t>
            </a:fld>
            <a:endParaRPr lang="zh-CN" altLang="en-US"/>
          </a:p>
        </p:txBody>
      </p:sp>
    </p:spTree>
    <p:extLst>
      <p:ext uri="{BB962C8B-B14F-4D97-AF65-F5344CB8AC3E}">
        <p14:creationId xmlns:p14="http://schemas.microsoft.com/office/powerpoint/2010/main" val="3528310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6853F-A042-4A92-B9B8-35689ED39533}" type="slidenum">
              <a:rPr lang="zh-CN" altLang="en-US" smtClean="0"/>
              <a:t>26</a:t>
            </a:fld>
            <a:endParaRPr lang="zh-CN" altLang="en-US"/>
          </a:p>
        </p:txBody>
      </p:sp>
    </p:spTree>
    <p:extLst>
      <p:ext uri="{BB962C8B-B14F-4D97-AF65-F5344CB8AC3E}">
        <p14:creationId xmlns:p14="http://schemas.microsoft.com/office/powerpoint/2010/main" val="1639730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9E6853F-A042-4A92-B9B8-35689ED39533}" type="slidenum">
              <a:rPr lang="zh-CN" altLang="en-US" smtClean="0"/>
              <a:t>30</a:t>
            </a:fld>
            <a:endParaRPr lang="zh-CN" altLang="en-US"/>
          </a:p>
        </p:txBody>
      </p:sp>
    </p:spTree>
    <p:extLst>
      <p:ext uri="{BB962C8B-B14F-4D97-AF65-F5344CB8AC3E}">
        <p14:creationId xmlns:p14="http://schemas.microsoft.com/office/powerpoint/2010/main" val="13244830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t>当期坏账准备提取额</a:t>
            </a:r>
            <a:r>
              <a:rPr lang="en-US" altLang="zh-CN" sz="1200" dirty="0" smtClean="0"/>
              <a:t>=</a:t>
            </a:r>
            <a:r>
              <a:rPr lang="zh-CN" altLang="en-US" sz="1200" dirty="0" smtClean="0"/>
              <a:t>应收账款期末余额 </a:t>
            </a:r>
            <a:r>
              <a:rPr lang="en-US" altLang="zh-CN" sz="1200" dirty="0" smtClean="0"/>
              <a:t>X </a:t>
            </a:r>
            <a:r>
              <a:rPr lang="zh-CN" altLang="en-US" sz="1200" dirty="0" smtClean="0"/>
              <a:t>坏账准备率</a:t>
            </a:r>
            <a:r>
              <a:rPr lang="en-US" altLang="zh-CN" sz="1200" dirty="0" smtClean="0"/>
              <a:t>+</a:t>
            </a:r>
            <a:r>
              <a:rPr lang="zh-CN" altLang="en-US" sz="1200" dirty="0" smtClean="0"/>
              <a:t>提取前坏账准备的借方余额</a:t>
            </a:r>
            <a:r>
              <a:rPr lang="en-US" altLang="zh-CN" sz="1200" dirty="0" smtClean="0"/>
              <a:t>-</a:t>
            </a:r>
            <a:r>
              <a:rPr lang="zh-CN" altLang="en-US" sz="1200" dirty="0" smtClean="0"/>
              <a:t>提取前坏账准备的贷方余额</a:t>
            </a:r>
            <a:endParaRPr lang="en-US" altLang="zh-CN" sz="1200" dirty="0" smtClean="0"/>
          </a:p>
          <a:p>
            <a:endParaRPr lang="zh-CN" altLang="en-US" dirty="0"/>
          </a:p>
        </p:txBody>
      </p:sp>
      <p:sp>
        <p:nvSpPr>
          <p:cNvPr id="4" name="灯片编号占位符 3"/>
          <p:cNvSpPr>
            <a:spLocks noGrp="1"/>
          </p:cNvSpPr>
          <p:nvPr>
            <p:ph type="sldNum" sz="quarter" idx="10"/>
          </p:nvPr>
        </p:nvSpPr>
        <p:spPr/>
        <p:txBody>
          <a:bodyPr/>
          <a:lstStyle/>
          <a:p>
            <a:fld id="{69E6853F-A042-4A92-B9B8-35689ED39533}" type="slidenum">
              <a:rPr lang="zh-CN" altLang="en-US" smtClean="0"/>
              <a:t>31</a:t>
            </a:fld>
            <a:endParaRPr lang="zh-CN" altLang="en-US"/>
          </a:p>
        </p:txBody>
      </p:sp>
    </p:spTree>
    <p:extLst>
      <p:ext uri="{BB962C8B-B14F-4D97-AF65-F5344CB8AC3E}">
        <p14:creationId xmlns:p14="http://schemas.microsoft.com/office/powerpoint/2010/main" val="270317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理解三种方法的优缺点</a:t>
            </a:r>
            <a:endParaRPr lang="zh-CN" altLang="en-US" dirty="0"/>
          </a:p>
        </p:txBody>
      </p:sp>
      <p:sp>
        <p:nvSpPr>
          <p:cNvPr id="4" name="灯片编号占位符 3"/>
          <p:cNvSpPr>
            <a:spLocks noGrp="1"/>
          </p:cNvSpPr>
          <p:nvPr>
            <p:ph type="sldNum" sz="quarter" idx="10"/>
          </p:nvPr>
        </p:nvSpPr>
        <p:spPr/>
        <p:txBody>
          <a:bodyPr/>
          <a:lstStyle/>
          <a:p>
            <a:fld id="{69E6853F-A042-4A92-B9B8-35689ED39533}" type="slidenum">
              <a:rPr lang="zh-CN" altLang="en-US" smtClean="0"/>
              <a:t>35</a:t>
            </a:fld>
            <a:endParaRPr lang="zh-CN" altLang="en-US"/>
          </a:p>
        </p:txBody>
      </p:sp>
    </p:spTree>
    <p:extLst>
      <p:ext uri="{BB962C8B-B14F-4D97-AF65-F5344CB8AC3E}">
        <p14:creationId xmlns:p14="http://schemas.microsoft.com/office/powerpoint/2010/main" val="104529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零售价盘存法不考</a:t>
            </a:r>
            <a:endParaRPr lang="en-US" altLang="zh-CN" dirty="0" smtClean="0"/>
          </a:p>
          <a:p>
            <a:r>
              <a:rPr lang="zh-CN" altLang="en-US" dirty="0" smtClean="0"/>
              <a:t>定期盘存制只登记存货增加数，不登记减少数，月末经过实地盘点的结存数倒出存货的减少数；</a:t>
            </a:r>
            <a:endParaRPr lang="en-US" altLang="zh-CN" dirty="0" smtClean="0"/>
          </a:p>
          <a:p>
            <a:r>
              <a:rPr lang="zh-CN" altLang="en-US" dirty="0" smtClean="0"/>
              <a:t>永续盘存制</a:t>
            </a:r>
            <a:endParaRPr lang="zh-CN" altLang="en-US" dirty="0"/>
          </a:p>
        </p:txBody>
      </p:sp>
      <p:sp>
        <p:nvSpPr>
          <p:cNvPr id="4" name="灯片编号占位符 3"/>
          <p:cNvSpPr>
            <a:spLocks noGrp="1"/>
          </p:cNvSpPr>
          <p:nvPr>
            <p:ph type="sldNum" sz="quarter" idx="10"/>
          </p:nvPr>
        </p:nvSpPr>
        <p:spPr/>
        <p:txBody>
          <a:bodyPr/>
          <a:lstStyle/>
          <a:p>
            <a:fld id="{69E6853F-A042-4A92-B9B8-35689ED39533}" type="slidenum">
              <a:rPr lang="zh-CN" altLang="en-US" smtClean="0"/>
              <a:t>38</a:t>
            </a:fld>
            <a:endParaRPr lang="zh-CN" altLang="en-US"/>
          </a:p>
        </p:txBody>
      </p:sp>
    </p:spTree>
    <p:extLst>
      <p:ext uri="{BB962C8B-B14F-4D97-AF65-F5344CB8AC3E}">
        <p14:creationId xmlns:p14="http://schemas.microsoft.com/office/powerpoint/2010/main" val="541862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E243049-CFBD-479B-AFD7-1671452C6F4F}"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9BA4B-015C-4978-A874-2312297DD33C}" type="slidenum">
              <a:rPr lang="zh-CN" altLang="en-US" smtClean="0"/>
              <a:t>‹#›</a:t>
            </a:fld>
            <a:endParaRPr lang="zh-CN" altLang="en-US"/>
          </a:p>
        </p:txBody>
      </p:sp>
    </p:spTree>
    <p:extLst>
      <p:ext uri="{BB962C8B-B14F-4D97-AF65-F5344CB8AC3E}">
        <p14:creationId xmlns:p14="http://schemas.microsoft.com/office/powerpoint/2010/main" val="41213338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243049-CFBD-479B-AFD7-1671452C6F4F}"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9BA4B-015C-4978-A874-2312297DD33C}" type="slidenum">
              <a:rPr lang="zh-CN" altLang="en-US" smtClean="0"/>
              <a:t>‹#›</a:t>
            </a:fld>
            <a:endParaRPr lang="zh-CN" altLang="en-US"/>
          </a:p>
        </p:txBody>
      </p:sp>
    </p:spTree>
    <p:extLst>
      <p:ext uri="{BB962C8B-B14F-4D97-AF65-F5344CB8AC3E}">
        <p14:creationId xmlns:p14="http://schemas.microsoft.com/office/powerpoint/2010/main" val="4174707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243049-CFBD-479B-AFD7-1671452C6F4F}"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9BA4B-015C-4978-A874-2312297DD33C}" type="slidenum">
              <a:rPr lang="zh-CN" altLang="en-US" smtClean="0"/>
              <a:t>‹#›</a:t>
            </a:fld>
            <a:endParaRPr lang="zh-CN" altLang="en-US"/>
          </a:p>
        </p:txBody>
      </p:sp>
    </p:spTree>
    <p:extLst>
      <p:ext uri="{BB962C8B-B14F-4D97-AF65-F5344CB8AC3E}">
        <p14:creationId xmlns:p14="http://schemas.microsoft.com/office/powerpoint/2010/main" val="2373374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E243049-CFBD-479B-AFD7-1671452C6F4F}"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9BA4B-015C-4978-A874-2312297DD33C}" type="slidenum">
              <a:rPr lang="zh-CN" altLang="en-US" smtClean="0"/>
              <a:t>‹#›</a:t>
            </a:fld>
            <a:endParaRPr lang="zh-CN" altLang="en-US"/>
          </a:p>
        </p:txBody>
      </p:sp>
    </p:spTree>
    <p:extLst>
      <p:ext uri="{BB962C8B-B14F-4D97-AF65-F5344CB8AC3E}">
        <p14:creationId xmlns:p14="http://schemas.microsoft.com/office/powerpoint/2010/main" val="3882187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E243049-CFBD-479B-AFD7-1671452C6F4F}" type="datetimeFigureOut">
              <a:rPr lang="zh-CN" altLang="en-US" smtClean="0"/>
              <a:t>2017/12/26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7B9BA4B-015C-4978-A874-2312297DD33C}" type="slidenum">
              <a:rPr lang="zh-CN" altLang="en-US" smtClean="0"/>
              <a:t>‹#›</a:t>
            </a:fld>
            <a:endParaRPr lang="zh-CN" altLang="en-US"/>
          </a:p>
        </p:txBody>
      </p:sp>
    </p:spTree>
    <p:extLst>
      <p:ext uri="{BB962C8B-B14F-4D97-AF65-F5344CB8AC3E}">
        <p14:creationId xmlns:p14="http://schemas.microsoft.com/office/powerpoint/2010/main" val="29615438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E243049-CFBD-479B-AFD7-1671452C6F4F}" type="datetimeFigureOut">
              <a:rPr lang="zh-CN" altLang="en-US" smtClean="0"/>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B9BA4B-015C-4978-A874-2312297DD33C}" type="slidenum">
              <a:rPr lang="zh-CN" altLang="en-US" smtClean="0"/>
              <a:t>‹#›</a:t>
            </a:fld>
            <a:endParaRPr lang="zh-CN" altLang="en-US"/>
          </a:p>
        </p:txBody>
      </p:sp>
    </p:spTree>
    <p:extLst>
      <p:ext uri="{BB962C8B-B14F-4D97-AF65-F5344CB8AC3E}">
        <p14:creationId xmlns:p14="http://schemas.microsoft.com/office/powerpoint/2010/main" val="432672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E243049-CFBD-479B-AFD7-1671452C6F4F}" type="datetimeFigureOut">
              <a:rPr lang="zh-CN" altLang="en-US" smtClean="0"/>
              <a:t>2017/12/26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7B9BA4B-015C-4978-A874-2312297DD33C}" type="slidenum">
              <a:rPr lang="zh-CN" altLang="en-US" smtClean="0"/>
              <a:t>‹#›</a:t>
            </a:fld>
            <a:endParaRPr lang="zh-CN" altLang="en-US"/>
          </a:p>
        </p:txBody>
      </p:sp>
    </p:spTree>
    <p:extLst>
      <p:ext uri="{BB962C8B-B14F-4D97-AF65-F5344CB8AC3E}">
        <p14:creationId xmlns:p14="http://schemas.microsoft.com/office/powerpoint/2010/main" val="561588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E243049-CFBD-479B-AFD7-1671452C6F4F}" type="datetimeFigureOut">
              <a:rPr lang="zh-CN" altLang="en-US" smtClean="0"/>
              <a:t>2017/12/26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7B9BA4B-015C-4978-A874-2312297DD33C}" type="slidenum">
              <a:rPr lang="zh-CN" altLang="en-US" smtClean="0"/>
              <a:t>‹#›</a:t>
            </a:fld>
            <a:endParaRPr lang="zh-CN" altLang="en-US"/>
          </a:p>
        </p:txBody>
      </p:sp>
    </p:spTree>
    <p:extLst>
      <p:ext uri="{BB962C8B-B14F-4D97-AF65-F5344CB8AC3E}">
        <p14:creationId xmlns:p14="http://schemas.microsoft.com/office/powerpoint/2010/main" val="1733560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E243049-CFBD-479B-AFD7-1671452C6F4F}" type="datetimeFigureOut">
              <a:rPr lang="zh-CN" altLang="en-US" smtClean="0"/>
              <a:t>2017/12/26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7B9BA4B-015C-4978-A874-2312297DD33C}" type="slidenum">
              <a:rPr lang="zh-CN" altLang="en-US" smtClean="0"/>
              <a:t>‹#›</a:t>
            </a:fld>
            <a:endParaRPr lang="zh-CN" altLang="en-US"/>
          </a:p>
        </p:txBody>
      </p:sp>
    </p:spTree>
    <p:extLst>
      <p:ext uri="{BB962C8B-B14F-4D97-AF65-F5344CB8AC3E}">
        <p14:creationId xmlns:p14="http://schemas.microsoft.com/office/powerpoint/2010/main" val="4044198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E243049-CFBD-479B-AFD7-1671452C6F4F}" type="datetimeFigureOut">
              <a:rPr lang="zh-CN" altLang="en-US" smtClean="0"/>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B9BA4B-015C-4978-A874-2312297DD33C}" type="slidenum">
              <a:rPr lang="zh-CN" altLang="en-US" smtClean="0"/>
              <a:t>‹#›</a:t>
            </a:fld>
            <a:endParaRPr lang="zh-CN" altLang="en-US"/>
          </a:p>
        </p:txBody>
      </p:sp>
    </p:spTree>
    <p:extLst>
      <p:ext uri="{BB962C8B-B14F-4D97-AF65-F5344CB8AC3E}">
        <p14:creationId xmlns:p14="http://schemas.microsoft.com/office/powerpoint/2010/main" val="874667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E243049-CFBD-479B-AFD7-1671452C6F4F}" type="datetimeFigureOut">
              <a:rPr lang="zh-CN" altLang="en-US" smtClean="0"/>
              <a:t>2017/12/26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7B9BA4B-015C-4978-A874-2312297DD33C}" type="slidenum">
              <a:rPr lang="zh-CN" altLang="en-US" smtClean="0"/>
              <a:t>‹#›</a:t>
            </a:fld>
            <a:endParaRPr lang="zh-CN" altLang="en-US"/>
          </a:p>
        </p:txBody>
      </p:sp>
    </p:spTree>
    <p:extLst>
      <p:ext uri="{BB962C8B-B14F-4D97-AF65-F5344CB8AC3E}">
        <p14:creationId xmlns:p14="http://schemas.microsoft.com/office/powerpoint/2010/main" val="314768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43049-CFBD-479B-AFD7-1671452C6F4F}" type="datetimeFigureOut">
              <a:rPr lang="zh-CN" altLang="en-US" smtClean="0"/>
              <a:t>2017/12/26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B9BA4B-015C-4978-A874-2312297DD33C}" type="slidenum">
              <a:rPr lang="zh-CN" altLang="en-US" smtClean="0"/>
              <a:t>‹#›</a:t>
            </a:fld>
            <a:endParaRPr lang="zh-CN" altLang="en-US"/>
          </a:p>
        </p:txBody>
      </p:sp>
    </p:spTree>
    <p:extLst>
      <p:ext uri="{BB962C8B-B14F-4D97-AF65-F5344CB8AC3E}">
        <p14:creationId xmlns:p14="http://schemas.microsoft.com/office/powerpoint/2010/main" val="813359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0125" y="1092994"/>
            <a:ext cx="1440014" cy="1164432"/>
          </a:xfrm>
          <a:prstGeom prst="rect">
            <a:avLst/>
          </a:prstGeom>
        </p:spPr>
      </p:pic>
      <p:sp>
        <p:nvSpPr>
          <p:cNvPr id="6" name="Line 21"/>
          <p:cNvSpPr>
            <a:spLocks noChangeShapeType="1"/>
          </p:cNvSpPr>
          <p:nvPr/>
        </p:nvSpPr>
        <p:spPr bwMode="auto">
          <a:xfrm flipV="1">
            <a:off x="1000125" y="2421731"/>
            <a:ext cx="8493919" cy="14288"/>
          </a:xfrm>
          <a:prstGeom prst="line">
            <a:avLst/>
          </a:prstGeom>
          <a:noFill/>
          <a:ln w="57150" cmpd="thickThin">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矩形 7"/>
          <p:cNvSpPr/>
          <p:nvPr/>
        </p:nvSpPr>
        <p:spPr>
          <a:xfrm>
            <a:off x="5411971" y="400587"/>
            <a:ext cx="184731" cy="1015663"/>
          </a:xfrm>
          <a:prstGeom prst="rect">
            <a:avLst/>
          </a:prstGeom>
          <a:noFill/>
        </p:spPr>
        <p:txBody>
          <a:bodyPr wrap="none" lIns="91440" tIns="45720" rIns="91440" bIns="45720">
            <a:spAutoFit/>
          </a:bodyPr>
          <a:lstStyle/>
          <a:p>
            <a:pPr algn="ctr"/>
            <a:endParaRPr lang="zh-CN" altLang="en-US" sz="60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10" name="文本框 9"/>
          <p:cNvSpPr txBox="1"/>
          <p:nvPr/>
        </p:nvSpPr>
        <p:spPr>
          <a:xfrm>
            <a:off x="308909" y="1158485"/>
            <a:ext cx="10718114" cy="1181093"/>
          </a:xfrm>
          <a:prstGeom prst="rect">
            <a:avLst/>
          </a:prstGeom>
          <a:noFill/>
        </p:spPr>
        <p:txBody>
          <a:bodyPr wrap="square" rtlCol="0">
            <a:spAutoFit/>
          </a:bodyPr>
          <a:lstStyle/>
          <a:p>
            <a:pPr algn="ctr">
              <a:lnSpc>
                <a:spcPct val="150000"/>
              </a:lnSpc>
            </a:pPr>
            <a:r>
              <a:rPr lang="zh-CN" altLang="en-US" sz="5400" dirty="0" smtClean="0">
                <a:latin typeface="Times New Roman" panose="02020603050405020304" pitchFamily="18" charset="0"/>
                <a:cs typeface="Times New Roman" panose="02020603050405020304" pitchFamily="18" charset="0"/>
              </a:rPr>
              <a:t>复习课</a:t>
            </a:r>
            <a:endParaRPr lang="en-US" altLang="zh-CN" sz="5400" dirty="0" smtClean="0">
              <a:latin typeface="Times New Roman" panose="02020603050405020304" pitchFamily="18" charset="0"/>
              <a:cs typeface="Times New Roman" panose="02020603050405020304" pitchFamily="18" charset="0"/>
            </a:endParaRPr>
          </a:p>
        </p:txBody>
      </p:sp>
      <p:sp>
        <p:nvSpPr>
          <p:cNvPr id="2" name="灯片编号占位符 1"/>
          <p:cNvSpPr>
            <a:spLocks noGrp="1"/>
          </p:cNvSpPr>
          <p:nvPr>
            <p:ph type="sldNum" sz="quarter" idx="12"/>
          </p:nvPr>
        </p:nvSpPr>
        <p:spPr/>
        <p:txBody>
          <a:bodyPr/>
          <a:lstStyle/>
          <a:p>
            <a:fld id="{B6B0D137-E243-4ED7-8CCB-4A8E13416F98}" type="slidenum">
              <a:rPr lang="zh-CN" altLang="en-US" smtClean="0"/>
              <a:t>1</a:t>
            </a:fld>
            <a:endParaRPr lang="zh-CN" altLang="en-US"/>
          </a:p>
        </p:txBody>
      </p:sp>
    </p:spTree>
    <p:extLst>
      <p:ext uri="{BB962C8B-B14F-4D97-AF65-F5344CB8AC3E}">
        <p14:creationId xmlns:p14="http://schemas.microsoft.com/office/powerpoint/2010/main" val="1670122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0"/>
            <a:ext cx="4489938"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会计要素及会计等式</a:t>
            </a:r>
            <a:endParaRPr lang="zh-CN" altLang="en-US" sz="3200" dirty="0"/>
          </a:p>
        </p:txBody>
      </p:sp>
      <p:sp>
        <p:nvSpPr>
          <p:cNvPr id="4" name="文本框 3"/>
          <p:cNvSpPr txBox="1"/>
          <p:nvPr/>
        </p:nvSpPr>
        <p:spPr>
          <a:xfrm>
            <a:off x="67377" y="703385"/>
            <a:ext cx="11999495" cy="6621493"/>
          </a:xfrm>
          <a:prstGeom prst="rect">
            <a:avLst/>
          </a:prstGeom>
          <a:noFill/>
        </p:spPr>
        <p:txBody>
          <a:bodyPr wrap="square" rtlCol="0">
            <a:spAutoFit/>
          </a:bodyPr>
          <a:lstStyle/>
          <a:p>
            <a:pPr marL="342900" indent="-342900">
              <a:lnSpc>
                <a:spcPct val="200000"/>
              </a:lnSpc>
              <a:buFont typeface="Wingdings" panose="05000000000000000000" pitchFamily="2" charset="2"/>
              <a:buChar char="l"/>
            </a:pPr>
            <a:r>
              <a:rPr lang="zh-CN" altLang="en-US" sz="2800" dirty="0" smtClean="0"/>
              <a:t>会计要素及其定义：</a:t>
            </a:r>
            <a:endParaRPr lang="en-US" altLang="zh-CN" sz="2800" dirty="0" smtClean="0"/>
          </a:p>
          <a:p>
            <a:pPr marL="800100" lvl="1" indent="-342900">
              <a:lnSpc>
                <a:spcPct val="200000"/>
              </a:lnSpc>
              <a:buFont typeface="Wingdings" panose="05000000000000000000" pitchFamily="2" charset="2"/>
              <a:buChar char="ü"/>
            </a:pPr>
            <a:r>
              <a:rPr lang="zh-CN" altLang="en-US" sz="2800" dirty="0" smtClean="0"/>
              <a:t>收入：</a:t>
            </a:r>
            <a:r>
              <a:rPr lang="zh-CN" altLang="en-US" sz="2800" dirty="0" smtClean="0"/>
              <a:t>企业在日常活动中形成的、会导致所有者权益增加的、与所有者投入资本无关的经济利益的总流入</a:t>
            </a:r>
            <a:endParaRPr lang="en-US" altLang="zh-CN" sz="2800" dirty="0" smtClean="0"/>
          </a:p>
          <a:p>
            <a:pPr marL="800100" lvl="1" indent="-342900">
              <a:lnSpc>
                <a:spcPct val="200000"/>
              </a:lnSpc>
              <a:buFont typeface="Wingdings" panose="05000000000000000000" pitchFamily="2" charset="2"/>
              <a:buChar char="ü"/>
            </a:pPr>
            <a:r>
              <a:rPr lang="zh-CN" altLang="en-US" sz="2800" dirty="0" smtClean="0"/>
              <a:t>费用：</a:t>
            </a:r>
            <a:r>
              <a:rPr lang="zh-CN" altLang="en-US" sz="2800" dirty="0" smtClean="0"/>
              <a:t>企业在日常活动中发生的、会导致所有者权益减少的、与向所有者分配利润无关的经济利益的总流出</a:t>
            </a:r>
            <a:r>
              <a:rPr lang="en-US" altLang="zh-CN" sz="2800" dirty="0" smtClean="0"/>
              <a:t> </a:t>
            </a:r>
            <a:endParaRPr lang="en-US" altLang="zh-CN" sz="2800" b="1" dirty="0" smtClean="0"/>
          </a:p>
          <a:p>
            <a:pPr marL="800100" lvl="1" indent="-342900">
              <a:lnSpc>
                <a:spcPct val="200000"/>
              </a:lnSpc>
              <a:buFont typeface="Wingdings" panose="05000000000000000000" pitchFamily="2" charset="2"/>
              <a:buChar char="ü"/>
            </a:pPr>
            <a:r>
              <a:rPr lang="zh-CN" altLang="en-US" sz="2800" dirty="0" smtClean="0"/>
              <a:t>利润：</a:t>
            </a:r>
            <a:r>
              <a:rPr lang="zh-CN" altLang="en-US" sz="2800" dirty="0" smtClean="0"/>
              <a:t>企业在一定会计期间内的经营成果，包括收入减去费用后的净额、直接计入当期利润的利得和损失等</a:t>
            </a:r>
            <a:endParaRPr lang="zh-CN" altLang="en-US" sz="2800" dirty="0" smtClean="0"/>
          </a:p>
          <a:p>
            <a:pPr marL="800100" lvl="1" indent="-342900">
              <a:lnSpc>
                <a:spcPct val="150000"/>
              </a:lnSpc>
              <a:buFont typeface="Wingdings" panose="05000000000000000000" pitchFamily="2" charset="2"/>
              <a:buChar char="ü"/>
            </a:pPr>
            <a:endParaRPr lang="zh-CN" altLang="en-US" sz="2400" dirty="0"/>
          </a:p>
        </p:txBody>
      </p:sp>
    </p:spTree>
    <p:extLst>
      <p:ext uri="{BB962C8B-B14F-4D97-AF65-F5344CB8AC3E}">
        <p14:creationId xmlns:p14="http://schemas.microsoft.com/office/powerpoint/2010/main" val="25861983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0"/>
            <a:ext cx="4489938"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会计要素及会计等式</a:t>
            </a:r>
            <a:endParaRPr lang="zh-CN" altLang="en-US" sz="3200" dirty="0"/>
          </a:p>
        </p:txBody>
      </p:sp>
      <p:graphicFrame>
        <p:nvGraphicFramePr>
          <p:cNvPr id="3" name="图示 2"/>
          <p:cNvGraphicFramePr/>
          <p:nvPr>
            <p:extLst>
              <p:ext uri="{D42A27DB-BD31-4B8C-83A1-F6EECF244321}">
                <p14:modId xmlns:p14="http://schemas.microsoft.com/office/powerpoint/2010/main" val="2058072927"/>
              </p:ext>
            </p:extLst>
          </p:nvPr>
        </p:nvGraphicFramePr>
        <p:xfrm>
          <a:off x="-2212650" y="903038"/>
          <a:ext cx="9737400" cy="59435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图示 3"/>
          <p:cNvGraphicFramePr/>
          <p:nvPr>
            <p:extLst>
              <p:ext uri="{D42A27DB-BD31-4B8C-83A1-F6EECF244321}">
                <p14:modId xmlns:p14="http://schemas.microsoft.com/office/powerpoint/2010/main" val="3626247483"/>
              </p:ext>
            </p:extLst>
          </p:nvPr>
        </p:nvGraphicFramePr>
        <p:xfrm>
          <a:off x="5498972" y="885208"/>
          <a:ext cx="6079412" cy="57129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16809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0"/>
            <a:ext cx="4489938"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会计要素及会计等式</a:t>
            </a:r>
            <a:endParaRPr lang="zh-CN" altLang="en-US" sz="3200" dirty="0"/>
          </a:p>
        </p:txBody>
      </p:sp>
      <p:graphicFrame>
        <p:nvGraphicFramePr>
          <p:cNvPr id="3" name="图示 2"/>
          <p:cNvGraphicFramePr/>
          <p:nvPr>
            <p:extLst>
              <p:ext uri="{D42A27DB-BD31-4B8C-83A1-F6EECF244321}">
                <p14:modId xmlns:p14="http://schemas.microsoft.com/office/powerpoint/2010/main" val="770806722"/>
              </p:ext>
            </p:extLst>
          </p:nvPr>
        </p:nvGraphicFramePr>
        <p:xfrm>
          <a:off x="255438" y="550755"/>
          <a:ext cx="6189045" cy="3897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图示 3"/>
          <p:cNvGraphicFramePr/>
          <p:nvPr>
            <p:extLst>
              <p:ext uri="{D42A27DB-BD31-4B8C-83A1-F6EECF244321}">
                <p14:modId xmlns:p14="http://schemas.microsoft.com/office/powerpoint/2010/main" val="2298867254"/>
              </p:ext>
            </p:extLst>
          </p:nvPr>
        </p:nvGraphicFramePr>
        <p:xfrm>
          <a:off x="4330888" y="2983832"/>
          <a:ext cx="8393710" cy="37368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61374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0"/>
            <a:ext cx="4489938"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会计要素及会计等式</a:t>
            </a:r>
            <a:endParaRPr lang="zh-CN" altLang="en-US" sz="3200" dirty="0"/>
          </a:p>
        </p:txBody>
      </p:sp>
      <p:grpSp>
        <p:nvGrpSpPr>
          <p:cNvPr id="3" name="组合 2"/>
          <p:cNvGrpSpPr/>
          <p:nvPr/>
        </p:nvGrpSpPr>
        <p:grpSpPr>
          <a:xfrm>
            <a:off x="470297" y="844061"/>
            <a:ext cx="10623083" cy="2955653"/>
            <a:chOff x="275364" y="2939021"/>
            <a:chExt cx="10870017" cy="3275167"/>
          </a:xfrm>
        </p:grpSpPr>
        <p:grpSp>
          <p:nvGrpSpPr>
            <p:cNvPr id="4" name="组合 3"/>
            <p:cNvGrpSpPr/>
            <p:nvPr/>
          </p:nvGrpSpPr>
          <p:grpSpPr>
            <a:xfrm>
              <a:off x="275364" y="2939021"/>
              <a:ext cx="10735457" cy="3275167"/>
              <a:chOff x="274665" y="2970123"/>
              <a:chExt cx="9467742" cy="2940516"/>
            </a:xfrm>
          </p:grpSpPr>
          <p:graphicFrame>
            <p:nvGraphicFramePr>
              <p:cNvPr id="7" name="图示 6"/>
              <p:cNvGraphicFramePr/>
              <p:nvPr>
                <p:extLst>
                  <p:ext uri="{D42A27DB-BD31-4B8C-83A1-F6EECF244321}">
                    <p14:modId xmlns:p14="http://schemas.microsoft.com/office/powerpoint/2010/main" val="2805715525"/>
                  </p:ext>
                </p:extLst>
              </p:nvPr>
            </p:nvGraphicFramePr>
            <p:xfrm>
              <a:off x="274665" y="2970123"/>
              <a:ext cx="9467742" cy="2940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流程图: 终止 7"/>
              <p:cNvSpPr/>
              <p:nvPr/>
            </p:nvSpPr>
            <p:spPr>
              <a:xfrm>
                <a:off x="7911884" y="3146156"/>
                <a:ext cx="1823634" cy="702590"/>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b="1" dirty="0" smtClean="0">
                    <a:solidFill>
                      <a:schemeClr val="bg1"/>
                    </a:solidFill>
                    <a:effectLst>
                      <a:outerShdw blurRad="38100" dist="38100" dir="2700000" algn="tl">
                        <a:srgbClr val="000000">
                          <a:alpha val="43137"/>
                        </a:srgbClr>
                      </a:outerShdw>
                    </a:effectLst>
                  </a:rPr>
                  <a:t>制造成本</a:t>
                </a:r>
                <a:endParaRPr lang="zh-CN" altLang="en-US" sz="2400" b="1" dirty="0">
                  <a:solidFill>
                    <a:schemeClr val="bg1"/>
                  </a:solidFill>
                  <a:effectLst>
                    <a:outerShdw blurRad="38100" dist="38100" dir="2700000" algn="tl">
                      <a:srgbClr val="000000">
                        <a:alpha val="43137"/>
                      </a:srgbClr>
                    </a:outerShdw>
                  </a:effectLst>
                </a:endParaRPr>
              </a:p>
            </p:txBody>
          </p:sp>
          <p:sp>
            <p:nvSpPr>
              <p:cNvPr id="9" name="右大括号 8"/>
              <p:cNvSpPr/>
              <p:nvPr/>
            </p:nvSpPr>
            <p:spPr>
              <a:xfrm>
                <a:off x="7335864" y="3146156"/>
                <a:ext cx="346129" cy="811078"/>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grpSp>
        <p:sp>
          <p:nvSpPr>
            <p:cNvPr id="5" name="右大括号 4"/>
            <p:cNvSpPr/>
            <p:nvPr/>
          </p:nvSpPr>
          <p:spPr>
            <a:xfrm>
              <a:off x="8564965" y="4797990"/>
              <a:ext cx="346129" cy="1237281"/>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6" name="流程图: 终止 5"/>
            <p:cNvSpPr/>
            <p:nvPr/>
          </p:nvSpPr>
          <p:spPr>
            <a:xfrm>
              <a:off x="9054164" y="5017022"/>
              <a:ext cx="2091217" cy="799216"/>
            </a:xfrm>
            <a:prstGeom prst="flowChartTerminator">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2400" b="1" dirty="0" smtClean="0">
                  <a:solidFill>
                    <a:schemeClr val="bg1"/>
                  </a:solidFill>
                  <a:effectLst>
                    <a:outerShdw blurRad="38100" dist="38100" dir="2700000" algn="tl">
                      <a:srgbClr val="000000">
                        <a:alpha val="43137"/>
                      </a:srgbClr>
                    </a:outerShdw>
                  </a:effectLst>
                </a:rPr>
                <a:t>期间费用</a:t>
              </a:r>
              <a:endParaRPr lang="zh-CN" altLang="en-US" sz="2400" b="1" dirty="0">
                <a:solidFill>
                  <a:schemeClr val="bg1"/>
                </a:solidFill>
                <a:effectLst>
                  <a:outerShdw blurRad="38100" dist="38100" dir="2700000" algn="tl">
                    <a:srgbClr val="000000">
                      <a:alpha val="43137"/>
                    </a:srgbClr>
                  </a:outerShdw>
                </a:effectLst>
              </a:endParaRPr>
            </a:p>
          </p:txBody>
        </p:sp>
      </p:grpSp>
      <p:sp>
        <p:nvSpPr>
          <p:cNvPr id="10" name="矩形 9"/>
          <p:cNvSpPr/>
          <p:nvPr/>
        </p:nvSpPr>
        <p:spPr>
          <a:xfrm>
            <a:off x="190744" y="3821615"/>
            <a:ext cx="11728450" cy="100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sz="2800" b="1" dirty="0" smtClean="0">
                <a:solidFill>
                  <a:srgbClr val="C00000"/>
                </a:solidFill>
              </a:rPr>
              <a:t>营业利润</a:t>
            </a:r>
            <a:r>
              <a:rPr lang="en-US" altLang="zh-CN" sz="2800" b="1" dirty="0" smtClean="0">
                <a:solidFill>
                  <a:schemeClr val="tx1"/>
                </a:solidFill>
              </a:rPr>
              <a:t>=</a:t>
            </a:r>
            <a:r>
              <a:rPr lang="zh-CN" altLang="en-US" sz="2800" b="1" dirty="0" smtClean="0">
                <a:solidFill>
                  <a:schemeClr val="tx1"/>
                </a:solidFill>
              </a:rPr>
              <a:t>营业收入</a:t>
            </a:r>
            <a:r>
              <a:rPr lang="en-US" altLang="zh-CN" sz="2800" b="1" dirty="0" smtClean="0">
                <a:solidFill>
                  <a:schemeClr val="tx1"/>
                </a:solidFill>
              </a:rPr>
              <a:t>—</a:t>
            </a:r>
            <a:r>
              <a:rPr lang="zh-CN" altLang="en-US" sz="2800" b="1" dirty="0">
                <a:solidFill>
                  <a:schemeClr val="tx1"/>
                </a:solidFill>
              </a:rPr>
              <a:t>营业</a:t>
            </a:r>
            <a:r>
              <a:rPr lang="zh-CN" altLang="en-US" sz="2800" b="1" dirty="0" smtClean="0">
                <a:solidFill>
                  <a:schemeClr val="tx1"/>
                </a:solidFill>
              </a:rPr>
              <a:t>成本</a:t>
            </a:r>
            <a:r>
              <a:rPr lang="en-US" altLang="zh-CN" sz="2800" b="1" dirty="0" smtClean="0">
                <a:solidFill>
                  <a:schemeClr val="tx1"/>
                </a:solidFill>
              </a:rPr>
              <a:t>—</a:t>
            </a:r>
            <a:r>
              <a:rPr lang="zh-CN" altLang="en-US" sz="2800" b="1" dirty="0" smtClean="0">
                <a:solidFill>
                  <a:schemeClr val="tx1"/>
                </a:solidFill>
              </a:rPr>
              <a:t>营业税金及附加</a:t>
            </a:r>
            <a:r>
              <a:rPr lang="en-US" altLang="zh-CN" sz="2800" b="1" dirty="0" smtClean="0">
                <a:solidFill>
                  <a:schemeClr val="tx1"/>
                </a:solidFill>
              </a:rPr>
              <a:t>—</a:t>
            </a:r>
            <a:r>
              <a:rPr lang="zh-CN" altLang="en-US" sz="2800" b="1" dirty="0" smtClean="0">
                <a:solidFill>
                  <a:schemeClr val="tx1"/>
                </a:solidFill>
              </a:rPr>
              <a:t>期间费用</a:t>
            </a:r>
            <a:r>
              <a:rPr lang="en-US" altLang="zh-CN" sz="2800" b="1" dirty="0" smtClean="0">
                <a:solidFill>
                  <a:schemeClr val="tx1"/>
                </a:solidFill>
              </a:rPr>
              <a:t>—</a:t>
            </a:r>
            <a:r>
              <a:rPr lang="zh-CN" altLang="en-US" sz="2800" b="1" dirty="0" smtClean="0">
                <a:solidFill>
                  <a:schemeClr val="tx1"/>
                </a:solidFill>
              </a:rPr>
              <a:t>资产减值损失</a:t>
            </a:r>
            <a:r>
              <a:rPr lang="en-US" altLang="zh-CN" sz="2800" b="1" dirty="0" smtClean="0">
                <a:solidFill>
                  <a:schemeClr val="tx1"/>
                </a:solidFill>
              </a:rPr>
              <a:t>+</a:t>
            </a:r>
            <a:r>
              <a:rPr lang="zh-CN" altLang="en-US" sz="2800" b="1" dirty="0" smtClean="0">
                <a:solidFill>
                  <a:schemeClr val="tx1"/>
                </a:solidFill>
              </a:rPr>
              <a:t>公允价值变动收益</a:t>
            </a:r>
            <a:r>
              <a:rPr lang="en-US" altLang="zh-CN" sz="2800" b="1" dirty="0" smtClean="0">
                <a:solidFill>
                  <a:schemeClr val="tx1"/>
                </a:solidFill>
              </a:rPr>
              <a:t>+</a:t>
            </a:r>
            <a:r>
              <a:rPr lang="zh-CN" altLang="en-US" sz="2800" b="1" dirty="0" smtClean="0">
                <a:solidFill>
                  <a:schemeClr val="tx1"/>
                </a:solidFill>
              </a:rPr>
              <a:t>投资收益</a:t>
            </a:r>
            <a:endParaRPr lang="zh-CN" altLang="en-US" sz="2800" b="1" dirty="0">
              <a:solidFill>
                <a:schemeClr val="tx1"/>
              </a:solidFill>
            </a:endParaRPr>
          </a:p>
        </p:txBody>
      </p:sp>
      <p:sp>
        <p:nvSpPr>
          <p:cNvPr id="11" name="矩形 10"/>
          <p:cNvSpPr/>
          <p:nvPr/>
        </p:nvSpPr>
        <p:spPr>
          <a:xfrm>
            <a:off x="2298455" y="5179135"/>
            <a:ext cx="7372349" cy="4936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rPr>
              <a:t>利润</a:t>
            </a:r>
            <a:r>
              <a:rPr lang="zh-CN" altLang="en-US" sz="2800" b="1" dirty="0" smtClean="0">
                <a:solidFill>
                  <a:schemeClr val="bg1"/>
                </a:solidFill>
              </a:rPr>
              <a:t>总额</a:t>
            </a:r>
            <a:r>
              <a:rPr lang="en-US" altLang="zh-CN" sz="2800" b="1" dirty="0" smtClean="0">
                <a:solidFill>
                  <a:schemeClr val="tx1"/>
                </a:solidFill>
              </a:rPr>
              <a:t>=</a:t>
            </a:r>
            <a:r>
              <a:rPr lang="zh-CN" altLang="en-US" sz="2800" b="1" dirty="0" smtClean="0">
                <a:solidFill>
                  <a:srgbClr val="C00000"/>
                </a:solidFill>
              </a:rPr>
              <a:t>营业利润</a:t>
            </a:r>
            <a:r>
              <a:rPr lang="en-US" altLang="zh-CN" sz="2800" b="1" dirty="0" smtClean="0">
                <a:solidFill>
                  <a:schemeClr val="tx1"/>
                </a:solidFill>
              </a:rPr>
              <a:t>+</a:t>
            </a:r>
            <a:r>
              <a:rPr lang="zh-CN" altLang="en-US" sz="2800" b="1" dirty="0" smtClean="0">
                <a:solidFill>
                  <a:schemeClr val="tx1"/>
                </a:solidFill>
              </a:rPr>
              <a:t>营业外收入</a:t>
            </a:r>
            <a:r>
              <a:rPr lang="en-US" altLang="zh-CN" sz="2800" b="1" dirty="0" smtClean="0">
                <a:solidFill>
                  <a:schemeClr val="tx1"/>
                </a:solidFill>
              </a:rPr>
              <a:t>—</a:t>
            </a:r>
            <a:r>
              <a:rPr lang="zh-CN" altLang="en-US" sz="2800" b="1" dirty="0" smtClean="0">
                <a:solidFill>
                  <a:schemeClr val="tx1"/>
                </a:solidFill>
              </a:rPr>
              <a:t>营业外支出</a:t>
            </a:r>
            <a:endParaRPr lang="zh-CN" altLang="en-US" sz="2800" b="1" dirty="0">
              <a:solidFill>
                <a:schemeClr val="tx1"/>
              </a:solidFill>
            </a:endParaRPr>
          </a:p>
        </p:txBody>
      </p:sp>
      <p:sp>
        <p:nvSpPr>
          <p:cNvPr id="12" name="矩形 11"/>
          <p:cNvSpPr/>
          <p:nvPr/>
        </p:nvSpPr>
        <p:spPr>
          <a:xfrm>
            <a:off x="3112762" y="6028687"/>
            <a:ext cx="5797087" cy="4420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净</a:t>
            </a:r>
            <a:r>
              <a:rPr lang="zh-CN" altLang="en-US" sz="2800" b="1" dirty="0" smtClean="0">
                <a:solidFill>
                  <a:schemeClr val="tx1"/>
                </a:solidFill>
              </a:rPr>
              <a:t>利润</a:t>
            </a:r>
            <a:r>
              <a:rPr lang="en-US" altLang="zh-CN" sz="2800" b="1" dirty="0" smtClean="0">
                <a:solidFill>
                  <a:schemeClr val="tx1"/>
                </a:solidFill>
              </a:rPr>
              <a:t>=</a:t>
            </a:r>
            <a:r>
              <a:rPr lang="zh-CN" altLang="en-US" sz="2800" b="1" dirty="0" smtClean="0">
                <a:solidFill>
                  <a:schemeClr val="bg1"/>
                </a:solidFill>
              </a:rPr>
              <a:t>利润总额</a:t>
            </a:r>
            <a:r>
              <a:rPr lang="en-US" altLang="zh-CN" sz="2800" b="1" dirty="0" smtClean="0">
                <a:solidFill>
                  <a:schemeClr val="tx1"/>
                </a:solidFill>
              </a:rPr>
              <a:t>—</a:t>
            </a:r>
            <a:r>
              <a:rPr lang="zh-CN" altLang="en-US" sz="2800" b="1" dirty="0" smtClean="0">
                <a:solidFill>
                  <a:schemeClr val="tx1"/>
                </a:solidFill>
              </a:rPr>
              <a:t>所得税费用</a:t>
            </a:r>
            <a:endParaRPr lang="zh-CN" altLang="en-US" sz="2800" b="1" dirty="0">
              <a:solidFill>
                <a:schemeClr val="tx1"/>
              </a:solidFill>
            </a:endParaRPr>
          </a:p>
        </p:txBody>
      </p:sp>
    </p:spTree>
    <p:extLst>
      <p:ext uri="{BB962C8B-B14F-4D97-AF65-F5344CB8AC3E}">
        <p14:creationId xmlns:p14="http://schemas.microsoft.com/office/powerpoint/2010/main" val="10028004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3739662" y="0"/>
            <a:ext cx="4489938"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会计要素及会计等式</a:t>
            </a:r>
            <a:endParaRPr lang="zh-CN" altLang="en-US" sz="3200" dirty="0"/>
          </a:p>
        </p:txBody>
      </p:sp>
      <p:sp>
        <p:nvSpPr>
          <p:cNvPr id="4" name="文本框 3"/>
          <p:cNvSpPr txBox="1"/>
          <p:nvPr/>
        </p:nvSpPr>
        <p:spPr>
          <a:xfrm>
            <a:off x="182881" y="703385"/>
            <a:ext cx="11867948" cy="452431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400" dirty="0" smtClean="0"/>
              <a:t> </a:t>
            </a:r>
            <a:r>
              <a:rPr lang="zh-CN" altLang="en-US" sz="2400" dirty="0" smtClean="0"/>
              <a:t>会计等式：</a:t>
            </a:r>
            <a:endParaRPr lang="en-US" altLang="zh-CN" sz="2400" dirty="0" smtClean="0"/>
          </a:p>
          <a:p>
            <a:pPr marL="800100" lvl="1" indent="-342900">
              <a:lnSpc>
                <a:spcPct val="150000"/>
              </a:lnSpc>
              <a:buFont typeface="Wingdings" panose="05000000000000000000" pitchFamily="2" charset="2"/>
              <a:buChar char="ü"/>
            </a:pPr>
            <a:r>
              <a:rPr lang="zh-CN" altLang="en-US" sz="2400" dirty="0" smtClean="0"/>
              <a:t>资产</a:t>
            </a:r>
            <a:r>
              <a:rPr lang="en-US" altLang="zh-CN" sz="2400" dirty="0" smtClean="0"/>
              <a:t>=</a:t>
            </a:r>
            <a:r>
              <a:rPr lang="zh-CN" altLang="en-US" sz="2400" dirty="0" smtClean="0"/>
              <a:t>负债</a:t>
            </a:r>
            <a:r>
              <a:rPr lang="en-US" altLang="zh-CN" sz="2400" dirty="0" smtClean="0"/>
              <a:t>+</a:t>
            </a:r>
            <a:r>
              <a:rPr lang="zh-CN" altLang="en-US" sz="2400" dirty="0" smtClean="0"/>
              <a:t>所有者权益</a:t>
            </a:r>
            <a:endParaRPr lang="en-US" altLang="zh-CN" sz="2400" dirty="0" smtClean="0"/>
          </a:p>
          <a:p>
            <a:pPr marL="800100" lvl="1" indent="-342900">
              <a:lnSpc>
                <a:spcPct val="150000"/>
              </a:lnSpc>
              <a:buFont typeface="Wingdings" panose="05000000000000000000" pitchFamily="2" charset="2"/>
              <a:buChar char="ü"/>
            </a:pPr>
            <a:r>
              <a:rPr lang="zh-CN" altLang="en-US" sz="2400" dirty="0" smtClean="0"/>
              <a:t>收入</a:t>
            </a:r>
            <a:r>
              <a:rPr lang="en-US" altLang="zh-CN" sz="2400" dirty="0" smtClean="0"/>
              <a:t>—</a:t>
            </a:r>
            <a:r>
              <a:rPr lang="zh-CN" altLang="en-US" sz="2400" dirty="0" smtClean="0"/>
              <a:t>费用</a:t>
            </a:r>
            <a:r>
              <a:rPr lang="en-US" altLang="zh-CN" sz="2400" dirty="0" smtClean="0"/>
              <a:t>=</a:t>
            </a:r>
            <a:r>
              <a:rPr lang="zh-CN" altLang="en-US" sz="2400" dirty="0" smtClean="0"/>
              <a:t>利润（亏损）</a:t>
            </a:r>
            <a:endParaRPr lang="en-US" altLang="zh-CN" sz="2400" dirty="0" smtClean="0"/>
          </a:p>
          <a:p>
            <a:pPr marL="800100" lvl="1" indent="-342900">
              <a:lnSpc>
                <a:spcPct val="150000"/>
              </a:lnSpc>
              <a:buFont typeface="Wingdings" panose="05000000000000000000" pitchFamily="2" charset="2"/>
              <a:buChar char="ü"/>
            </a:pPr>
            <a:r>
              <a:rPr lang="zh-CN" altLang="en-US" sz="2400" dirty="0" smtClean="0"/>
              <a:t>资产</a:t>
            </a:r>
            <a:r>
              <a:rPr lang="en-US" altLang="zh-CN" sz="2400" dirty="0" smtClean="0"/>
              <a:t>=</a:t>
            </a:r>
            <a:r>
              <a:rPr lang="zh-CN" altLang="en-US" sz="2400" dirty="0" smtClean="0"/>
              <a:t>负债</a:t>
            </a:r>
            <a:r>
              <a:rPr lang="en-US" altLang="zh-CN" sz="2400" dirty="0" smtClean="0"/>
              <a:t>+</a:t>
            </a:r>
            <a:r>
              <a:rPr lang="zh-CN" altLang="en-US" sz="2400" dirty="0" smtClean="0"/>
              <a:t>所有者权益</a:t>
            </a:r>
            <a:r>
              <a:rPr lang="en-US" altLang="zh-CN" sz="2400" dirty="0" smtClean="0"/>
              <a:t>+</a:t>
            </a:r>
            <a:r>
              <a:rPr lang="zh-CN" altLang="en-US" sz="2400" dirty="0" smtClean="0"/>
              <a:t>（收入</a:t>
            </a:r>
            <a:r>
              <a:rPr lang="en-US" altLang="zh-CN" sz="2400" dirty="0" smtClean="0"/>
              <a:t>—</a:t>
            </a:r>
            <a:r>
              <a:rPr lang="zh-CN" altLang="en-US" sz="2400" dirty="0" smtClean="0"/>
              <a:t>费用）</a:t>
            </a:r>
            <a:endParaRPr lang="en-US" altLang="zh-CN" sz="2400" dirty="0" smtClean="0"/>
          </a:p>
          <a:p>
            <a:pPr marL="800100" lvl="1" indent="-342900">
              <a:lnSpc>
                <a:spcPct val="150000"/>
              </a:lnSpc>
              <a:buFont typeface="Wingdings" panose="05000000000000000000" pitchFamily="2" charset="2"/>
              <a:buChar char="ü"/>
            </a:pPr>
            <a:endParaRPr lang="en-US" altLang="zh-CN" sz="2400" dirty="0"/>
          </a:p>
          <a:p>
            <a:pPr marL="800100" lvl="1" indent="-342900">
              <a:lnSpc>
                <a:spcPct val="150000"/>
              </a:lnSpc>
              <a:buFont typeface="Wingdings" panose="05000000000000000000" pitchFamily="2" charset="2"/>
              <a:buChar char="ü"/>
            </a:pPr>
            <a:endParaRPr lang="en-US" altLang="zh-CN" sz="2400" dirty="0" smtClean="0"/>
          </a:p>
          <a:p>
            <a:pPr marL="342900" indent="-342900">
              <a:lnSpc>
                <a:spcPct val="150000"/>
              </a:lnSpc>
              <a:buFont typeface="Wingdings" panose="05000000000000000000" pitchFamily="2" charset="2"/>
              <a:buChar char="l"/>
            </a:pPr>
            <a:r>
              <a:rPr lang="zh-CN" altLang="en-US" sz="2400" dirty="0" smtClean="0"/>
              <a:t>企业经济业务对会计等式的影响</a:t>
            </a:r>
            <a:endParaRPr lang="en-US" altLang="zh-CN" sz="2400" dirty="0" smtClean="0"/>
          </a:p>
          <a:p>
            <a:pPr marL="342900" indent="-342900">
              <a:lnSpc>
                <a:spcPct val="150000"/>
              </a:lnSpc>
              <a:buFont typeface="Wingdings" panose="05000000000000000000" pitchFamily="2" charset="2"/>
              <a:buChar char="l"/>
            </a:pPr>
            <a:r>
              <a:rPr lang="zh-CN" altLang="en-US" sz="2400" dirty="0"/>
              <a:t>会计处理</a:t>
            </a:r>
            <a:r>
              <a:rPr lang="zh-CN" altLang="en-US" sz="2400" dirty="0" smtClean="0"/>
              <a:t>过程：</a:t>
            </a:r>
          </a:p>
        </p:txBody>
      </p:sp>
      <p:sp>
        <p:nvSpPr>
          <p:cNvPr id="5" name="流程图: 可选过程 4"/>
          <p:cNvSpPr/>
          <p:nvPr/>
        </p:nvSpPr>
        <p:spPr>
          <a:xfrm>
            <a:off x="271950" y="3011709"/>
            <a:ext cx="11425361" cy="997067"/>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b="1" dirty="0"/>
              <a:t>本期</a:t>
            </a:r>
            <a:r>
              <a:rPr lang="zh-CN" altLang="en-US" sz="2800" b="1" dirty="0" smtClean="0"/>
              <a:t>资产变动</a:t>
            </a:r>
            <a:r>
              <a:rPr lang="en-US" altLang="zh-CN" sz="2800" b="1" dirty="0" smtClean="0"/>
              <a:t>=</a:t>
            </a:r>
            <a:r>
              <a:rPr lang="zh-CN" altLang="en-US" sz="2800" b="1" dirty="0" smtClean="0"/>
              <a:t>本期负债变动</a:t>
            </a:r>
            <a:r>
              <a:rPr lang="en-US" altLang="zh-CN" sz="2800" b="1" dirty="0" smtClean="0"/>
              <a:t>+</a:t>
            </a:r>
            <a:r>
              <a:rPr lang="zh-CN" altLang="en-US" sz="2800" b="1" dirty="0" smtClean="0"/>
              <a:t>客观因素导致的所有者权益变动</a:t>
            </a:r>
            <a:r>
              <a:rPr lang="en-US" altLang="zh-CN" sz="2800" b="1" dirty="0" smtClean="0"/>
              <a:t>+</a:t>
            </a:r>
            <a:r>
              <a:rPr lang="zh-CN" altLang="en-US" sz="2800" b="1" dirty="0" smtClean="0"/>
              <a:t>（当期收入</a:t>
            </a:r>
            <a:r>
              <a:rPr lang="en-US" altLang="zh-CN" sz="2800" b="1" dirty="0" smtClean="0"/>
              <a:t>—</a:t>
            </a:r>
            <a:r>
              <a:rPr lang="zh-CN" altLang="en-US" sz="2800" b="1" dirty="0" smtClean="0"/>
              <a:t>当期费用</a:t>
            </a:r>
            <a:r>
              <a:rPr lang="zh-CN" altLang="en-US" sz="2800" b="1" dirty="0"/>
              <a:t>）</a:t>
            </a:r>
          </a:p>
        </p:txBody>
      </p:sp>
      <p:graphicFrame>
        <p:nvGraphicFramePr>
          <p:cNvPr id="6" name="图示 5"/>
          <p:cNvGraphicFramePr/>
          <p:nvPr>
            <p:extLst>
              <p:ext uri="{D42A27DB-BD31-4B8C-83A1-F6EECF244321}">
                <p14:modId xmlns:p14="http://schemas.microsoft.com/office/powerpoint/2010/main" val="209121210"/>
              </p:ext>
            </p:extLst>
          </p:nvPr>
        </p:nvGraphicFramePr>
        <p:xfrm>
          <a:off x="1010570" y="5227700"/>
          <a:ext cx="9948119" cy="1292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86331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489938" cy="596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会计帐户与复式记账</a:t>
            </a:r>
            <a:endParaRPr lang="zh-CN" altLang="en-US" sz="3200" dirty="0"/>
          </a:p>
        </p:txBody>
      </p:sp>
      <p:sp>
        <p:nvSpPr>
          <p:cNvPr id="3" name="文本框 2"/>
          <p:cNvSpPr txBox="1"/>
          <p:nvPr/>
        </p:nvSpPr>
        <p:spPr>
          <a:xfrm>
            <a:off x="195035" y="596767"/>
            <a:ext cx="11579192" cy="325018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400" dirty="0" smtClean="0"/>
              <a:t> </a:t>
            </a:r>
            <a:r>
              <a:rPr lang="zh-CN" altLang="en-US" sz="2800" dirty="0" smtClean="0"/>
              <a:t>会计帐户与会计科目：</a:t>
            </a:r>
            <a:endParaRPr lang="en-US" altLang="zh-CN" sz="2800" dirty="0" smtClean="0"/>
          </a:p>
          <a:p>
            <a:pPr marL="800100" lvl="1" indent="-342900">
              <a:lnSpc>
                <a:spcPct val="150000"/>
              </a:lnSpc>
              <a:buFont typeface="Wingdings" panose="05000000000000000000" pitchFamily="2" charset="2"/>
              <a:buChar char="ü"/>
            </a:pPr>
            <a:r>
              <a:rPr lang="zh-CN" altLang="en-US" sz="2800" dirty="0"/>
              <a:t>会计</a:t>
            </a:r>
            <a:r>
              <a:rPr lang="zh-CN" altLang="en-US" sz="2800" dirty="0" smtClean="0"/>
              <a:t>科目：</a:t>
            </a:r>
            <a:r>
              <a:rPr lang="zh-CN" altLang="en-US" sz="2800" dirty="0" smtClean="0"/>
              <a:t>根据会计对象的具体内容和经营管理的要求把每个会计要素的内容细分为若干项目，项目的名称就是会计科目。</a:t>
            </a:r>
            <a:endParaRPr lang="en-US" altLang="zh-CN" sz="2800" dirty="0" smtClean="0"/>
          </a:p>
          <a:p>
            <a:pPr marL="800100" lvl="1" indent="-342900">
              <a:lnSpc>
                <a:spcPct val="150000"/>
              </a:lnSpc>
              <a:buFont typeface="Wingdings" panose="05000000000000000000" pitchFamily="2" charset="2"/>
              <a:buChar char="ü"/>
            </a:pPr>
            <a:r>
              <a:rPr lang="zh-CN" altLang="en-US" sz="2800" dirty="0" smtClean="0"/>
              <a:t>会计帐户：</a:t>
            </a:r>
            <a:r>
              <a:rPr lang="zh-CN" altLang="en-US" sz="2800" dirty="0" smtClean="0"/>
              <a:t>账户是按照规定的会计科目在账簿中对各项经济业务进行分类、系统、连续记录的载体</a:t>
            </a:r>
          </a:p>
        </p:txBody>
      </p:sp>
      <p:grpSp>
        <p:nvGrpSpPr>
          <p:cNvPr id="4" name="组合 3"/>
          <p:cNvGrpSpPr/>
          <p:nvPr/>
        </p:nvGrpSpPr>
        <p:grpSpPr>
          <a:xfrm>
            <a:off x="2672040" y="4192510"/>
            <a:ext cx="6215141" cy="1351122"/>
            <a:chOff x="2063508" y="1608661"/>
            <a:chExt cx="6215141" cy="1351122"/>
          </a:xfrm>
        </p:grpSpPr>
        <p:sp>
          <p:nvSpPr>
            <p:cNvPr id="5" name="流程图: 终止 4"/>
            <p:cNvSpPr/>
            <p:nvPr/>
          </p:nvSpPr>
          <p:spPr>
            <a:xfrm>
              <a:off x="2063508" y="1839494"/>
              <a:ext cx="1898316" cy="705853"/>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会计科目</a:t>
              </a:r>
              <a:endParaRPr lang="zh-CN" altLang="en-US" sz="2800" b="1" dirty="0"/>
            </a:p>
          </p:txBody>
        </p:sp>
        <p:sp>
          <p:nvSpPr>
            <p:cNvPr id="6" name="流程图: 终止 5"/>
            <p:cNvSpPr/>
            <p:nvPr/>
          </p:nvSpPr>
          <p:spPr>
            <a:xfrm>
              <a:off x="6380333" y="1850190"/>
              <a:ext cx="1898316" cy="705853"/>
            </a:xfrm>
            <a:prstGeom prst="flowChartTerminator">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会计账户</a:t>
              </a:r>
              <a:endParaRPr lang="zh-CN" altLang="en-US" sz="2800" b="1" dirty="0"/>
            </a:p>
          </p:txBody>
        </p:sp>
        <p:cxnSp>
          <p:nvCxnSpPr>
            <p:cNvPr id="7" name="直接箭头连接符 6"/>
            <p:cNvCxnSpPr/>
            <p:nvPr/>
          </p:nvCxnSpPr>
          <p:spPr>
            <a:xfrm>
              <a:off x="4121782" y="2053389"/>
              <a:ext cx="2129175"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4053101" y="2417011"/>
              <a:ext cx="2183225" cy="1069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4744605" y="1608661"/>
              <a:ext cx="800219" cy="461665"/>
            </a:xfrm>
            <a:prstGeom prst="rect">
              <a:avLst/>
            </a:prstGeom>
            <a:noFill/>
          </p:spPr>
          <p:txBody>
            <a:bodyPr wrap="none" rtlCol="0">
              <a:spAutoFit/>
            </a:bodyPr>
            <a:lstStyle/>
            <a:p>
              <a:r>
                <a:rPr lang="zh-CN" altLang="en-US" sz="2400" b="1" dirty="0" smtClean="0"/>
                <a:t>依据</a:t>
              </a:r>
              <a:endParaRPr lang="zh-CN" altLang="en-US" sz="2400" b="1" dirty="0"/>
            </a:p>
          </p:txBody>
        </p:sp>
        <p:sp>
          <p:nvSpPr>
            <p:cNvPr id="10" name="文本框 9"/>
            <p:cNvSpPr txBox="1"/>
            <p:nvPr/>
          </p:nvSpPr>
          <p:spPr>
            <a:xfrm>
              <a:off x="4762250" y="2498118"/>
              <a:ext cx="800219" cy="461665"/>
            </a:xfrm>
            <a:prstGeom prst="rect">
              <a:avLst/>
            </a:prstGeom>
            <a:noFill/>
          </p:spPr>
          <p:txBody>
            <a:bodyPr wrap="none" rtlCol="0">
              <a:spAutoFit/>
            </a:bodyPr>
            <a:lstStyle/>
            <a:p>
              <a:r>
                <a:rPr lang="zh-CN" altLang="en-US" sz="2400" b="1" dirty="0" smtClean="0"/>
                <a:t>载体</a:t>
              </a:r>
              <a:endParaRPr lang="zh-CN" altLang="en-US" sz="2400" b="1" dirty="0"/>
            </a:p>
          </p:txBody>
        </p:sp>
      </p:grpSp>
    </p:spTree>
    <p:extLst>
      <p:ext uri="{BB962C8B-B14F-4D97-AF65-F5344CB8AC3E}">
        <p14:creationId xmlns:p14="http://schemas.microsoft.com/office/powerpoint/2010/main" val="35544546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489938" cy="596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会计帐户与复式记账</a:t>
            </a:r>
            <a:endParaRPr lang="zh-CN" altLang="en-US" sz="3200" dirty="0"/>
          </a:p>
        </p:txBody>
      </p:sp>
      <p:sp>
        <p:nvSpPr>
          <p:cNvPr id="3" name="文本框 2"/>
          <p:cNvSpPr txBox="1"/>
          <p:nvPr/>
        </p:nvSpPr>
        <p:spPr>
          <a:xfrm>
            <a:off x="192506" y="579358"/>
            <a:ext cx="11845420" cy="627864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smtClean="0"/>
              <a:t>  T</a:t>
            </a:r>
            <a:r>
              <a:rPr lang="zh-CN" altLang="en-US" sz="2800" dirty="0" smtClean="0"/>
              <a:t>形账户结构</a:t>
            </a:r>
            <a:endParaRPr lang="en-US" altLang="zh-CN" sz="2800" dirty="0" smtClean="0"/>
          </a:p>
          <a:p>
            <a:pPr marL="914400" lvl="1" indent="-457200">
              <a:lnSpc>
                <a:spcPct val="150000"/>
              </a:lnSpc>
              <a:buFont typeface="Wingdings" panose="05000000000000000000" pitchFamily="2" charset="2"/>
              <a:buChar char="ü"/>
            </a:pPr>
            <a:r>
              <a:rPr lang="zh-CN" altLang="en-US" sz="2800" dirty="0"/>
              <a:t>资产类</a:t>
            </a:r>
            <a:r>
              <a:rPr lang="zh-CN" altLang="en-US" sz="2800" dirty="0" smtClean="0"/>
              <a:t>账户：借增贷减</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负债及所有者权益类账户：贷增借减</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收入及利润类账户：贷增借减</a:t>
            </a:r>
            <a:endParaRPr lang="en-US" altLang="zh-CN" sz="2800" dirty="0" smtClean="0"/>
          </a:p>
          <a:p>
            <a:pPr marL="914400" lvl="1" indent="-457200">
              <a:lnSpc>
                <a:spcPct val="150000"/>
              </a:lnSpc>
              <a:buFont typeface="Wingdings" panose="05000000000000000000" pitchFamily="2" charset="2"/>
              <a:buChar char="ü"/>
            </a:pPr>
            <a:r>
              <a:rPr lang="zh-CN" altLang="en-US" sz="2800" dirty="0"/>
              <a:t>成本费用</a:t>
            </a:r>
            <a:r>
              <a:rPr lang="zh-CN" altLang="en-US" sz="2800" dirty="0" smtClean="0"/>
              <a:t>类账户：借增贷减</a:t>
            </a:r>
            <a:endParaRPr lang="en-US" altLang="zh-CN" sz="2800" dirty="0" smtClean="0"/>
          </a:p>
          <a:p>
            <a:pPr marL="285750" indent="-285750">
              <a:lnSpc>
                <a:spcPct val="150000"/>
              </a:lnSpc>
              <a:buFont typeface="Wingdings" panose="05000000000000000000" pitchFamily="2" charset="2"/>
              <a:buChar char="l"/>
            </a:pPr>
            <a:r>
              <a:rPr lang="en-US" altLang="zh-CN" sz="2800" dirty="0"/>
              <a:t> </a:t>
            </a:r>
            <a:r>
              <a:rPr lang="en-US" altLang="zh-CN" sz="2800" dirty="0" smtClean="0"/>
              <a:t> </a:t>
            </a:r>
            <a:r>
              <a:rPr lang="zh-CN" altLang="en-US" sz="2800" dirty="0" smtClean="0"/>
              <a:t>复式记账法：</a:t>
            </a:r>
            <a:r>
              <a:rPr lang="zh-CN" altLang="en-US" sz="2800" dirty="0" smtClean="0"/>
              <a:t>一项经济业务发生后需要进行会计记录时，同时在</a:t>
            </a:r>
            <a:r>
              <a:rPr lang="zh-CN" altLang="en-US" sz="2800" b="1" i="1" dirty="0" smtClean="0">
                <a:solidFill>
                  <a:srgbClr val="C00000"/>
                </a:solidFill>
              </a:rPr>
              <a:t>两个或两个以上</a:t>
            </a:r>
            <a:r>
              <a:rPr lang="zh-CN" altLang="en-US" sz="2800" dirty="0" smtClean="0"/>
              <a:t>相互联系的账户中，以</a:t>
            </a:r>
            <a:r>
              <a:rPr lang="zh-CN" altLang="en-US" sz="2800" b="1" i="1" dirty="0" smtClean="0">
                <a:solidFill>
                  <a:srgbClr val="C00000"/>
                </a:solidFill>
              </a:rPr>
              <a:t>相等的金额</a:t>
            </a:r>
            <a:r>
              <a:rPr lang="zh-CN" altLang="en-US" sz="2800" dirty="0" smtClean="0"/>
              <a:t>进行登记的一种记账方法。</a:t>
            </a:r>
            <a:endParaRPr lang="en-US" altLang="zh-CN" sz="2800" dirty="0" smtClean="0"/>
          </a:p>
          <a:p>
            <a:pPr marL="285750" indent="-285750">
              <a:lnSpc>
                <a:spcPct val="150000"/>
              </a:lnSpc>
              <a:buFont typeface="Wingdings" panose="05000000000000000000" pitchFamily="2" charset="2"/>
              <a:buChar char="l"/>
            </a:pPr>
            <a:r>
              <a:rPr lang="en-US" altLang="zh-CN" sz="2800" dirty="0"/>
              <a:t> </a:t>
            </a:r>
            <a:r>
              <a:rPr lang="en-US" altLang="zh-CN" sz="2800" dirty="0" smtClean="0"/>
              <a:t> </a:t>
            </a:r>
            <a:r>
              <a:rPr lang="zh-CN" altLang="en-US" sz="2800" dirty="0" smtClean="0"/>
              <a:t>记账规则：有借必有贷，借贷必相等</a:t>
            </a:r>
            <a:endParaRPr lang="en-US" altLang="zh-CN" sz="2800" dirty="0" smtClean="0"/>
          </a:p>
          <a:p>
            <a:pPr marL="285750" indent="-285750">
              <a:lnSpc>
                <a:spcPct val="150000"/>
              </a:lnSpc>
              <a:buFont typeface="Wingdings" panose="05000000000000000000" pitchFamily="2" charset="2"/>
              <a:buChar char="l"/>
            </a:pPr>
            <a:r>
              <a:rPr lang="en-US" altLang="zh-CN" sz="2800" dirty="0"/>
              <a:t> </a:t>
            </a:r>
            <a:r>
              <a:rPr lang="en-US" altLang="zh-CN" sz="2800" dirty="0" smtClean="0"/>
              <a:t> </a:t>
            </a:r>
            <a:r>
              <a:rPr lang="zh-CN" altLang="en-US" sz="2800" dirty="0" smtClean="0"/>
              <a:t>编制会计分录</a:t>
            </a:r>
            <a:endParaRPr lang="en-US" altLang="zh-CN" sz="2800" dirty="0" smtClean="0"/>
          </a:p>
          <a:p>
            <a:pPr marL="285750" indent="-285750">
              <a:buFont typeface="Wingdings" panose="05000000000000000000" pitchFamily="2" charset="2"/>
              <a:buChar char="l"/>
            </a:pPr>
            <a:endParaRPr lang="zh-CN" altLang="en-US" sz="2400" dirty="0"/>
          </a:p>
        </p:txBody>
      </p:sp>
    </p:spTree>
    <p:extLst>
      <p:ext uri="{BB962C8B-B14F-4D97-AF65-F5344CB8AC3E}">
        <p14:creationId xmlns:p14="http://schemas.microsoft.com/office/powerpoint/2010/main" val="254817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489938" cy="5967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会计帐户与复式记账</a:t>
            </a:r>
            <a:endParaRPr lang="zh-CN" altLang="en-US" sz="3200" dirty="0"/>
          </a:p>
        </p:txBody>
      </p:sp>
      <p:sp>
        <p:nvSpPr>
          <p:cNvPr id="3" name="文本框 2"/>
          <p:cNvSpPr txBox="1"/>
          <p:nvPr/>
        </p:nvSpPr>
        <p:spPr>
          <a:xfrm>
            <a:off x="182880" y="760396"/>
            <a:ext cx="2696572" cy="461665"/>
          </a:xfrm>
          <a:prstGeom prst="rect">
            <a:avLst/>
          </a:prstGeom>
          <a:noFill/>
        </p:spPr>
        <p:txBody>
          <a:bodyPr wrap="none" rtlCol="0">
            <a:spAutoFit/>
          </a:bodyPr>
          <a:lstStyle/>
          <a:p>
            <a:pPr marL="285750" indent="-285750">
              <a:buFont typeface="Wingdings" panose="05000000000000000000" pitchFamily="2" charset="2"/>
              <a:buChar char="l"/>
            </a:pPr>
            <a:r>
              <a:rPr lang="en-US" altLang="zh-CN" sz="2400" dirty="0" smtClean="0"/>
              <a:t> </a:t>
            </a:r>
            <a:r>
              <a:rPr lang="zh-CN" altLang="en-US" sz="2400" dirty="0" smtClean="0"/>
              <a:t>进行试算平衡：</a:t>
            </a: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347159050"/>
              </p:ext>
            </p:extLst>
          </p:nvPr>
        </p:nvGraphicFramePr>
        <p:xfrm>
          <a:off x="784567" y="1247741"/>
          <a:ext cx="10134759" cy="5547360"/>
        </p:xfrm>
        <a:graphic>
          <a:graphicData uri="http://schemas.openxmlformats.org/drawingml/2006/table">
            <a:tbl>
              <a:tblPr firstRow="1" bandRow="1">
                <a:tableStyleId>{5C22544A-7EE6-4342-B048-85BDC9FD1C3A}</a:tableStyleId>
              </a:tblPr>
              <a:tblGrid>
                <a:gridCol w="2082963"/>
                <a:gridCol w="1284340"/>
                <a:gridCol w="1350572"/>
                <a:gridCol w="1336842"/>
                <a:gridCol w="1336842"/>
                <a:gridCol w="1347537"/>
                <a:gridCol w="1395663"/>
              </a:tblGrid>
              <a:tr h="385545">
                <a:tc rowSpan="2">
                  <a:txBody>
                    <a:bodyPr/>
                    <a:lstStyle/>
                    <a:p>
                      <a:pPr algn="ctr"/>
                      <a:r>
                        <a:rPr lang="zh-CN" altLang="en-US" sz="2000" dirty="0" smtClean="0"/>
                        <a:t>账户名称</a:t>
                      </a:r>
                      <a:endParaRPr lang="zh-CN" altLang="en-US" sz="2000" dirty="0"/>
                    </a:p>
                  </a:txBody>
                  <a:tcPr/>
                </a:tc>
                <a:tc gridSpan="2">
                  <a:txBody>
                    <a:bodyPr/>
                    <a:lstStyle/>
                    <a:p>
                      <a:pPr algn="ctr"/>
                      <a:r>
                        <a:rPr lang="zh-CN" altLang="en-US" sz="2000" b="1" dirty="0" smtClean="0"/>
                        <a:t>期初余额</a:t>
                      </a:r>
                      <a:endParaRPr lang="zh-CN" altLang="en-US" sz="2000" b="1" dirty="0"/>
                    </a:p>
                  </a:txBody>
                  <a:tcPr/>
                </a:tc>
                <a:tc hMerge="1">
                  <a:txBody>
                    <a:bodyPr/>
                    <a:lstStyle/>
                    <a:p>
                      <a:endParaRPr lang="zh-CN" altLang="en-US"/>
                    </a:p>
                  </a:txBody>
                  <a:tcPr/>
                </a:tc>
                <a:tc gridSpan="2">
                  <a:txBody>
                    <a:bodyPr/>
                    <a:lstStyle/>
                    <a:p>
                      <a:pPr algn="ctr"/>
                      <a:r>
                        <a:rPr lang="zh-CN" altLang="en-US" sz="2000" b="1" dirty="0" smtClean="0"/>
                        <a:t>本期发生额</a:t>
                      </a:r>
                      <a:endParaRPr lang="zh-CN" altLang="en-US" sz="2000" b="1" dirty="0"/>
                    </a:p>
                  </a:txBody>
                  <a:tcPr/>
                </a:tc>
                <a:tc hMerge="1">
                  <a:txBody>
                    <a:bodyPr/>
                    <a:lstStyle/>
                    <a:p>
                      <a:endParaRPr lang="zh-CN" altLang="en-US"/>
                    </a:p>
                  </a:txBody>
                  <a:tcPr/>
                </a:tc>
                <a:tc gridSpan="2">
                  <a:txBody>
                    <a:bodyPr/>
                    <a:lstStyle/>
                    <a:p>
                      <a:pPr algn="ctr"/>
                      <a:r>
                        <a:rPr lang="zh-CN" altLang="en-US" sz="2000" b="1" dirty="0" smtClean="0"/>
                        <a:t>期末余额</a:t>
                      </a:r>
                      <a:endParaRPr lang="zh-CN" altLang="en-US" sz="2000" b="1" dirty="0"/>
                    </a:p>
                  </a:txBody>
                  <a:tcPr/>
                </a:tc>
                <a:tc hMerge="1">
                  <a:txBody>
                    <a:bodyPr/>
                    <a:lstStyle/>
                    <a:p>
                      <a:endParaRPr lang="zh-CN" altLang="en-US"/>
                    </a:p>
                  </a:txBody>
                  <a:tcPr/>
                </a:tc>
              </a:tr>
              <a:tr h="385545">
                <a:tc vMerge="1">
                  <a:txBody>
                    <a:bodyPr/>
                    <a:lstStyle/>
                    <a:p>
                      <a:endParaRPr lang="zh-CN" altLang="en-US"/>
                    </a:p>
                  </a:txBody>
                  <a:tcPr/>
                </a:tc>
                <a:tc>
                  <a:txBody>
                    <a:bodyPr/>
                    <a:lstStyle/>
                    <a:p>
                      <a:pPr algn="ctr"/>
                      <a:r>
                        <a:rPr lang="zh-CN" altLang="en-US" sz="2000" b="1" dirty="0" smtClean="0"/>
                        <a:t>借方</a:t>
                      </a:r>
                      <a:endParaRPr lang="zh-CN" altLang="en-US" sz="2000" b="1" dirty="0"/>
                    </a:p>
                  </a:txBody>
                  <a:tcPr/>
                </a:tc>
                <a:tc>
                  <a:txBody>
                    <a:bodyPr/>
                    <a:lstStyle/>
                    <a:p>
                      <a:pPr algn="ctr"/>
                      <a:r>
                        <a:rPr lang="zh-CN" altLang="en-US" sz="2000" b="1" dirty="0" smtClean="0"/>
                        <a:t>贷方</a:t>
                      </a:r>
                      <a:endParaRPr lang="zh-CN" altLang="en-US" sz="2000" b="1" dirty="0"/>
                    </a:p>
                  </a:txBody>
                  <a:tcPr/>
                </a:tc>
                <a:tc>
                  <a:txBody>
                    <a:bodyPr/>
                    <a:lstStyle/>
                    <a:p>
                      <a:pPr algn="ctr"/>
                      <a:r>
                        <a:rPr lang="zh-CN" altLang="en-US" sz="2000" b="1" dirty="0" smtClean="0"/>
                        <a:t>借方</a:t>
                      </a:r>
                      <a:endParaRPr lang="zh-CN" altLang="en-US" sz="2000" b="1" dirty="0"/>
                    </a:p>
                  </a:txBody>
                  <a:tcPr/>
                </a:tc>
                <a:tc>
                  <a:txBody>
                    <a:bodyPr/>
                    <a:lstStyle/>
                    <a:p>
                      <a:pPr algn="ctr"/>
                      <a:r>
                        <a:rPr lang="zh-CN" altLang="en-US" sz="2000" b="1" dirty="0" smtClean="0"/>
                        <a:t>贷方</a:t>
                      </a:r>
                      <a:endParaRPr lang="zh-CN" altLang="en-US" sz="2000" b="1" dirty="0"/>
                    </a:p>
                  </a:txBody>
                  <a:tcPr/>
                </a:tc>
                <a:tc>
                  <a:txBody>
                    <a:bodyPr/>
                    <a:lstStyle/>
                    <a:p>
                      <a:pPr algn="ctr"/>
                      <a:r>
                        <a:rPr lang="zh-CN" altLang="en-US" sz="2000" b="1" dirty="0" smtClean="0"/>
                        <a:t>借方</a:t>
                      </a:r>
                      <a:endParaRPr lang="zh-CN" altLang="en-US" sz="2000" b="1" dirty="0"/>
                    </a:p>
                  </a:txBody>
                  <a:tcPr/>
                </a:tc>
                <a:tc>
                  <a:txBody>
                    <a:bodyPr/>
                    <a:lstStyle/>
                    <a:p>
                      <a:pPr algn="ctr"/>
                      <a:r>
                        <a:rPr lang="zh-CN" altLang="en-US" sz="2000" b="1" dirty="0" smtClean="0"/>
                        <a:t>贷方</a:t>
                      </a:r>
                      <a:endParaRPr lang="zh-CN" altLang="en-US" sz="2000" b="1" dirty="0"/>
                    </a:p>
                  </a:txBody>
                  <a:tcPr/>
                </a:tc>
              </a:tr>
              <a:tr h="390900">
                <a:tc>
                  <a:txBody>
                    <a:bodyPr/>
                    <a:lstStyle/>
                    <a:p>
                      <a:pPr algn="ctr"/>
                      <a:r>
                        <a:rPr lang="zh-CN" altLang="en-US" sz="2000" b="1" dirty="0" smtClean="0"/>
                        <a:t>库存现金</a:t>
                      </a:r>
                      <a:endParaRPr lang="zh-CN" altLang="en-US" sz="2000" b="1" dirty="0"/>
                    </a:p>
                  </a:txBody>
                  <a:tcPr/>
                </a:tc>
                <a:tc>
                  <a:txBody>
                    <a:bodyPr/>
                    <a:lstStyle/>
                    <a:p>
                      <a:pPr algn="ctr"/>
                      <a:r>
                        <a:rPr lang="en-US" altLang="zh-CN" sz="2000" b="1" dirty="0" smtClean="0"/>
                        <a:t>2000</a:t>
                      </a: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600</a:t>
                      </a: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2600</a:t>
                      </a:r>
                      <a:endParaRPr lang="zh-CN" altLang="en-US" sz="2000" b="1" dirty="0"/>
                    </a:p>
                  </a:txBody>
                  <a:tcPr/>
                </a:tc>
                <a:tc>
                  <a:txBody>
                    <a:bodyPr/>
                    <a:lstStyle/>
                    <a:p>
                      <a:pPr algn="ctr"/>
                      <a:endParaRPr lang="zh-CN" altLang="en-US" sz="2000" b="1" dirty="0"/>
                    </a:p>
                  </a:txBody>
                  <a:tcPr/>
                </a:tc>
              </a:tr>
              <a:tr h="390900">
                <a:tc>
                  <a:txBody>
                    <a:bodyPr/>
                    <a:lstStyle/>
                    <a:p>
                      <a:pPr algn="ctr"/>
                      <a:r>
                        <a:rPr lang="zh-CN" altLang="en-US" sz="2000" b="1" dirty="0" smtClean="0"/>
                        <a:t>银行存款</a:t>
                      </a:r>
                      <a:endParaRPr lang="zh-CN" altLang="en-US" sz="2000" b="1" dirty="0"/>
                    </a:p>
                  </a:txBody>
                  <a:tcPr/>
                </a:tc>
                <a:tc>
                  <a:txBody>
                    <a:bodyPr/>
                    <a:lstStyle/>
                    <a:p>
                      <a:pPr algn="ctr"/>
                      <a:r>
                        <a:rPr lang="en-US" altLang="zh-CN" sz="2000" b="1" dirty="0" smtClean="0"/>
                        <a:t>23000</a:t>
                      </a: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9000</a:t>
                      </a:r>
                      <a:endParaRPr lang="zh-CN" altLang="en-US" sz="2000" b="1" dirty="0"/>
                    </a:p>
                  </a:txBody>
                  <a:tcPr/>
                </a:tc>
                <a:tc>
                  <a:txBody>
                    <a:bodyPr/>
                    <a:lstStyle/>
                    <a:p>
                      <a:pPr algn="ctr"/>
                      <a:r>
                        <a:rPr lang="en-US" altLang="zh-CN" sz="2000" b="1" dirty="0" smtClean="0"/>
                        <a:t>11600</a:t>
                      </a:r>
                      <a:endParaRPr lang="zh-CN" altLang="en-US" sz="2000" b="1" dirty="0"/>
                    </a:p>
                  </a:txBody>
                  <a:tcPr/>
                </a:tc>
                <a:tc>
                  <a:txBody>
                    <a:bodyPr/>
                    <a:lstStyle/>
                    <a:p>
                      <a:pPr algn="ctr"/>
                      <a:r>
                        <a:rPr lang="en-US" altLang="zh-CN" sz="2000" b="1" dirty="0" smtClean="0"/>
                        <a:t>20400</a:t>
                      </a:r>
                      <a:endParaRPr lang="zh-CN" altLang="en-US" sz="2000" b="1" dirty="0"/>
                    </a:p>
                  </a:txBody>
                  <a:tcPr/>
                </a:tc>
                <a:tc>
                  <a:txBody>
                    <a:bodyPr/>
                    <a:lstStyle/>
                    <a:p>
                      <a:pPr algn="ctr"/>
                      <a:endParaRPr lang="en-US" altLang="zh-CN" sz="2000" b="1" dirty="0" smtClean="0"/>
                    </a:p>
                  </a:txBody>
                  <a:tcPr/>
                </a:tc>
              </a:tr>
              <a:tr h="390900">
                <a:tc>
                  <a:txBody>
                    <a:bodyPr/>
                    <a:lstStyle/>
                    <a:p>
                      <a:pPr algn="ctr"/>
                      <a:r>
                        <a:rPr lang="zh-CN" altLang="en-US" sz="2000" b="1" dirty="0" smtClean="0"/>
                        <a:t>库存商品</a:t>
                      </a:r>
                      <a:endParaRPr lang="zh-CN" altLang="en-US" sz="2000" b="1" dirty="0"/>
                    </a:p>
                  </a:txBody>
                  <a:tcPr/>
                </a:tc>
                <a:tc>
                  <a:txBody>
                    <a:bodyPr/>
                    <a:lstStyle/>
                    <a:p>
                      <a:pPr algn="ctr"/>
                      <a:r>
                        <a:rPr lang="en-US" altLang="zh-CN" sz="2000" b="1" dirty="0" smtClean="0"/>
                        <a:t>8600</a:t>
                      </a: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8600</a:t>
                      </a:r>
                      <a:endParaRPr lang="zh-CN" altLang="en-US" sz="2000" b="1" dirty="0"/>
                    </a:p>
                  </a:txBody>
                  <a:tcPr/>
                </a:tc>
                <a:tc>
                  <a:txBody>
                    <a:bodyPr/>
                    <a:lstStyle/>
                    <a:p>
                      <a:pPr algn="ctr"/>
                      <a:endParaRPr lang="zh-CN" altLang="en-US" sz="2000" b="1" dirty="0"/>
                    </a:p>
                  </a:txBody>
                  <a:tcPr/>
                </a:tc>
              </a:tr>
              <a:tr h="390900">
                <a:tc>
                  <a:txBody>
                    <a:bodyPr/>
                    <a:lstStyle/>
                    <a:p>
                      <a:pPr algn="ctr"/>
                      <a:r>
                        <a:rPr lang="zh-CN" altLang="en-US" sz="2000" b="1" dirty="0" smtClean="0"/>
                        <a:t>原材料</a:t>
                      </a:r>
                      <a:endParaRPr lang="zh-CN" altLang="en-US" sz="2000" b="1" dirty="0"/>
                    </a:p>
                  </a:txBody>
                  <a:tcPr/>
                </a:tc>
                <a:tc>
                  <a:txBody>
                    <a:bodyPr/>
                    <a:lstStyle/>
                    <a:p>
                      <a:pPr algn="ctr"/>
                      <a:r>
                        <a:rPr lang="en-US" altLang="zh-CN" sz="2000" b="1" dirty="0" smtClean="0"/>
                        <a:t>12000</a:t>
                      </a: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6000</a:t>
                      </a:r>
                      <a:endParaRPr lang="zh-CN" altLang="en-US" sz="2000" b="1" dirty="0"/>
                    </a:p>
                  </a:txBody>
                  <a:tcPr/>
                </a:tc>
                <a:tc>
                  <a:txBody>
                    <a:bodyPr/>
                    <a:lstStyle/>
                    <a:p>
                      <a:pPr algn="ctr"/>
                      <a:r>
                        <a:rPr lang="en-US" altLang="zh-CN" sz="2000" b="1" dirty="0" smtClean="0"/>
                        <a:t>2000</a:t>
                      </a:r>
                      <a:endParaRPr lang="zh-CN" altLang="en-US" sz="2000" b="1" dirty="0"/>
                    </a:p>
                  </a:txBody>
                  <a:tcPr/>
                </a:tc>
                <a:tc>
                  <a:txBody>
                    <a:bodyPr/>
                    <a:lstStyle/>
                    <a:p>
                      <a:pPr algn="ctr"/>
                      <a:r>
                        <a:rPr lang="en-US" altLang="zh-CN" sz="2000" b="1" dirty="0" smtClean="0"/>
                        <a:t>16000</a:t>
                      </a:r>
                      <a:endParaRPr lang="zh-CN" altLang="en-US" sz="2000" b="1" dirty="0"/>
                    </a:p>
                  </a:txBody>
                  <a:tcPr/>
                </a:tc>
                <a:tc>
                  <a:txBody>
                    <a:bodyPr/>
                    <a:lstStyle/>
                    <a:p>
                      <a:pPr algn="ctr"/>
                      <a:endParaRPr lang="zh-CN" altLang="en-US" sz="2000" b="1" dirty="0"/>
                    </a:p>
                  </a:txBody>
                  <a:tcPr/>
                </a:tc>
              </a:tr>
              <a:tr h="390900">
                <a:tc>
                  <a:txBody>
                    <a:bodyPr/>
                    <a:lstStyle/>
                    <a:p>
                      <a:pPr algn="ctr"/>
                      <a:r>
                        <a:rPr lang="zh-CN" altLang="en-US" sz="2000" b="1" dirty="0" smtClean="0"/>
                        <a:t>生产成本</a:t>
                      </a:r>
                      <a:endParaRPr lang="zh-CN" altLang="en-US" sz="2000" b="1" dirty="0"/>
                    </a:p>
                  </a:txBody>
                  <a:tcPr/>
                </a:tc>
                <a:tc>
                  <a:txBody>
                    <a:bodyPr/>
                    <a:lstStyle/>
                    <a:p>
                      <a:pPr algn="ctr"/>
                      <a:r>
                        <a:rPr lang="en-US" altLang="zh-CN" sz="2000" b="1" dirty="0" smtClean="0"/>
                        <a:t>6000</a:t>
                      </a: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2000</a:t>
                      </a: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8000</a:t>
                      </a:r>
                      <a:endParaRPr lang="zh-CN" altLang="en-US" sz="2000" b="1" dirty="0"/>
                    </a:p>
                  </a:txBody>
                  <a:tcPr/>
                </a:tc>
                <a:tc>
                  <a:txBody>
                    <a:bodyPr/>
                    <a:lstStyle/>
                    <a:p>
                      <a:pPr algn="ctr"/>
                      <a:endParaRPr lang="zh-CN" altLang="en-US" sz="2000" b="1" dirty="0"/>
                    </a:p>
                  </a:txBody>
                  <a:tcPr/>
                </a:tc>
              </a:tr>
              <a:tr h="390900">
                <a:tc>
                  <a:txBody>
                    <a:bodyPr/>
                    <a:lstStyle/>
                    <a:p>
                      <a:pPr algn="ctr"/>
                      <a:r>
                        <a:rPr lang="zh-CN" altLang="en-US" sz="2000" b="1" dirty="0" smtClean="0"/>
                        <a:t>固定资产</a:t>
                      </a:r>
                      <a:endParaRPr lang="zh-CN" altLang="en-US" sz="2000" b="1" dirty="0"/>
                    </a:p>
                  </a:txBody>
                  <a:tcPr/>
                </a:tc>
                <a:tc>
                  <a:txBody>
                    <a:bodyPr/>
                    <a:lstStyle/>
                    <a:p>
                      <a:pPr algn="ctr"/>
                      <a:r>
                        <a:rPr lang="en-US" altLang="zh-CN" sz="2000" b="1" dirty="0" smtClean="0"/>
                        <a:t>100000</a:t>
                      </a: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50000</a:t>
                      </a: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150000</a:t>
                      </a:r>
                      <a:endParaRPr lang="zh-CN" altLang="en-US" sz="2000" b="1" dirty="0"/>
                    </a:p>
                  </a:txBody>
                  <a:tcPr/>
                </a:tc>
                <a:tc>
                  <a:txBody>
                    <a:bodyPr/>
                    <a:lstStyle/>
                    <a:p>
                      <a:pPr algn="ctr"/>
                      <a:endParaRPr lang="zh-CN" altLang="en-US" sz="2000" b="1" dirty="0"/>
                    </a:p>
                  </a:txBody>
                  <a:tcPr/>
                </a:tc>
              </a:tr>
              <a:tr h="390900">
                <a:tc>
                  <a:txBody>
                    <a:bodyPr/>
                    <a:lstStyle/>
                    <a:p>
                      <a:pPr algn="ctr"/>
                      <a:r>
                        <a:rPr lang="zh-CN" altLang="en-US" sz="2000" b="1" dirty="0" smtClean="0"/>
                        <a:t>短期借款</a:t>
                      </a: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10000</a:t>
                      </a: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10000</a:t>
                      </a:r>
                      <a:endParaRPr lang="zh-CN" altLang="en-US" sz="2000" b="1" dirty="0"/>
                    </a:p>
                  </a:txBody>
                  <a:tcPr/>
                </a:tc>
              </a:tr>
              <a:tr h="390900">
                <a:tc>
                  <a:txBody>
                    <a:bodyPr/>
                    <a:lstStyle/>
                    <a:p>
                      <a:pPr algn="ctr"/>
                      <a:r>
                        <a:rPr lang="zh-CN" altLang="en-US" sz="2000" b="1" dirty="0" smtClean="0"/>
                        <a:t>应付账款</a:t>
                      </a: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6600</a:t>
                      </a:r>
                      <a:endParaRPr lang="zh-CN" altLang="en-US" sz="2000" b="1" dirty="0"/>
                    </a:p>
                  </a:txBody>
                  <a:tcPr/>
                </a:tc>
                <a:tc>
                  <a:txBody>
                    <a:bodyPr/>
                    <a:lstStyle/>
                    <a:p>
                      <a:pPr algn="ctr"/>
                      <a:r>
                        <a:rPr lang="en-US" altLang="zh-CN" sz="2000" b="1" dirty="0" smtClean="0"/>
                        <a:t>5000</a:t>
                      </a: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1600</a:t>
                      </a:r>
                      <a:endParaRPr lang="zh-CN" altLang="en-US" sz="2000" b="1" dirty="0"/>
                    </a:p>
                  </a:txBody>
                  <a:tcPr/>
                </a:tc>
              </a:tr>
              <a:tr h="390900">
                <a:tc>
                  <a:txBody>
                    <a:bodyPr/>
                    <a:lstStyle/>
                    <a:p>
                      <a:pPr algn="ctr"/>
                      <a:r>
                        <a:rPr lang="zh-CN" altLang="en-US" sz="2000" b="1" dirty="0" smtClean="0"/>
                        <a:t>实收资本</a:t>
                      </a: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105000</a:t>
                      </a: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50000</a:t>
                      </a: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155000</a:t>
                      </a:r>
                      <a:endParaRPr lang="zh-CN" altLang="en-US" sz="2000" b="1" dirty="0"/>
                    </a:p>
                  </a:txBody>
                  <a:tcPr/>
                </a:tc>
              </a:tr>
              <a:tr h="390900">
                <a:tc>
                  <a:txBody>
                    <a:bodyPr/>
                    <a:lstStyle/>
                    <a:p>
                      <a:pPr algn="ctr"/>
                      <a:r>
                        <a:rPr lang="zh-CN" altLang="en-US" sz="2000" b="1" dirty="0" smtClean="0"/>
                        <a:t>资本公积</a:t>
                      </a: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30000</a:t>
                      </a: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30000</a:t>
                      </a:r>
                      <a:endParaRPr lang="zh-CN" altLang="en-US" sz="2000" b="1" dirty="0"/>
                    </a:p>
                  </a:txBody>
                  <a:tcPr/>
                </a:tc>
              </a:tr>
              <a:tr h="390900">
                <a:tc>
                  <a:txBody>
                    <a:bodyPr/>
                    <a:lstStyle/>
                    <a:p>
                      <a:pPr algn="ctr"/>
                      <a:r>
                        <a:rPr lang="zh-CN" altLang="en-US" sz="2000" b="1" dirty="0" smtClean="0"/>
                        <a:t>主营业务收入</a:t>
                      </a: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9000</a:t>
                      </a:r>
                      <a:endParaRPr lang="zh-CN" altLang="en-US" sz="2000" b="1" dirty="0"/>
                    </a:p>
                  </a:txBody>
                  <a:tcPr/>
                </a:tc>
                <a:tc>
                  <a:txBody>
                    <a:bodyPr/>
                    <a:lstStyle/>
                    <a:p>
                      <a:pPr algn="ctr"/>
                      <a:endParaRPr lang="zh-CN" altLang="en-US" sz="2000" b="1" dirty="0"/>
                    </a:p>
                  </a:txBody>
                  <a:tcPr/>
                </a:tc>
                <a:tc>
                  <a:txBody>
                    <a:bodyPr/>
                    <a:lstStyle/>
                    <a:p>
                      <a:pPr algn="ctr"/>
                      <a:r>
                        <a:rPr lang="en-US" altLang="zh-CN" sz="2000" b="1" dirty="0" smtClean="0"/>
                        <a:t>9000</a:t>
                      </a:r>
                      <a:endParaRPr lang="zh-CN" altLang="en-US" sz="2000" b="1" dirty="0"/>
                    </a:p>
                  </a:txBody>
                  <a:tcPr/>
                </a:tc>
              </a:tr>
              <a:tr h="390900">
                <a:tc>
                  <a:txBody>
                    <a:bodyPr/>
                    <a:lstStyle/>
                    <a:p>
                      <a:pPr algn="ctr"/>
                      <a:r>
                        <a:rPr lang="zh-CN" altLang="en-US" sz="2000" b="1" dirty="0" smtClean="0"/>
                        <a:t>合计</a:t>
                      </a:r>
                      <a:endParaRPr lang="zh-CN" altLang="en-US" sz="2000" b="1" dirty="0"/>
                    </a:p>
                  </a:txBody>
                  <a:tcPr/>
                </a:tc>
                <a:tc>
                  <a:txBody>
                    <a:bodyPr/>
                    <a:lstStyle/>
                    <a:p>
                      <a:pPr algn="ctr"/>
                      <a:r>
                        <a:rPr lang="en-US" altLang="zh-CN" sz="2000" b="1" dirty="0" smtClean="0"/>
                        <a:t>1516000</a:t>
                      </a:r>
                      <a:endParaRPr lang="zh-CN" altLang="en-US" sz="2000" b="1" dirty="0"/>
                    </a:p>
                  </a:txBody>
                  <a:tcPr/>
                </a:tc>
                <a:tc>
                  <a:txBody>
                    <a:bodyPr/>
                    <a:lstStyle/>
                    <a:p>
                      <a:pPr algn="ctr"/>
                      <a:r>
                        <a:rPr lang="en-US" altLang="zh-CN" sz="2000" b="1" dirty="0" smtClean="0"/>
                        <a:t>1516000</a:t>
                      </a:r>
                      <a:endParaRPr lang="zh-CN" altLang="en-US" sz="2000" b="1" dirty="0"/>
                    </a:p>
                  </a:txBody>
                  <a:tcPr/>
                </a:tc>
                <a:tc>
                  <a:txBody>
                    <a:bodyPr/>
                    <a:lstStyle/>
                    <a:p>
                      <a:pPr algn="ctr"/>
                      <a:r>
                        <a:rPr lang="en-US" altLang="zh-CN" sz="2000" b="1" dirty="0" smtClean="0"/>
                        <a:t>72600</a:t>
                      </a:r>
                      <a:endParaRPr lang="zh-CN" altLang="en-US" sz="2000" b="1" dirty="0"/>
                    </a:p>
                  </a:txBody>
                  <a:tcPr/>
                </a:tc>
                <a:tc>
                  <a:txBody>
                    <a:bodyPr/>
                    <a:lstStyle/>
                    <a:p>
                      <a:pPr algn="ctr"/>
                      <a:r>
                        <a:rPr lang="en-US" altLang="zh-CN" sz="2000" b="1" dirty="0" smtClean="0"/>
                        <a:t>72600</a:t>
                      </a:r>
                      <a:endParaRPr lang="zh-CN" altLang="en-US" sz="2000" b="1" dirty="0"/>
                    </a:p>
                  </a:txBody>
                  <a:tcPr/>
                </a:tc>
                <a:tc>
                  <a:txBody>
                    <a:bodyPr/>
                    <a:lstStyle/>
                    <a:p>
                      <a:pPr algn="ctr"/>
                      <a:r>
                        <a:rPr lang="en-US" altLang="zh-CN" sz="2000" b="1" dirty="0" smtClean="0"/>
                        <a:t>205600</a:t>
                      </a:r>
                      <a:endParaRPr lang="zh-CN" altLang="en-US" sz="2000" b="1" dirty="0"/>
                    </a:p>
                  </a:txBody>
                  <a:tcPr/>
                </a:tc>
                <a:tc>
                  <a:txBody>
                    <a:bodyPr/>
                    <a:lstStyle/>
                    <a:p>
                      <a:pPr algn="ctr"/>
                      <a:r>
                        <a:rPr lang="en-US" altLang="zh-CN" sz="2000" b="1" dirty="0" smtClean="0"/>
                        <a:t>205600</a:t>
                      </a:r>
                      <a:endParaRPr lang="zh-CN" altLang="en-US" sz="2000" b="1" dirty="0"/>
                    </a:p>
                  </a:txBody>
                  <a:tcPr/>
                </a:tc>
              </a:tr>
            </a:tbl>
          </a:graphicData>
        </a:graphic>
      </p:graphicFrame>
    </p:spTree>
    <p:extLst>
      <p:ext uri="{BB962C8B-B14F-4D97-AF65-F5344CB8AC3E}">
        <p14:creationId xmlns:p14="http://schemas.microsoft.com/office/powerpoint/2010/main" val="784479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547690" cy="9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货币资金和应收款项的会计处理</a:t>
            </a:r>
            <a:endParaRPr lang="zh-CN" altLang="en-US" sz="3200" dirty="0"/>
          </a:p>
        </p:txBody>
      </p:sp>
      <p:sp>
        <p:nvSpPr>
          <p:cNvPr id="3" name="文本框 2"/>
          <p:cNvSpPr txBox="1"/>
          <p:nvPr/>
        </p:nvSpPr>
        <p:spPr>
          <a:xfrm>
            <a:off x="221381" y="952900"/>
            <a:ext cx="11819823" cy="518917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400" dirty="0" smtClean="0"/>
              <a:t> </a:t>
            </a:r>
            <a:r>
              <a:rPr lang="zh-CN" altLang="en-US" sz="2800" dirty="0" smtClean="0"/>
              <a:t>流动资产：</a:t>
            </a:r>
            <a:r>
              <a:rPr lang="zh-CN" altLang="en-US" sz="2800" dirty="0" smtClean="0"/>
              <a:t>在</a:t>
            </a:r>
            <a:r>
              <a:rPr lang="zh-CN" altLang="en-US" sz="2800" b="1" dirty="0" smtClean="0">
                <a:solidFill>
                  <a:srgbClr val="C00000"/>
                </a:solidFill>
                <a:effectLst>
                  <a:outerShdw blurRad="38100" dist="38100" dir="2700000" algn="tl">
                    <a:srgbClr val="000000">
                      <a:alpha val="43137"/>
                    </a:srgbClr>
                  </a:outerShdw>
                </a:effectLst>
              </a:rPr>
              <a:t>一年或超过一年</a:t>
            </a:r>
            <a:r>
              <a:rPr lang="zh-CN" altLang="en-US" sz="2800" dirty="0" smtClean="0"/>
              <a:t>的营业周期内能够被变现或耗用的资产</a:t>
            </a:r>
            <a:endParaRPr lang="en-US" altLang="zh-CN" sz="2800" dirty="0" smtClean="0"/>
          </a:p>
          <a:p>
            <a:pPr marL="800100" lvl="1" indent="-342900">
              <a:lnSpc>
                <a:spcPct val="150000"/>
              </a:lnSpc>
              <a:buFont typeface="Wingdings" panose="05000000000000000000" pitchFamily="2" charset="2"/>
              <a:buChar char="ü"/>
            </a:pPr>
            <a:r>
              <a:rPr lang="en-US" altLang="zh-CN" sz="2800" dirty="0" smtClean="0"/>
              <a:t> </a:t>
            </a:r>
            <a:r>
              <a:rPr lang="zh-CN" altLang="en-US" sz="2800" dirty="0" smtClean="0"/>
              <a:t>库存现金</a:t>
            </a:r>
            <a:endParaRPr lang="en-US" altLang="zh-CN" sz="2800" dirty="0" smtClean="0"/>
          </a:p>
          <a:p>
            <a:pPr marL="800100" lvl="1" indent="-342900">
              <a:lnSpc>
                <a:spcPct val="150000"/>
              </a:lnSpc>
              <a:buFont typeface="Wingdings" panose="05000000000000000000" pitchFamily="2" charset="2"/>
              <a:buChar char="ü"/>
            </a:pPr>
            <a:r>
              <a:rPr lang="zh-CN" altLang="en-US" sz="2800" dirty="0" smtClean="0"/>
              <a:t> 银行存款</a:t>
            </a:r>
            <a:endParaRPr lang="en-US" altLang="zh-CN" sz="2800" dirty="0" smtClean="0"/>
          </a:p>
          <a:p>
            <a:pPr marL="800100" lvl="1" indent="-342900">
              <a:lnSpc>
                <a:spcPct val="150000"/>
              </a:lnSpc>
              <a:buFont typeface="Wingdings" panose="05000000000000000000" pitchFamily="2" charset="2"/>
              <a:buChar char="ü"/>
            </a:pPr>
            <a:r>
              <a:rPr lang="zh-CN" altLang="en-US" sz="2800" dirty="0" smtClean="0"/>
              <a:t> 应收票据</a:t>
            </a:r>
            <a:endParaRPr lang="en-US" altLang="zh-CN" sz="2800" dirty="0" smtClean="0"/>
          </a:p>
          <a:p>
            <a:pPr marL="800100" lvl="1" indent="-342900">
              <a:lnSpc>
                <a:spcPct val="150000"/>
              </a:lnSpc>
              <a:buFont typeface="Wingdings" panose="05000000000000000000" pitchFamily="2" charset="2"/>
              <a:buChar char="ü"/>
            </a:pPr>
            <a:r>
              <a:rPr lang="en-US" altLang="zh-CN" sz="2800" dirty="0"/>
              <a:t> </a:t>
            </a:r>
            <a:r>
              <a:rPr lang="zh-CN" altLang="en-US" sz="2800" dirty="0" smtClean="0"/>
              <a:t>应收账款</a:t>
            </a:r>
            <a:endParaRPr lang="en-US" altLang="zh-CN" sz="2800" dirty="0" smtClean="0"/>
          </a:p>
          <a:p>
            <a:pPr marL="800100" lvl="1" indent="-342900">
              <a:lnSpc>
                <a:spcPct val="150000"/>
              </a:lnSpc>
              <a:buFont typeface="Wingdings" panose="05000000000000000000" pitchFamily="2" charset="2"/>
              <a:buChar char="ü"/>
            </a:pPr>
            <a:r>
              <a:rPr lang="en-US" altLang="zh-CN" sz="2800" dirty="0"/>
              <a:t> </a:t>
            </a:r>
            <a:r>
              <a:rPr lang="zh-CN" altLang="en-US" sz="2800" dirty="0" smtClean="0"/>
              <a:t>预付款项</a:t>
            </a:r>
            <a:endParaRPr lang="en-US" altLang="zh-CN" sz="2800" dirty="0" smtClean="0"/>
          </a:p>
          <a:p>
            <a:pPr marL="800100" lvl="1" indent="-342900">
              <a:lnSpc>
                <a:spcPct val="150000"/>
              </a:lnSpc>
              <a:buFont typeface="Wingdings" panose="05000000000000000000" pitchFamily="2" charset="2"/>
              <a:buChar char="ü"/>
            </a:pPr>
            <a:r>
              <a:rPr lang="en-US" altLang="zh-CN" sz="2800" dirty="0"/>
              <a:t> </a:t>
            </a:r>
            <a:r>
              <a:rPr lang="zh-CN" altLang="en-US" sz="2800" dirty="0" smtClean="0"/>
              <a:t>交易性金融资产</a:t>
            </a:r>
            <a:endParaRPr lang="en-US" altLang="zh-CN" sz="2800" dirty="0" smtClean="0"/>
          </a:p>
          <a:p>
            <a:pPr marL="800100" lvl="1" indent="-342900">
              <a:lnSpc>
                <a:spcPct val="150000"/>
              </a:lnSpc>
              <a:buFont typeface="Wingdings" panose="05000000000000000000" pitchFamily="2" charset="2"/>
              <a:buChar char="ü"/>
            </a:pPr>
            <a:r>
              <a:rPr lang="en-US" altLang="zh-CN" sz="2800" dirty="0"/>
              <a:t> </a:t>
            </a:r>
            <a:r>
              <a:rPr lang="zh-CN" altLang="en-US" sz="2800" dirty="0" smtClean="0"/>
              <a:t>存货</a:t>
            </a:r>
            <a:r>
              <a:rPr lang="en-US" altLang="zh-CN" sz="2800" dirty="0" smtClean="0"/>
              <a:t>/</a:t>
            </a:r>
            <a:r>
              <a:rPr lang="zh-CN" altLang="en-US" sz="2800" dirty="0" smtClean="0"/>
              <a:t>库存商品</a:t>
            </a:r>
            <a:endParaRPr lang="zh-CN" altLang="en-US" sz="2800" dirty="0"/>
          </a:p>
        </p:txBody>
      </p:sp>
    </p:spTree>
    <p:extLst>
      <p:ext uri="{BB962C8B-B14F-4D97-AF65-F5344CB8AC3E}">
        <p14:creationId xmlns:p14="http://schemas.microsoft.com/office/powerpoint/2010/main" val="10854338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547690" cy="9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货币资金和应收款项的会计处理</a:t>
            </a:r>
            <a:endParaRPr lang="zh-CN" altLang="en-US" sz="3200" dirty="0"/>
          </a:p>
        </p:txBody>
      </p:sp>
      <p:sp>
        <p:nvSpPr>
          <p:cNvPr id="3" name="文本框 2"/>
          <p:cNvSpPr txBox="1"/>
          <p:nvPr/>
        </p:nvSpPr>
        <p:spPr>
          <a:xfrm>
            <a:off x="231006" y="952901"/>
            <a:ext cx="11819823" cy="5632311"/>
          </a:xfrm>
          <a:prstGeom prst="rect">
            <a:avLst/>
          </a:prstGeom>
          <a:noFill/>
        </p:spPr>
        <p:txBody>
          <a:bodyPr wrap="square" rtlCol="0">
            <a:spAutoFit/>
          </a:bodyPr>
          <a:lstStyle/>
          <a:p>
            <a:pPr marL="285750" lvl="1" indent="-285750">
              <a:lnSpc>
                <a:spcPct val="150000"/>
              </a:lnSpc>
              <a:buFont typeface="Wingdings" panose="05000000000000000000" pitchFamily="2" charset="2"/>
              <a:buChar char="l"/>
            </a:pPr>
            <a:r>
              <a:rPr lang="zh-CN" altLang="en-US" sz="2400" dirty="0" smtClean="0"/>
              <a:t> 货币资金概念：</a:t>
            </a:r>
            <a:r>
              <a:rPr lang="zh-CN" altLang="en-US" sz="2400" dirty="0" smtClean="0"/>
              <a:t>货币资金是指企业可以立即投入流通，用以购买商品或劳务，或用以偿还债务的交换媒介</a:t>
            </a:r>
            <a:endParaRPr lang="en-US" altLang="zh-CN" sz="2400" dirty="0" smtClean="0"/>
          </a:p>
          <a:p>
            <a:pPr marL="800100" lvl="1" indent="-342900">
              <a:lnSpc>
                <a:spcPct val="150000"/>
              </a:lnSpc>
              <a:buFont typeface="Wingdings" panose="05000000000000000000" pitchFamily="2" charset="2"/>
              <a:buChar char="ü"/>
            </a:pPr>
            <a:r>
              <a:rPr lang="en-US" altLang="zh-CN" sz="2400" dirty="0" smtClean="0"/>
              <a:t> </a:t>
            </a:r>
            <a:r>
              <a:rPr lang="zh-CN" altLang="en-US" sz="2400" dirty="0" smtClean="0"/>
              <a:t>库存现金</a:t>
            </a:r>
            <a:endParaRPr lang="en-US" altLang="zh-CN" sz="2400" dirty="0" smtClean="0"/>
          </a:p>
          <a:p>
            <a:pPr marL="800100" lvl="1" indent="-342900">
              <a:lnSpc>
                <a:spcPct val="150000"/>
              </a:lnSpc>
              <a:buFont typeface="Wingdings" panose="05000000000000000000" pitchFamily="2" charset="2"/>
              <a:buChar char="ü"/>
            </a:pPr>
            <a:r>
              <a:rPr lang="zh-CN" altLang="en-US" sz="2400" dirty="0" smtClean="0"/>
              <a:t> 银行存款</a:t>
            </a:r>
            <a:endParaRPr lang="en-US" altLang="zh-CN" sz="2400" dirty="0" smtClean="0"/>
          </a:p>
          <a:p>
            <a:pPr marL="800100" lvl="1" indent="-342900">
              <a:lnSpc>
                <a:spcPct val="150000"/>
              </a:lnSpc>
              <a:buFont typeface="Wingdings" panose="05000000000000000000" pitchFamily="2" charset="2"/>
              <a:buChar char="ü"/>
            </a:pPr>
            <a:r>
              <a:rPr lang="zh-CN" altLang="en-US" sz="2400" dirty="0" smtClean="0"/>
              <a:t> 其他</a:t>
            </a:r>
            <a:r>
              <a:rPr lang="zh-CN" altLang="en-US" sz="2400" dirty="0"/>
              <a:t>货币</a:t>
            </a:r>
            <a:r>
              <a:rPr lang="zh-CN" altLang="en-US" sz="2400" dirty="0" smtClean="0"/>
              <a:t>资金</a:t>
            </a:r>
            <a:endParaRPr lang="en-US" altLang="zh-CN" sz="2400" dirty="0" smtClean="0"/>
          </a:p>
          <a:p>
            <a:pPr marL="342900" indent="-342900">
              <a:lnSpc>
                <a:spcPct val="150000"/>
              </a:lnSpc>
              <a:buFont typeface="Wingdings" panose="05000000000000000000" pitchFamily="2" charset="2"/>
              <a:buChar char="l"/>
            </a:pPr>
            <a:r>
              <a:rPr lang="en-US" altLang="zh-CN" sz="2400" dirty="0" smtClean="0"/>
              <a:t> </a:t>
            </a:r>
            <a:r>
              <a:rPr lang="zh-CN" altLang="en-US" sz="2400" dirty="0" smtClean="0"/>
              <a:t>库存现金的核算</a:t>
            </a:r>
            <a:endParaRPr lang="en-US" altLang="zh-CN" sz="2400" dirty="0" smtClean="0"/>
          </a:p>
          <a:p>
            <a:pPr marL="800100" lvl="1" indent="-342900">
              <a:lnSpc>
                <a:spcPct val="150000"/>
              </a:lnSpc>
              <a:buFont typeface="Wingdings" panose="05000000000000000000" pitchFamily="2" charset="2"/>
              <a:buChar char="ü"/>
            </a:pPr>
            <a:r>
              <a:rPr lang="zh-CN" altLang="en-US" sz="2400" dirty="0"/>
              <a:t>会计</a:t>
            </a:r>
            <a:r>
              <a:rPr lang="zh-CN" altLang="en-US" sz="2400" dirty="0" smtClean="0"/>
              <a:t>分录：借增贷减</a:t>
            </a:r>
            <a:endParaRPr lang="en-US" altLang="zh-CN" sz="2400" dirty="0" smtClean="0"/>
          </a:p>
          <a:p>
            <a:pPr marL="800100" lvl="1" indent="-342900">
              <a:lnSpc>
                <a:spcPct val="150000"/>
              </a:lnSpc>
              <a:buFont typeface="Wingdings" panose="05000000000000000000" pitchFamily="2" charset="2"/>
              <a:buChar char="ü"/>
            </a:pPr>
            <a:r>
              <a:rPr lang="zh-CN" altLang="en-US" sz="2400" dirty="0" smtClean="0"/>
              <a:t>现金清查：</a:t>
            </a:r>
            <a:endParaRPr lang="en-US" altLang="zh-CN" sz="2400" dirty="0" smtClean="0"/>
          </a:p>
          <a:p>
            <a:pPr marL="1371600" lvl="2" indent="-457200">
              <a:lnSpc>
                <a:spcPct val="150000"/>
              </a:lnSpc>
              <a:buFont typeface="Wingdings" panose="05000000000000000000" pitchFamily="2" charset="2"/>
              <a:buChar char="Ø"/>
            </a:pPr>
            <a:r>
              <a:rPr lang="zh-CN" altLang="en-US" sz="2400" dirty="0" smtClean="0"/>
              <a:t>出现“长款”或“短款”：“待处理财产损损溢”</a:t>
            </a:r>
            <a:endParaRPr lang="en-US" altLang="zh-CN" sz="2400" dirty="0" smtClean="0"/>
          </a:p>
          <a:p>
            <a:pPr marL="1371600" lvl="2" indent="-457200">
              <a:lnSpc>
                <a:spcPct val="150000"/>
              </a:lnSpc>
              <a:buFont typeface="Wingdings" panose="05000000000000000000" pitchFamily="2" charset="2"/>
              <a:buChar char="Ø"/>
            </a:pPr>
            <a:r>
              <a:rPr lang="zh-CN" altLang="en-US" sz="2400" dirty="0"/>
              <a:t>查明原因</a:t>
            </a:r>
            <a:r>
              <a:rPr lang="zh-CN" altLang="en-US" sz="2400" dirty="0" smtClean="0"/>
              <a:t>后按批准进行转销</a:t>
            </a:r>
            <a:endParaRPr lang="zh-CN" altLang="en-US" sz="2400" dirty="0"/>
          </a:p>
        </p:txBody>
      </p:sp>
    </p:spTree>
    <p:extLst>
      <p:ext uri="{BB962C8B-B14F-4D97-AF65-F5344CB8AC3E}">
        <p14:creationId xmlns:p14="http://schemas.microsoft.com/office/powerpoint/2010/main" val="2708376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0"/>
            <a:ext cx="4489938"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考试题型</a:t>
            </a:r>
            <a:endParaRPr lang="zh-CN" altLang="en-US" sz="3600" dirty="0"/>
          </a:p>
        </p:txBody>
      </p:sp>
      <p:sp>
        <p:nvSpPr>
          <p:cNvPr id="3" name="文本框 2"/>
          <p:cNvSpPr txBox="1"/>
          <p:nvPr/>
        </p:nvSpPr>
        <p:spPr>
          <a:xfrm>
            <a:off x="158496" y="703385"/>
            <a:ext cx="12033504" cy="5509200"/>
          </a:xfrm>
          <a:prstGeom prst="rect">
            <a:avLst/>
          </a:prstGeom>
          <a:noFill/>
        </p:spPr>
        <p:txBody>
          <a:bodyPr wrap="square" rtlCol="0">
            <a:spAutoFit/>
          </a:bodyPr>
          <a:lstStyle/>
          <a:p>
            <a:pPr marL="342900" indent="-342900">
              <a:lnSpc>
                <a:spcPct val="200000"/>
              </a:lnSpc>
              <a:buFont typeface="Wingdings" panose="05000000000000000000" pitchFamily="2" charset="2"/>
              <a:buChar char="l"/>
            </a:pPr>
            <a:r>
              <a:rPr lang="en-US" altLang="zh-CN" sz="3200" dirty="0" smtClean="0"/>
              <a:t> </a:t>
            </a:r>
            <a:r>
              <a:rPr lang="zh-CN" altLang="en-US" sz="3200" dirty="0" smtClean="0"/>
              <a:t>单项选择题（</a:t>
            </a:r>
            <a:r>
              <a:rPr lang="en-US" altLang="zh-CN" sz="3200" dirty="0" smtClean="0"/>
              <a:t>15</a:t>
            </a:r>
            <a:r>
              <a:rPr lang="zh-CN" altLang="en-US" sz="3200" dirty="0" smtClean="0"/>
              <a:t>道，每题</a:t>
            </a:r>
            <a:r>
              <a:rPr lang="en-US" altLang="zh-CN" sz="3200" dirty="0" smtClean="0"/>
              <a:t>1</a:t>
            </a:r>
            <a:r>
              <a:rPr lang="zh-CN" altLang="en-US" sz="3200" dirty="0" smtClean="0"/>
              <a:t>分）</a:t>
            </a:r>
            <a:endParaRPr lang="en-US" altLang="zh-CN" sz="3200" dirty="0" smtClean="0"/>
          </a:p>
          <a:p>
            <a:pPr marL="342900" indent="-342900">
              <a:lnSpc>
                <a:spcPct val="200000"/>
              </a:lnSpc>
              <a:buFont typeface="Wingdings" panose="05000000000000000000" pitchFamily="2" charset="2"/>
              <a:buChar char="l"/>
            </a:pPr>
            <a:r>
              <a:rPr lang="en-US" altLang="zh-CN" sz="3200" dirty="0"/>
              <a:t> </a:t>
            </a:r>
            <a:r>
              <a:rPr lang="zh-CN" altLang="en-US" sz="3200" dirty="0" smtClean="0"/>
              <a:t>多项选择题（</a:t>
            </a:r>
            <a:r>
              <a:rPr lang="en-US" altLang="zh-CN" sz="3200" dirty="0" smtClean="0"/>
              <a:t>5</a:t>
            </a:r>
            <a:r>
              <a:rPr lang="zh-CN" altLang="en-US" sz="3200" dirty="0" smtClean="0"/>
              <a:t>道，每题</a:t>
            </a:r>
            <a:r>
              <a:rPr lang="en-US" altLang="zh-CN" sz="3200" dirty="0" smtClean="0"/>
              <a:t>2</a:t>
            </a:r>
            <a:r>
              <a:rPr lang="zh-CN" altLang="en-US" sz="3200" dirty="0" smtClean="0"/>
              <a:t>分）</a:t>
            </a:r>
            <a:endParaRPr lang="en-US" altLang="zh-CN" sz="3200" dirty="0" smtClean="0"/>
          </a:p>
          <a:p>
            <a:pPr marL="342900" indent="-342900">
              <a:lnSpc>
                <a:spcPct val="200000"/>
              </a:lnSpc>
              <a:buFont typeface="Wingdings" panose="05000000000000000000" pitchFamily="2" charset="2"/>
              <a:buChar char="l"/>
            </a:pPr>
            <a:r>
              <a:rPr lang="en-US" altLang="zh-CN" sz="3200" dirty="0"/>
              <a:t> </a:t>
            </a:r>
            <a:r>
              <a:rPr lang="zh-CN" altLang="en-US" sz="3200" dirty="0"/>
              <a:t>判断</a:t>
            </a:r>
            <a:r>
              <a:rPr lang="zh-CN" altLang="en-US" sz="3200" dirty="0" smtClean="0"/>
              <a:t>题（</a:t>
            </a:r>
            <a:r>
              <a:rPr lang="en-US" altLang="zh-CN" sz="3200" dirty="0" smtClean="0"/>
              <a:t>10</a:t>
            </a:r>
            <a:r>
              <a:rPr lang="zh-CN" altLang="en-US" sz="3200" dirty="0" smtClean="0"/>
              <a:t>道，每题</a:t>
            </a:r>
            <a:r>
              <a:rPr lang="en-US" altLang="zh-CN" sz="3200" dirty="0" smtClean="0"/>
              <a:t>1</a:t>
            </a:r>
            <a:r>
              <a:rPr lang="zh-CN" altLang="en-US" sz="3200" dirty="0" smtClean="0"/>
              <a:t>分）</a:t>
            </a:r>
            <a:endParaRPr lang="en-US" altLang="zh-CN" sz="3200" dirty="0" smtClean="0"/>
          </a:p>
          <a:p>
            <a:pPr marL="342900" indent="-342900">
              <a:lnSpc>
                <a:spcPct val="200000"/>
              </a:lnSpc>
              <a:buFont typeface="Wingdings" panose="05000000000000000000" pitchFamily="2" charset="2"/>
              <a:buChar char="l"/>
            </a:pPr>
            <a:r>
              <a:rPr lang="en-US" altLang="zh-CN" sz="3200" dirty="0"/>
              <a:t> </a:t>
            </a:r>
            <a:r>
              <a:rPr lang="zh-CN" altLang="en-US" sz="3200" dirty="0" smtClean="0"/>
              <a:t>简述题（</a:t>
            </a:r>
            <a:r>
              <a:rPr lang="en-US" altLang="zh-CN" sz="3200" dirty="0" smtClean="0"/>
              <a:t>4</a:t>
            </a:r>
            <a:r>
              <a:rPr lang="zh-CN" altLang="en-US" sz="3200" dirty="0" smtClean="0"/>
              <a:t>道，每题</a:t>
            </a:r>
            <a:r>
              <a:rPr lang="en-US" altLang="zh-CN" sz="3200" dirty="0" smtClean="0"/>
              <a:t>8</a:t>
            </a:r>
            <a:r>
              <a:rPr lang="zh-CN" altLang="en-US" sz="3200" dirty="0" smtClean="0"/>
              <a:t>分）</a:t>
            </a:r>
            <a:endParaRPr lang="en-US" altLang="zh-CN" sz="3200" dirty="0" smtClean="0"/>
          </a:p>
          <a:p>
            <a:pPr marL="342900" indent="-342900">
              <a:lnSpc>
                <a:spcPct val="200000"/>
              </a:lnSpc>
              <a:buFont typeface="Wingdings" panose="05000000000000000000" pitchFamily="2" charset="2"/>
              <a:buChar char="l"/>
            </a:pPr>
            <a:r>
              <a:rPr lang="zh-CN" altLang="en-US" sz="3200" dirty="0" smtClean="0"/>
              <a:t> 计算及会计实务题（</a:t>
            </a:r>
            <a:r>
              <a:rPr lang="en-US" altLang="zh-CN" sz="3200" dirty="0" smtClean="0"/>
              <a:t>4</a:t>
            </a:r>
            <a:r>
              <a:rPr lang="zh-CN" altLang="en-US" sz="3200" dirty="0" smtClean="0"/>
              <a:t>道，共</a:t>
            </a:r>
            <a:r>
              <a:rPr lang="en-US" altLang="zh-CN" sz="3200" dirty="0" smtClean="0"/>
              <a:t>33</a:t>
            </a:r>
            <a:r>
              <a:rPr lang="zh-CN" altLang="en-US" sz="3200" dirty="0" smtClean="0"/>
              <a:t>分）</a:t>
            </a:r>
            <a:endParaRPr lang="en-US" altLang="zh-CN" sz="3200" dirty="0" smtClean="0"/>
          </a:p>
          <a:p>
            <a:pPr marL="342900" indent="-342900">
              <a:buFont typeface="Wingdings" panose="05000000000000000000" pitchFamily="2" charset="2"/>
              <a:buChar char="l"/>
            </a:pPr>
            <a:endParaRPr lang="zh-CN" altLang="en-US" sz="3200" dirty="0"/>
          </a:p>
        </p:txBody>
      </p:sp>
    </p:spTree>
    <p:extLst>
      <p:ext uri="{BB962C8B-B14F-4D97-AF65-F5344CB8AC3E}">
        <p14:creationId xmlns:p14="http://schemas.microsoft.com/office/powerpoint/2010/main" val="6778048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547690" cy="9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货币资金和应收款项的会计处理</a:t>
            </a:r>
            <a:endParaRPr lang="zh-CN" altLang="en-US" sz="3200" dirty="0"/>
          </a:p>
        </p:txBody>
      </p:sp>
      <p:sp>
        <p:nvSpPr>
          <p:cNvPr id="3" name="文本框 2"/>
          <p:cNvSpPr txBox="1"/>
          <p:nvPr/>
        </p:nvSpPr>
        <p:spPr>
          <a:xfrm>
            <a:off x="250256" y="789271"/>
            <a:ext cx="11588818" cy="6186309"/>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400" dirty="0" smtClean="0"/>
              <a:t> </a:t>
            </a:r>
            <a:r>
              <a:rPr lang="zh-CN" altLang="en-US" sz="2400" dirty="0" smtClean="0"/>
              <a:t>银行存款的核算：</a:t>
            </a:r>
            <a:endParaRPr lang="en-US" altLang="zh-CN" sz="2400" dirty="0" smtClean="0"/>
          </a:p>
          <a:p>
            <a:pPr marL="800100" lvl="1" indent="-342900">
              <a:lnSpc>
                <a:spcPct val="150000"/>
              </a:lnSpc>
              <a:buFont typeface="Wingdings" panose="05000000000000000000" pitchFamily="2" charset="2"/>
              <a:buChar char="ü"/>
            </a:pPr>
            <a:r>
              <a:rPr lang="en-US" altLang="zh-CN" sz="2400" dirty="0"/>
              <a:t> </a:t>
            </a:r>
            <a:r>
              <a:rPr lang="zh-CN" altLang="en-US" sz="2400" dirty="0" smtClean="0"/>
              <a:t>银行存款的主要结算方式：</a:t>
            </a:r>
            <a:endParaRPr lang="en-US" altLang="zh-CN" sz="2400" dirty="0" smtClean="0"/>
          </a:p>
          <a:p>
            <a:pPr marL="1257300" lvl="2" indent="-342900">
              <a:lnSpc>
                <a:spcPct val="150000"/>
              </a:lnSpc>
              <a:buFont typeface="Wingdings" panose="05000000000000000000" pitchFamily="2" charset="2"/>
              <a:buChar char="Ø"/>
            </a:pPr>
            <a:r>
              <a:rPr lang="zh-CN" altLang="en-US" sz="2400" b="1" i="1" dirty="0">
                <a:solidFill>
                  <a:srgbClr val="C00000"/>
                </a:solidFill>
              </a:rPr>
              <a:t>支票</a:t>
            </a:r>
            <a:r>
              <a:rPr lang="zh-CN" altLang="en-US" sz="2400" b="1" i="1" dirty="0" smtClean="0">
                <a:solidFill>
                  <a:srgbClr val="C00000"/>
                </a:solidFill>
              </a:rPr>
              <a:t>结算</a:t>
            </a:r>
            <a:endParaRPr lang="en-US" altLang="zh-CN" sz="2400" b="1" i="1" dirty="0" smtClean="0">
              <a:solidFill>
                <a:srgbClr val="C00000"/>
              </a:solidFill>
            </a:endParaRPr>
          </a:p>
          <a:p>
            <a:pPr marL="1257300" lvl="2" indent="-342900">
              <a:lnSpc>
                <a:spcPct val="150000"/>
              </a:lnSpc>
              <a:buFont typeface="Wingdings" panose="05000000000000000000" pitchFamily="2" charset="2"/>
              <a:buChar char="Ø"/>
            </a:pPr>
            <a:r>
              <a:rPr lang="zh-CN" altLang="en-US" sz="2400" b="1" i="1" dirty="0" smtClean="0">
                <a:solidFill>
                  <a:srgbClr val="C00000"/>
                </a:solidFill>
              </a:rPr>
              <a:t>银行汇票结算</a:t>
            </a:r>
            <a:endParaRPr lang="en-US" altLang="zh-CN" sz="2400" b="1" i="1" dirty="0" smtClean="0">
              <a:solidFill>
                <a:srgbClr val="C00000"/>
              </a:solidFill>
            </a:endParaRPr>
          </a:p>
          <a:p>
            <a:pPr marL="1257300" lvl="2" indent="-342900">
              <a:lnSpc>
                <a:spcPct val="150000"/>
              </a:lnSpc>
              <a:buFont typeface="Wingdings" panose="05000000000000000000" pitchFamily="2" charset="2"/>
              <a:buChar char="Ø"/>
            </a:pPr>
            <a:r>
              <a:rPr lang="zh-CN" altLang="en-US" sz="2400" b="1" i="1" dirty="0">
                <a:solidFill>
                  <a:srgbClr val="C00000"/>
                </a:solidFill>
              </a:rPr>
              <a:t>商业汇票</a:t>
            </a:r>
            <a:r>
              <a:rPr lang="zh-CN" altLang="en-US" sz="2400" b="1" i="1" dirty="0" smtClean="0">
                <a:solidFill>
                  <a:srgbClr val="C00000"/>
                </a:solidFill>
              </a:rPr>
              <a:t>结算</a:t>
            </a:r>
            <a:endParaRPr lang="en-US" altLang="zh-CN" sz="2400" b="1" i="1" dirty="0" smtClean="0">
              <a:solidFill>
                <a:srgbClr val="C00000"/>
              </a:solidFill>
            </a:endParaRPr>
          </a:p>
          <a:p>
            <a:pPr marL="1257300" lvl="2" indent="-342900">
              <a:lnSpc>
                <a:spcPct val="150000"/>
              </a:lnSpc>
              <a:buFont typeface="Wingdings" panose="05000000000000000000" pitchFamily="2" charset="2"/>
              <a:buChar char="Ø"/>
            </a:pPr>
            <a:r>
              <a:rPr lang="zh-CN" altLang="en-US" sz="2400" b="1" i="1" dirty="0">
                <a:solidFill>
                  <a:srgbClr val="C00000"/>
                </a:solidFill>
              </a:rPr>
              <a:t>银行本票</a:t>
            </a:r>
            <a:r>
              <a:rPr lang="zh-CN" altLang="en-US" sz="2400" b="1" i="1" dirty="0" smtClean="0">
                <a:solidFill>
                  <a:srgbClr val="C00000"/>
                </a:solidFill>
              </a:rPr>
              <a:t>结算</a:t>
            </a:r>
            <a:endParaRPr lang="en-US" altLang="zh-CN" sz="2400" b="1" i="1" dirty="0" smtClean="0">
              <a:solidFill>
                <a:srgbClr val="C00000"/>
              </a:solidFill>
            </a:endParaRPr>
          </a:p>
          <a:p>
            <a:pPr marL="1257300" lvl="2" indent="-342900">
              <a:lnSpc>
                <a:spcPct val="150000"/>
              </a:lnSpc>
              <a:buFont typeface="Wingdings" panose="05000000000000000000" pitchFamily="2" charset="2"/>
              <a:buChar char="Ø"/>
            </a:pPr>
            <a:r>
              <a:rPr lang="zh-CN" altLang="en-US" sz="2400" dirty="0"/>
              <a:t>委托</a:t>
            </a:r>
            <a:r>
              <a:rPr lang="zh-CN" altLang="en-US" sz="2400" dirty="0" smtClean="0"/>
              <a:t>收款</a:t>
            </a:r>
            <a:endParaRPr lang="en-US" altLang="zh-CN" sz="2400" dirty="0" smtClean="0"/>
          </a:p>
          <a:p>
            <a:pPr marL="1257300" lvl="2" indent="-342900">
              <a:lnSpc>
                <a:spcPct val="150000"/>
              </a:lnSpc>
              <a:buFont typeface="Wingdings" panose="05000000000000000000" pitchFamily="2" charset="2"/>
              <a:buChar char="Ø"/>
            </a:pPr>
            <a:r>
              <a:rPr lang="zh-CN" altLang="en-US" sz="2400" dirty="0"/>
              <a:t>汇兑</a:t>
            </a:r>
            <a:r>
              <a:rPr lang="zh-CN" altLang="en-US" sz="2400" dirty="0" smtClean="0"/>
              <a:t>结算</a:t>
            </a:r>
            <a:endParaRPr lang="en-US" altLang="zh-CN" sz="2400" dirty="0" smtClean="0"/>
          </a:p>
          <a:p>
            <a:pPr marL="1257300" lvl="2" indent="-342900">
              <a:lnSpc>
                <a:spcPct val="150000"/>
              </a:lnSpc>
              <a:buFont typeface="Wingdings" panose="05000000000000000000" pitchFamily="2" charset="2"/>
              <a:buChar char="Ø"/>
            </a:pPr>
            <a:r>
              <a:rPr lang="zh-CN" altLang="en-US" sz="2400" dirty="0" smtClean="0"/>
              <a:t>托收承付</a:t>
            </a:r>
            <a:endParaRPr lang="en-US" altLang="zh-CN" sz="2400" dirty="0" smtClean="0"/>
          </a:p>
          <a:p>
            <a:pPr marL="1257300" lvl="2" indent="-342900">
              <a:lnSpc>
                <a:spcPct val="150000"/>
              </a:lnSpc>
              <a:buFont typeface="Wingdings" panose="05000000000000000000" pitchFamily="2" charset="2"/>
              <a:buChar char="Ø"/>
            </a:pPr>
            <a:r>
              <a:rPr lang="zh-CN" altLang="en-US" sz="2400" dirty="0" smtClean="0"/>
              <a:t>信用证</a:t>
            </a:r>
            <a:endParaRPr lang="en-US" altLang="zh-CN" sz="2400" dirty="0" smtClean="0"/>
          </a:p>
          <a:p>
            <a:pPr marL="1257300" lvl="2" indent="-342900">
              <a:lnSpc>
                <a:spcPct val="150000"/>
              </a:lnSpc>
              <a:buFont typeface="Wingdings" panose="05000000000000000000" pitchFamily="2" charset="2"/>
              <a:buChar char="Ø"/>
            </a:pPr>
            <a:r>
              <a:rPr lang="zh-CN" altLang="en-US" sz="2400" dirty="0"/>
              <a:t>银行卡</a:t>
            </a:r>
          </a:p>
        </p:txBody>
      </p:sp>
    </p:spTree>
    <p:extLst>
      <p:ext uri="{BB962C8B-B14F-4D97-AF65-F5344CB8AC3E}">
        <p14:creationId xmlns:p14="http://schemas.microsoft.com/office/powerpoint/2010/main" val="1979840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547690" cy="9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货币资金和应收款项的会计处理</a:t>
            </a:r>
            <a:endParaRPr lang="zh-CN" altLang="en-US" sz="3200" dirty="0"/>
          </a:p>
        </p:txBody>
      </p:sp>
      <p:graphicFrame>
        <p:nvGraphicFramePr>
          <p:cNvPr id="3" name="表格 2"/>
          <p:cNvGraphicFramePr>
            <a:graphicFrameLocks noGrp="1"/>
          </p:cNvGraphicFramePr>
          <p:nvPr>
            <p:extLst>
              <p:ext uri="{D42A27DB-BD31-4B8C-83A1-F6EECF244321}">
                <p14:modId xmlns:p14="http://schemas.microsoft.com/office/powerpoint/2010/main" val="946581029"/>
              </p:ext>
            </p:extLst>
          </p:nvPr>
        </p:nvGraphicFramePr>
        <p:xfrm>
          <a:off x="1021347" y="1025092"/>
          <a:ext cx="10240211" cy="5334000"/>
        </p:xfrm>
        <a:graphic>
          <a:graphicData uri="http://schemas.openxmlformats.org/drawingml/2006/table">
            <a:tbl>
              <a:tblPr firstRow="1" bandRow="1">
                <a:tableStyleId>{8EC20E35-A176-4012-BC5E-935CFFF8708E}</a:tableStyleId>
              </a:tblPr>
              <a:tblGrid>
                <a:gridCol w="1173213"/>
                <a:gridCol w="4234656"/>
                <a:gridCol w="2647407"/>
                <a:gridCol w="2184935"/>
              </a:tblGrid>
              <a:tr h="317134">
                <a:tc>
                  <a:txBody>
                    <a:bodyPr/>
                    <a:lstStyle/>
                    <a:p>
                      <a:endParaRPr lang="zh-CN" altLang="en-US" sz="2000" dirty="0"/>
                    </a:p>
                  </a:txBody>
                  <a:tcPr/>
                </a:tc>
                <a:tc>
                  <a:txBody>
                    <a:bodyPr/>
                    <a:lstStyle/>
                    <a:p>
                      <a:pPr algn="ctr"/>
                      <a:r>
                        <a:rPr lang="zh-CN" altLang="en-US" sz="2000" dirty="0" smtClean="0"/>
                        <a:t>描述</a:t>
                      </a:r>
                      <a:endParaRPr lang="zh-CN" altLang="en-US" sz="2000" dirty="0"/>
                    </a:p>
                  </a:txBody>
                  <a:tcPr/>
                </a:tc>
                <a:tc>
                  <a:txBody>
                    <a:bodyPr/>
                    <a:lstStyle/>
                    <a:p>
                      <a:pPr algn="ctr"/>
                      <a:r>
                        <a:rPr lang="zh-CN" altLang="en-US" sz="2000" dirty="0" smtClean="0"/>
                        <a:t>承兑人</a:t>
                      </a:r>
                      <a:endParaRPr lang="zh-CN" altLang="en-US" sz="2000" dirty="0"/>
                    </a:p>
                  </a:txBody>
                  <a:tcPr/>
                </a:tc>
                <a:tc>
                  <a:txBody>
                    <a:bodyPr/>
                    <a:lstStyle/>
                    <a:p>
                      <a:pPr algn="ctr"/>
                      <a:r>
                        <a:rPr lang="zh-CN" altLang="en-US" sz="2000" dirty="0" smtClean="0"/>
                        <a:t>期限</a:t>
                      </a:r>
                      <a:endParaRPr lang="zh-CN" altLang="en-US" sz="2000" dirty="0"/>
                    </a:p>
                  </a:txBody>
                  <a:tcPr/>
                </a:tc>
              </a:tr>
              <a:tr h="1292992">
                <a:tc>
                  <a:txBody>
                    <a:bodyPr/>
                    <a:lstStyle/>
                    <a:p>
                      <a:pPr algn="ctr"/>
                      <a:r>
                        <a:rPr lang="zh-CN" altLang="en-US" sz="2000" dirty="0" smtClean="0"/>
                        <a:t>支票</a:t>
                      </a:r>
                      <a:endParaRPr lang="zh-CN" altLang="en-US" sz="20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dirty="0" smtClean="0"/>
                        <a:t>由出票人签发，委托办理支票存款业务的银行在见票时无条件支付确定的金额给收款人或者持票人的票据。</a:t>
                      </a:r>
                      <a:endParaRPr lang="en-US" altLang="zh-CN" sz="2000" dirty="0" smtClean="0"/>
                    </a:p>
                  </a:txBody>
                  <a:tcPr/>
                </a:tc>
                <a:tc>
                  <a:txBody>
                    <a:bodyPr/>
                    <a:lstStyle/>
                    <a:p>
                      <a:pPr algn="just"/>
                      <a:r>
                        <a:rPr lang="zh-CN" altLang="en-US" sz="2000" dirty="0" smtClean="0"/>
                        <a:t>银行见票无条件承兑</a:t>
                      </a:r>
                      <a:endParaRPr lang="zh-CN" altLang="en-US" sz="2000" dirty="0"/>
                    </a:p>
                  </a:txBody>
                  <a:tcPr/>
                </a:tc>
                <a:tc>
                  <a:txBody>
                    <a:bodyPr/>
                    <a:lstStyle/>
                    <a:p>
                      <a:pPr algn="just"/>
                      <a:r>
                        <a:rPr lang="zh-CN" altLang="en-US" sz="2000" dirty="0" smtClean="0"/>
                        <a:t>自出票日起</a:t>
                      </a:r>
                      <a:r>
                        <a:rPr lang="en-US" altLang="zh-CN" sz="2000" dirty="0" smtClean="0"/>
                        <a:t>10</a:t>
                      </a:r>
                      <a:r>
                        <a:rPr lang="zh-CN" altLang="en-US" sz="2000" dirty="0" smtClean="0"/>
                        <a:t>日，超期不予受理</a:t>
                      </a:r>
                      <a:endParaRPr lang="zh-CN" altLang="en-US" sz="2000" dirty="0"/>
                    </a:p>
                  </a:txBody>
                  <a:tcPr/>
                </a:tc>
              </a:tr>
              <a:tr h="1030686">
                <a:tc>
                  <a:txBody>
                    <a:bodyPr/>
                    <a:lstStyle/>
                    <a:p>
                      <a:pPr algn="ctr"/>
                      <a:r>
                        <a:rPr lang="zh-CN" altLang="en-US" sz="2000" dirty="0" smtClean="0"/>
                        <a:t>银行汇票</a:t>
                      </a:r>
                      <a:endParaRPr lang="zh-CN" altLang="en-US" sz="20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dirty="0" smtClean="0"/>
                        <a:t>由出票银行签发，由其在见票时按照实际结算金额无条件支付给收款人或持票人的票据</a:t>
                      </a:r>
                      <a:endParaRPr lang="en-US" altLang="zh-CN" sz="2000" dirty="0" smtClean="0"/>
                    </a:p>
                    <a:p>
                      <a:pPr algn="just"/>
                      <a:endParaRPr lang="zh-CN" altLang="en-US" sz="2000" dirty="0"/>
                    </a:p>
                  </a:txBody>
                  <a:tcPr/>
                </a:tc>
                <a:tc>
                  <a:txBody>
                    <a:bodyPr/>
                    <a:lstStyle/>
                    <a:p>
                      <a:pPr algn="just"/>
                      <a:r>
                        <a:rPr lang="zh-CN" altLang="en-US" sz="2000" dirty="0" smtClean="0"/>
                        <a:t>银行见票即兑</a:t>
                      </a:r>
                      <a:endParaRPr lang="zh-CN" altLang="en-US" sz="2000" dirty="0"/>
                    </a:p>
                  </a:txBody>
                  <a:tcPr/>
                </a:tc>
                <a:tc>
                  <a:txBody>
                    <a:bodyPr/>
                    <a:lstStyle/>
                    <a:p>
                      <a:pPr algn="just"/>
                      <a:r>
                        <a:rPr lang="zh-CN" altLang="en-US" sz="2000" dirty="0" smtClean="0"/>
                        <a:t>自出票日起</a:t>
                      </a:r>
                      <a:r>
                        <a:rPr lang="en-US" altLang="zh-CN" sz="2000" dirty="0" smtClean="0"/>
                        <a:t>1</a:t>
                      </a:r>
                      <a:r>
                        <a:rPr lang="zh-CN" altLang="en-US" sz="2000" dirty="0" smtClean="0"/>
                        <a:t>个月</a:t>
                      </a:r>
                      <a:endParaRPr lang="zh-CN" altLang="en-US" sz="2000" dirty="0"/>
                    </a:p>
                  </a:txBody>
                  <a:tcPr/>
                </a:tc>
              </a:tr>
              <a:tr h="1030686">
                <a:tc>
                  <a:txBody>
                    <a:bodyPr/>
                    <a:lstStyle/>
                    <a:p>
                      <a:pPr algn="ctr"/>
                      <a:r>
                        <a:rPr lang="zh-CN" altLang="en-US" sz="2000" dirty="0" smtClean="0"/>
                        <a:t>商业汇票</a:t>
                      </a:r>
                      <a:endParaRPr lang="zh-CN" altLang="en-US" sz="20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dirty="0" smtClean="0"/>
                        <a:t>由出票人签发的，委托付款人在指定日期无条件支付确定的金额给收款人或者持票人的票据</a:t>
                      </a:r>
                      <a:endParaRPr lang="en-US" altLang="zh-CN" sz="2000" dirty="0" smtClean="0"/>
                    </a:p>
                    <a:p>
                      <a:pPr algn="just"/>
                      <a:endParaRPr lang="zh-CN" altLang="en-US" sz="2000" dirty="0"/>
                    </a:p>
                  </a:txBody>
                  <a:tcPr/>
                </a:tc>
                <a:tc>
                  <a:txBody>
                    <a:bodyPr/>
                    <a:lstStyle/>
                    <a:p>
                      <a:pPr algn="just"/>
                      <a:r>
                        <a:rPr lang="zh-CN" altLang="en-US" sz="2000" dirty="0" smtClean="0"/>
                        <a:t>商业承兑汇票：企业</a:t>
                      </a:r>
                      <a:endParaRPr lang="en-US" altLang="zh-CN" sz="2000" dirty="0" smtClean="0"/>
                    </a:p>
                    <a:p>
                      <a:pPr algn="just"/>
                      <a:r>
                        <a:rPr lang="zh-CN" altLang="en-US" sz="2000" dirty="0" smtClean="0"/>
                        <a:t>银行承兑汇票：银行</a:t>
                      </a:r>
                      <a:endParaRPr lang="zh-CN" altLang="en-US" sz="2000" dirty="0"/>
                    </a:p>
                  </a:txBody>
                  <a:tcPr/>
                </a:tc>
                <a:tc>
                  <a:txBody>
                    <a:bodyPr/>
                    <a:lstStyle/>
                    <a:p>
                      <a:pPr algn="just"/>
                      <a:r>
                        <a:rPr lang="zh-CN" altLang="en-US" sz="2000" dirty="0" smtClean="0"/>
                        <a:t>自出票日起最长不得超过</a:t>
                      </a:r>
                      <a:r>
                        <a:rPr lang="en-US" altLang="zh-CN" sz="2000" dirty="0" smtClean="0"/>
                        <a:t>6</a:t>
                      </a:r>
                      <a:r>
                        <a:rPr lang="zh-CN" altLang="en-US" sz="2000" dirty="0" smtClean="0"/>
                        <a:t>个月</a:t>
                      </a:r>
                      <a:endParaRPr lang="zh-CN" altLang="en-US" sz="2000" dirty="0"/>
                    </a:p>
                  </a:txBody>
                  <a:tcPr/>
                </a:tc>
              </a:tr>
              <a:tr h="911817">
                <a:tc>
                  <a:txBody>
                    <a:bodyPr/>
                    <a:lstStyle/>
                    <a:p>
                      <a:pPr algn="ctr"/>
                      <a:r>
                        <a:rPr lang="zh-CN" altLang="en-US" sz="2000" dirty="0" smtClean="0"/>
                        <a:t>银行本票</a:t>
                      </a:r>
                      <a:endParaRPr lang="zh-CN" altLang="en-US" sz="2000" dirty="0"/>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2000" dirty="0" smtClean="0"/>
                        <a:t>申请人将款项交给银行，银行签发，承诺自己在见票时无条件支付确定的金额给收款人或者持票人的票据</a:t>
                      </a:r>
                      <a:endParaRPr lang="en-US" altLang="zh-CN" sz="2000" dirty="0" smtClean="0"/>
                    </a:p>
                  </a:txBody>
                  <a:tcPr/>
                </a:tc>
                <a:tc>
                  <a:txBody>
                    <a:bodyPr/>
                    <a:lstStyle/>
                    <a:p>
                      <a:pPr algn="just"/>
                      <a:r>
                        <a:rPr lang="zh-CN" altLang="en-US" sz="2000" dirty="0" smtClean="0"/>
                        <a:t>银行</a:t>
                      </a:r>
                      <a:endParaRPr lang="zh-CN" altLang="en-US" sz="2000" dirty="0"/>
                    </a:p>
                  </a:txBody>
                  <a:tcPr/>
                </a:tc>
                <a:tc>
                  <a:txBody>
                    <a:bodyPr/>
                    <a:lstStyle/>
                    <a:p>
                      <a:pPr algn="just"/>
                      <a:r>
                        <a:rPr lang="zh-CN" altLang="en-US" sz="2000" dirty="0" smtClean="0"/>
                        <a:t>自出票日起最长不得超过</a:t>
                      </a:r>
                      <a:r>
                        <a:rPr lang="en-US" altLang="zh-CN" sz="2000" dirty="0" smtClean="0"/>
                        <a:t>2</a:t>
                      </a:r>
                      <a:r>
                        <a:rPr lang="zh-CN" altLang="en-US" sz="2000" dirty="0" smtClean="0"/>
                        <a:t>个月</a:t>
                      </a:r>
                      <a:endParaRPr lang="zh-CN" altLang="en-US" sz="2000" dirty="0"/>
                    </a:p>
                  </a:txBody>
                  <a:tcPr/>
                </a:tc>
              </a:tr>
            </a:tbl>
          </a:graphicData>
        </a:graphic>
      </p:graphicFrame>
    </p:spTree>
    <p:extLst>
      <p:ext uri="{BB962C8B-B14F-4D97-AF65-F5344CB8AC3E}">
        <p14:creationId xmlns:p14="http://schemas.microsoft.com/office/powerpoint/2010/main" val="3218889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547690" cy="9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货币资金和应收款项的会计处理</a:t>
            </a:r>
            <a:endParaRPr lang="zh-CN" altLang="en-US" sz="3200" dirty="0"/>
          </a:p>
        </p:txBody>
      </p:sp>
      <p:sp>
        <p:nvSpPr>
          <p:cNvPr id="3" name="矩形 2"/>
          <p:cNvSpPr/>
          <p:nvPr/>
        </p:nvSpPr>
        <p:spPr>
          <a:xfrm>
            <a:off x="231932" y="771747"/>
            <a:ext cx="11563150" cy="6124754"/>
          </a:xfrm>
          <a:prstGeom prst="rect">
            <a:avLst/>
          </a:prstGeom>
        </p:spPr>
        <p:txBody>
          <a:bodyPr wrap="square">
            <a:spAutoFit/>
          </a:bodyPr>
          <a:lstStyle/>
          <a:p>
            <a:pPr marL="285750" indent="-285750">
              <a:lnSpc>
                <a:spcPct val="200000"/>
              </a:lnSpc>
              <a:buFont typeface="Wingdings" panose="05000000000000000000" pitchFamily="2" charset="2"/>
              <a:buChar char="l"/>
            </a:pPr>
            <a:r>
              <a:rPr lang="zh-CN" altLang="en-US" sz="2800" dirty="0" smtClean="0"/>
              <a:t> 银行存款的核算：</a:t>
            </a:r>
            <a:endParaRPr lang="en-US" altLang="zh-CN" sz="2800" dirty="0" smtClean="0"/>
          </a:p>
          <a:p>
            <a:pPr marL="800100" lvl="1" indent="-342900">
              <a:lnSpc>
                <a:spcPct val="200000"/>
              </a:lnSpc>
              <a:buFont typeface="Wingdings" panose="05000000000000000000" pitchFamily="2" charset="2"/>
              <a:buChar char="ü"/>
            </a:pPr>
            <a:r>
              <a:rPr lang="en-US" altLang="zh-CN" sz="2800" dirty="0" smtClean="0"/>
              <a:t>  </a:t>
            </a:r>
            <a:r>
              <a:rPr lang="zh-CN" altLang="en-US" sz="2800" dirty="0" smtClean="0"/>
              <a:t>银行存款的会计处理：借增贷减</a:t>
            </a:r>
            <a:endParaRPr lang="en-US" altLang="zh-CN" sz="2800" dirty="0" smtClean="0"/>
          </a:p>
          <a:p>
            <a:pPr marL="800100" lvl="1" indent="-342900">
              <a:lnSpc>
                <a:spcPct val="200000"/>
              </a:lnSpc>
              <a:buFont typeface="Wingdings" panose="05000000000000000000" pitchFamily="2" charset="2"/>
              <a:buChar char="ü"/>
            </a:pPr>
            <a:r>
              <a:rPr lang="zh-CN" altLang="en-US" sz="2800" dirty="0" smtClean="0"/>
              <a:t>“补记式”余额调节法</a:t>
            </a:r>
            <a:r>
              <a:rPr lang="en-US" altLang="zh-CN" sz="2800" dirty="0" smtClean="0"/>
              <a:t>—</a:t>
            </a:r>
            <a:r>
              <a:rPr lang="zh-CN" altLang="en-US" sz="2800" dirty="0" smtClean="0"/>
              <a:t>银行存款日记账与银行对账单的未达账项</a:t>
            </a:r>
            <a:endParaRPr lang="en-US" altLang="zh-CN" sz="2800" dirty="0" smtClean="0"/>
          </a:p>
          <a:p>
            <a:pPr marL="342900" indent="-342900">
              <a:lnSpc>
                <a:spcPct val="200000"/>
              </a:lnSpc>
              <a:buFont typeface="Wingdings" panose="05000000000000000000" pitchFamily="2" charset="2"/>
              <a:buChar char="l"/>
            </a:pPr>
            <a:r>
              <a:rPr lang="en-US" altLang="zh-CN" sz="2800" dirty="0"/>
              <a:t> </a:t>
            </a:r>
            <a:r>
              <a:rPr lang="zh-CN" altLang="en-US" sz="2800" dirty="0" smtClean="0"/>
              <a:t>其他货币资金的核算：</a:t>
            </a:r>
            <a:endParaRPr lang="en-US" altLang="zh-CN" sz="2800" dirty="0" smtClean="0"/>
          </a:p>
          <a:p>
            <a:pPr marL="800100" lvl="1" indent="-342900">
              <a:lnSpc>
                <a:spcPct val="200000"/>
              </a:lnSpc>
              <a:buFont typeface="Wingdings" panose="05000000000000000000" pitchFamily="2" charset="2"/>
              <a:buChar char="ü"/>
            </a:pPr>
            <a:r>
              <a:rPr lang="en-US" altLang="zh-CN" sz="2800" dirty="0"/>
              <a:t> </a:t>
            </a:r>
            <a:r>
              <a:rPr lang="zh-CN" altLang="en-US" sz="2800" dirty="0" smtClean="0"/>
              <a:t>外埠存款、银行汇票存款、银行本票存款、信用卡存款、信用证保证金、存出投资款</a:t>
            </a:r>
            <a:endParaRPr lang="en-US" altLang="zh-CN" sz="2800" dirty="0" smtClean="0"/>
          </a:p>
          <a:p>
            <a:pPr marL="800100" lvl="1" indent="-342900">
              <a:lnSpc>
                <a:spcPct val="200000"/>
              </a:lnSpc>
              <a:buFont typeface="Wingdings" panose="05000000000000000000" pitchFamily="2" charset="2"/>
              <a:buChar char="ü"/>
            </a:pPr>
            <a:r>
              <a:rPr lang="en-US" altLang="zh-CN" sz="2800" dirty="0"/>
              <a:t> </a:t>
            </a:r>
            <a:r>
              <a:rPr lang="zh-CN" altLang="en-US" sz="2800" dirty="0" smtClean="0"/>
              <a:t>其他货币资金</a:t>
            </a:r>
            <a:r>
              <a:rPr lang="en-US" altLang="zh-CN" sz="2800" dirty="0" smtClean="0"/>
              <a:t>—</a:t>
            </a:r>
            <a:r>
              <a:rPr lang="zh-CN" altLang="en-US" sz="2800" dirty="0" smtClean="0"/>
              <a:t>明细账户：借增贷减</a:t>
            </a:r>
            <a:endParaRPr lang="en-US" altLang="zh-CN" sz="2800" dirty="0" smtClean="0"/>
          </a:p>
        </p:txBody>
      </p:sp>
    </p:spTree>
    <p:extLst>
      <p:ext uri="{BB962C8B-B14F-4D97-AF65-F5344CB8AC3E}">
        <p14:creationId xmlns:p14="http://schemas.microsoft.com/office/powerpoint/2010/main" val="348138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3892" y="952901"/>
            <a:ext cx="11898062" cy="2862322"/>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400" dirty="0" smtClean="0"/>
              <a:t>外币业务和汇兑损益的核算：</a:t>
            </a:r>
            <a:endParaRPr lang="en-US" altLang="zh-CN" sz="2400" dirty="0" smtClean="0"/>
          </a:p>
          <a:p>
            <a:pPr marL="800100" lvl="1" indent="-342900">
              <a:lnSpc>
                <a:spcPct val="150000"/>
              </a:lnSpc>
              <a:buFont typeface="Wingdings" panose="05000000000000000000" pitchFamily="2" charset="2"/>
              <a:buChar char="ü"/>
            </a:pPr>
            <a:r>
              <a:rPr lang="zh-CN" altLang="en-US" sz="2400" dirty="0" smtClean="0"/>
              <a:t>外汇与外币</a:t>
            </a:r>
            <a:endParaRPr lang="en-US" altLang="zh-CN" sz="2400" dirty="0" smtClean="0"/>
          </a:p>
          <a:p>
            <a:pPr marL="800100" lvl="1" indent="-342900">
              <a:lnSpc>
                <a:spcPct val="150000"/>
              </a:lnSpc>
              <a:buFont typeface="Wingdings" panose="05000000000000000000" pitchFamily="2" charset="2"/>
              <a:buChar char="ü"/>
            </a:pPr>
            <a:r>
              <a:rPr lang="zh-CN" altLang="en-US" sz="2400" dirty="0" smtClean="0"/>
              <a:t>汇率：直接标价法、间接标价法</a:t>
            </a:r>
            <a:endParaRPr lang="en-US" altLang="zh-CN" sz="2400" dirty="0" smtClean="0"/>
          </a:p>
          <a:p>
            <a:pPr marL="800100" lvl="1" indent="-342900">
              <a:lnSpc>
                <a:spcPct val="150000"/>
              </a:lnSpc>
              <a:buFont typeface="Wingdings" panose="05000000000000000000" pitchFamily="2" charset="2"/>
              <a:buChar char="ü"/>
            </a:pPr>
            <a:r>
              <a:rPr lang="zh-CN" altLang="en-US" sz="2400" dirty="0" smtClean="0"/>
              <a:t>汇兑损益的核算：</a:t>
            </a:r>
            <a:endParaRPr lang="en-US" altLang="zh-CN" sz="2400" dirty="0" smtClean="0"/>
          </a:p>
          <a:p>
            <a:pPr marL="1257300" lvl="2" indent="-342900">
              <a:lnSpc>
                <a:spcPct val="150000"/>
              </a:lnSpc>
              <a:buFont typeface="Wingdings" panose="05000000000000000000" pitchFamily="2" charset="2"/>
              <a:buChar char="ü"/>
            </a:pPr>
            <a:endParaRPr lang="en-US" altLang="zh-CN" sz="2400" dirty="0" smtClean="0"/>
          </a:p>
        </p:txBody>
      </p:sp>
      <p:sp>
        <p:nvSpPr>
          <p:cNvPr id="3" name="圆角矩形 2"/>
          <p:cNvSpPr/>
          <p:nvPr/>
        </p:nvSpPr>
        <p:spPr>
          <a:xfrm>
            <a:off x="3739662" y="1"/>
            <a:ext cx="4547690" cy="9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货币资金和应收款项的会计处理</a:t>
            </a:r>
            <a:endParaRPr lang="zh-CN" altLang="en-US" sz="3200" dirty="0"/>
          </a:p>
        </p:txBody>
      </p:sp>
      <p:grpSp>
        <p:nvGrpSpPr>
          <p:cNvPr id="4" name="组合 3"/>
          <p:cNvGrpSpPr/>
          <p:nvPr/>
        </p:nvGrpSpPr>
        <p:grpSpPr>
          <a:xfrm>
            <a:off x="1520792" y="3302420"/>
            <a:ext cx="7493157" cy="1182953"/>
            <a:chOff x="1751308" y="1291525"/>
            <a:chExt cx="7426271" cy="1465703"/>
          </a:xfrm>
        </p:grpSpPr>
        <p:sp>
          <p:nvSpPr>
            <p:cNvPr id="5" name="圆角矩形 4"/>
            <p:cNvSpPr/>
            <p:nvPr/>
          </p:nvSpPr>
          <p:spPr>
            <a:xfrm>
              <a:off x="1751308" y="1291525"/>
              <a:ext cx="2154265" cy="857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业务发生</a:t>
              </a:r>
              <a:endParaRPr lang="zh-CN" altLang="en-US" sz="3200" dirty="0"/>
            </a:p>
          </p:txBody>
        </p:sp>
        <p:sp>
          <p:nvSpPr>
            <p:cNvPr id="6" name="圆角矩形 5"/>
            <p:cNvSpPr/>
            <p:nvPr/>
          </p:nvSpPr>
          <p:spPr>
            <a:xfrm>
              <a:off x="7023314" y="1291525"/>
              <a:ext cx="2154265" cy="8575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月末结算</a:t>
              </a:r>
              <a:endParaRPr lang="zh-CN" altLang="en-US" sz="3600" dirty="0"/>
            </a:p>
          </p:txBody>
        </p:sp>
        <p:sp>
          <p:nvSpPr>
            <p:cNvPr id="7" name="左右箭头 6"/>
            <p:cNvSpPr/>
            <p:nvPr/>
          </p:nvSpPr>
          <p:spPr>
            <a:xfrm>
              <a:off x="4144504" y="1554623"/>
              <a:ext cx="2639878" cy="33137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296904" y="1885999"/>
              <a:ext cx="2335079" cy="871229"/>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t>汇率变动</a:t>
              </a:r>
              <a:endParaRPr lang="zh-CN" altLang="en-US" sz="2800" dirty="0"/>
            </a:p>
          </p:txBody>
        </p:sp>
      </p:grpSp>
      <p:graphicFrame>
        <p:nvGraphicFramePr>
          <p:cNvPr id="9" name="表格 8"/>
          <p:cNvGraphicFramePr>
            <a:graphicFrameLocks noGrp="1"/>
          </p:cNvGraphicFramePr>
          <p:nvPr>
            <p:extLst>
              <p:ext uri="{D42A27DB-BD31-4B8C-83A1-F6EECF244321}">
                <p14:modId xmlns:p14="http://schemas.microsoft.com/office/powerpoint/2010/main" val="1155771047"/>
              </p:ext>
            </p:extLst>
          </p:nvPr>
        </p:nvGraphicFramePr>
        <p:xfrm>
          <a:off x="389975" y="4636768"/>
          <a:ext cx="10650778" cy="1981200"/>
        </p:xfrm>
        <a:graphic>
          <a:graphicData uri="http://schemas.openxmlformats.org/drawingml/2006/table">
            <a:tbl>
              <a:tblPr firstRow="1" bandRow="1">
                <a:tableStyleId>{5C22544A-7EE6-4342-B048-85BDC9FD1C3A}</a:tableStyleId>
              </a:tblPr>
              <a:tblGrid>
                <a:gridCol w="2244271"/>
                <a:gridCol w="2244271"/>
                <a:gridCol w="4347800"/>
                <a:gridCol w="1814436"/>
              </a:tblGrid>
              <a:tr h="370840">
                <a:tc>
                  <a:txBody>
                    <a:bodyPr/>
                    <a:lstStyle/>
                    <a:p>
                      <a:pPr algn="ctr"/>
                      <a:r>
                        <a:rPr lang="zh-CN" altLang="en-US" sz="2000" dirty="0" smtClean="0"/>
                        <a:t>项目</a:t>
                      </a:r>
                      <a:endParaRPr lang="zh-CN" altLang="en-US" sz="2000" dirty="0"/>
                    </a:p>
                  </a:txBody>
                  <a:tcPr/>
                </a:tc>
                <a:tc>
                  <a:txBody>
                    <a:bodyPr/>
                    <a:lstStyle/>
                    <a:p>
                      <a:pPr algn="ctr"/>
                      <a:r>
                        <a:rPr lang="zh-CN" altLang="en-US" sz="2000" dirty="0" smtClean="0"/>
                        <a:t>汇率</a:t>
                      </a:r>
                      <a:endParaRPr lang="zh-CN" altLang="en-US" sz="2000" dirty="0"/>
                    </a:p>
                  </a:txBody>
                  <a:tcPr/>
                </a:tc>
                <a:tc>
                  <a:txBody>
                    <a:bodyPr/>
                    <a:lstStyle/>
                    <a:p>
                      <a:pPr algn="ctr"/>
                      <a:r>
                        <a:rPr lang="zh-CN" altLang="en-US" sz="2000" dirty="0" smtClean="0"/>
                        <a:t>折合额</a:t>
                      </a:r>
                      <a:endParaRPr lang="zh-CN" altLang="en-US" sz="2000" dirty="0"/>
                    </a:p>
                  </a:txBody>
                  <a:tcPr/>
                </a:tc>
                <a:tc>
                  <a:txBody>
                    <a:bodyPr/>
                    <a:lstStyle/>
                    <a:p>
                      <a:pPr algn="ctr"/>
                      <a:r>
                        <a:rPr lang="zh-CN" altLang="en-US" sz="2000" dirty="0" smtClean="0"/>
                        <a:t>损益性质</a:t>
                      </a:r>
                      <a:endParaRPr lang="zh-CN" altLang="en-US" sz="2000" dirty="0"/>
                    </a:p>
                  </a:txBody>
                  <a:tcPr/>
                </a:tc>
              </a:tr>
              <a:tr h="370840">
                <a:tc rowSpan="2">
                  <a:txBody>
                    <a:bodyPr/>
                    <a:lstStyle/>
                    <a:p>
                      <a:pPr algn="ctr"/>
                      <a:r>
                        <a:rPr lang="zh-CN" altLang="en-US" sz="2000" dirty="0" smtClean="0"/>
                        <a:t>外币资产</a:t>
                      </a:r>
                      <a:endParaRPr lang="zh-CN" altLang="en-US" sz="2000" dirty="0"/>
                    </a:p>
                  </a:txBody>
                  <a:tcPr/>
                </a:tc>
                <a:tc>
                  <a:txBody>
                    <a:bodyPr/>
                    <a:lstStyle/>
                    <a:p>
                      <a:pPr algn="ctr"/>
                      <a:r>
                        <a:rPr lang="zh-CN" altLang="en-US" sz="2000" dirty="0" smtClean="0"/>
                        <a:t>上升</a:t>
                      </a:r>
                      <a:endParaRPr lang="zh-CN" altLang="en-US" sz="2000" dirty="0"/>
                    </a:p>
                  </a:txBody>
                  <a:tcPr/>
                </a:tc>
                <a:tc>
                  <a:txBody>
                    <a:bodyPr/>
                    <a:lstStyle/>
                    <a:p>
                      <a:pPr algn="ctr"/>
                      <a:r>
                        <a:rPr lang="zh-CN" altLang="en-US" sz="2000" dirty="0" smtClean="0"/>
                        <a:t>期末外币余额折合额</a:t>
                      </a:r>
                      <a:r>
                        <a:rPr lang="en-US" altLang="zh-CN" sz="2000" dirty="0" smtClean="0"/>
                        <a:t>&gt;</a:t>
                      </a:r>
                      <a:r>
                        <a:rPr lang="zh-CN" altLang="en-US" sz="2000" dirty="0" smtClean="0"/>
                        <a:t>原账面累计额</a:t>
                      </a:r>
                      <a:endParaRPr lang="zh-CN" altLang="en-US" sz="2000" dirty="0"/>
                    </a:p>
                  </a:txBody>
                  <a:tcPr/>
                </a:tc>
                <a:tc>
                  <a:txBody>
                    <a:bodyPr/>
                    <a:lstStyle/>
                    <a:p>
                      <a:pPr algn="ctr"/>
                      <a:r>
                        <a:rPr lang="zh-CN" altLang="en-US" sz="2000" dirty="0" smtClean="0"/>
                        <a:t>汇兑收益</a:t>
                      </a:r>
                      <a:endParaRPr lang="zh-CN" altLang="en-US" sz="2000" dirty="0"/>
                    </a:p>
                  </a:txBody>
                  <a:tcPr/>
                </a:tc>
              </a:tr>
              <a:tr h="370840">
                <a:tc vMerge="1">
                  <a:txBody>
                    <a:bodyPr/>
                    <a:lstStyle/>
                    <a:p>
                      <a:endParaRPr lang="zh-CN" altLang="en-US" dirty="0"/>
                    </a:p>
                  </a:txBody>
                  <a:tcPr/>
                </a:tc>
                <a:tc>
                  <a:txBody>
                    <a:bodyPr/>
                    <a:lstStyle/>
                    <a:p>
                      <a:pPr algn="ctr"/>
                      <a:r>
                        <a:rPr lang="zh-CN" altLang="en-US" sz="2000" dirty="0" smtClean="0"/>
                        <a:t>下降</a:t>
                      </a:r>
                      <a:endParaRPr lang="zh-CN" altLang="en-US" sz="2000" dirty="0"/>
                    </a:p>
                  </a:txBody>
                  <a:tcPr/>
                </a:tc>
                <a:tc>
                  <a:txBody>
                    <a:bodyPr/>
                    <a:lstStyle/>
                    <a:p>
                      <a:pPr algn="ctr"/>
                      <a:r>
                        <a:rPr lang="zh-CN" altLang="en-US" sz="2000" dirty="0" smtClean="0"/>
                        <a:t>期末外币余额折合额</a:t>
                      </a:r>
                      <a:r>
                        <a:rPr lang="en-US" altLang="zh-CN" sz="2000" dirty="0" smtClean="0"/>
                        <a:t>&lt;</a:t>
                      </a:r>
                      <a:r>
                        <a:rPr lang="zh-CN" altLang="en-US" sz="2000" dirty="0" smtClean="0"/>
                        <a:t>原账面累计额</a:t>
                      </a:r>
                      <a:endParaRPr lang="zh-CN" altLang="en-US" sz="2000" dirty="0"/>
                    </a:p>
                  </a:txBody>
                  <a:tcPr/>
                </a:tc>
                <a:tc>
                  <a:txBody>
                    <a:bodyPr/>
                    <a:lstStyle/>
                    <a:p>
                      <a:pPr algn="ctr"/>
                      <a:r>
                        <a:rPr lang="zh-CN" altLang="en-US" sz="2000" dirty="0" smtClean="0"/>
                        <a:t>汇兑损失</a:t>
                      </a:r>
                      <a:endParaRPr lang="zh-CN" altLang="en-US" sz="2000" dirty="0"/>
                    </a:p>
                  </a:txBody>
                  <a:tcPr/>
                </a:tc>
              </a:tr>
              <a:tr h="370840">
                <a:tc rowSpan="2">
                  <a:txBody>
                    <a:bodyPr/>
                    <a:lstStyle/>
                    <a:p>
                      <a:pPr algn="ctr"/>
                      <a:r>
                        <a:rPr lang="zh-CN" altLang="en-US" sz="2000" dirty="0" smtClean="0"/>
                        <a:t>外币负债</a:t>
                      </a:r>
                      <a:endParaRPr lang="zh-CN" altLang="en-US" sz="2000" dirty="0"/>
                    </a:p>
                  </a:txBody>
                  <a:tcPr/>
                </a:tc>
                <a:tc>
                  <a:txBody>
                    <a:bodyPr/>
                    <a:lstStyle/>
                    <a:p>
                      <a:pPr algn="ctr"/>
                      <a:r>
                        <a:rPr lang="zh-CN" altLang="en-US" sz="2000" dirty="0" smtClean="0"/>
                        <a:t>上升</a:t>
                      </a:r>
                      <a:endParaRPr lang="zh-CN" altLang="en-US" sz="2000" dirty="0"/>
                    </a:p>
                  </a:txBody>
                  <a:tcPr/>
                </a:tc>
                <a:tc>
                  <a:txBody>
                    <a:bodyPr/>
                    <a:lstStyle/>
                    <a:p>
                      <a:pPr algn="ctr"/>
                      <a:r>
                        <a:rPr lang="zh-CN" altLang="en-US" sz="2000" dirty="0" smtClean="0"/>
                        <a:t>期末外币余额折合额</a:t>
                      </a:r>
                      <a:r>
                        <a:rPr lang="en-US" altLang="zh-CN" sz="2000" dirty="0" smtClean="0"/>
                        <a:t>&gt;</a:t>
                      </a:r>
                      <a:r>
                        <a:rPr lang="zh-CN" altLang="en-US" sz="2000" dirty="0" smtClean="0"/>
                        <a:t>原账面累计额</a:t>
                      </a:r>
                      <a:endParaRPr lang="zh-CN" altLang="en-US" sz="2000" dirty="0"/>
                    </a:p>
                  </a:txBody>
                  <a:tcPr/>
                </a:tc>
                <a:tc>
                  <a:txBody>
                    <a:bodyPr/>
                    <a:lstStyle/>
                    <a:p>
                      <a:pPr algn="ctr"/>
                      <a:r>
                        <a:rPr lang="zh-CN" altLang="en-US" sz="2000" dirty="0" smtClean="0"/>
                        <a:t>汇兑损失</a:t>
                      </a:r>
                      <a:endParaRPr lang="zh-CN" altLang="en-US" sz="2000" dirty="0"/>
                    </a:p>
                  </a:txBody>
                  <a:tcPr/>
                </a:tc>
              </a:tr>
              <a:tr h="370840">
                <a:tc vMerge="1">
                  <a:txBody>
                    <a:bodyPr/>
                    <a:lstStyle/>
                    <a:p>
                      <a:endParaRPr lang="zh-CN" altLang="en-US" dirty="0"/>
                    </a:p>
                  </a:txBody>
                  <a:tcPr/>
                </a:tc>
                <a:tc>
                  <a:txBody>
                    <a:bodyPr/>
                    <a:lstStyle/>
                    <a:p>
                      <a:pPr algn="ctr"/>
                      <a:r>
                        <a:rPr lang="zh-CN" altLang="en-US" sz="2000" dirty="0" smtClean="0"/>
                        <a:t>下降</a:t>
                      </a:r>
                      <a:endParaRPr lang="zh-CN" alt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smtClean="0"/>
                        <a:t>期末外币余额折合额</a:t>
                      </a:r>
                      <a:r>
                        <a:rPr lang="en-US" altLang="zh-CN" sz="2000" dirty="0" smtClean="0"/>
                        <a:t>&lt;</a:t>
                      </a:r>
                      <a:r>
                        <a:rPr lang="zh-CN" altLang="en-US" sz="2000" dirty="0" smtClean="0"/>
                        <a:t>原账面累计额</a:t>
                      </a:r>
                    </a:p>
                  </a:txBody>
                  <a:tcPr/>
                </a:tc>
                <a:tc>
                  <a:txBody>
                    <a:bodyPr/>
                    <a:lstStyle/>
                    <a:p>
                      <a:pPr algn="ctr"/>
                      <a:r>
                        <a:rPr lang="zh-CN" altLang="en-US" sz="2000" dirty="0" smtClean="0"/>
                        <a:t>汇兑收益</a:t>
                      </a:r>
                      <a:endParaRPr lang="zh-CN" altLang="en-US" sz="2000" dirty="0"/>
                    </a:p>
                  </a:txBody>
                  <a:tcPr/>
                </a:tc>
              </a:tr>
            </a:tbl>
          </a:graphicData>
        </a:graphic>
      </p:graphicFrame>
    </p:spTree>
    <p:extLst>
      <p:ext uri="{BB962C8B-B14F-4D97-AF65-F5344CB8AC3E}">
        <p14:creationId xmlns:p14="http://schemas.microsoft.com/office/powerpoint/2010/main" val="91092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547690" cy="9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货币资金和应收款项的会计处理</a:t>
            </a:r>
            <a:endParaRPr lang="zh-CN" altLang="en-US" sz="3200" dirty="0"/>
          </a:p>
        </p:txBody>
      </p:sp>
      <p:sp>
        <p:nvSpPr>
          <p:cNvPr id="3" name="矩形 2"/>
          <p:cNvSpPr/>
          <p:nvPr/>
        </p:nvSpPr>
        <p:spPr>
          <a:xfrm>
            <a:off x="227797" y="952901"/>
            <a:ext cx="11851907" cy="4616648"/>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800" dirty="0" smtClean="0"/>
              <a:t>外币业务和汇兑损益的核算：</a:t>
            </a:r>
            <a:endParaRPr lang="en-US" altLang="zh-CN" sz="2800" dirty="0" smtClean="0"/>
          </a:p>
          <a:p>
            <a:pPr marL="800100" lvl="1" indent="-342900">
              <a:lnSpc>
                <a:spcPct val="150000"/>
              </a:lnSpc>
              <a:buFont typeface="Wingdings" panose="05000000000000000000" pitchFamily="2" charset="2"/>
              <a:buChar char="ü"/>
            </a:pPr>
            <a:r>
              <a:rPr lang="zh-CN" altLang="en-US" sz="2800" dirty="0" smtClean="0"/>
              <a:t>汇兑损益的核算：</a:t>
            </a:r>
            <a:endParaRPr lang="en-US" altLang="zh-CN" sz="2800" dirty="0" smtClean="0"/>
          </a:p>
          <a:p>
            <a:pPr marL="1257300" lvl="2" indent="-342900">
              <a:lnSpc>
                <a:spcPct val="150000"/>
              </a:lnSpc>
              <a:buFont typeface="Wingdings" panose="05000000000000000000" pitchFamily="2" charset="2"/>
              <a:buChar char="Ø"/>
            </a:pPr>
            <a:r>
              <a:rPr lang="zh-CN" altLang="en-US" sz="2800" dirty="0" smtClean="0"/>
              <a:t>计算汇兑损益额：</a:t>
            </a:r>
            <a:endParaRPr lang="en-US" altLang="zh-CN" sz="2800" dirty="0" smtClean="0"/>
          </a:p>
          <a:p>
            <a:pPr marL="1257300" lvl="2" indent="-342900">
              <a:lnSpc>
                <a:spcPct val="150000"/>
              </a:lnSpc>
              <a:buFont typeface="Wingdings" panose="05000000000000000000" pitchFamily="2" charset="2"/>
              <a:buChar char="Ø"/>
            </a:pPr>
            <a:endParaRPr lang="en-US" altLang="zh-CN" sz="2800" dirty="0"/>
          </a:p>
          <a:p>
            <a:pPr marL="1257300" lvl="2" indent="-342900">
              <a:lnSpc>
                <a:spcPct val="150000"/>
              </a:lnSpc>
              <a:buFont typeface="Wingdings" panose="05000000000000000000" pitchFamily="2" charset="2"/>
              <a:buChar char="Ø"/>
            </a:pPr>
            <a:endParaRPr lang="en-US" altLang="zh-CN" sz="2800" dirty="0" smtClean="0"/>
          </a:p>
          <a:p>
            <a:pPr marL="1257300" lvl="2" indent="-342900">
              <a:lnSpc>
                <a:spcPct val="150000"/>
              </a:lnSpc>
              <a:buFont typeface="Wingdings" panose="05000000000000000000" pitchFamily="2" charset="2"/>
              <a:buChar char="Ø"/>
            </a:pPr>
            <a:r>
              <a:rPr lang="zh-CN" altLang="en-US" sz="2800" dirty="0"/>
              <a:t>汇兑</a:t>
            </a:r>
            <a:r>
              <a:rPr lang="zh-CN" altLang="en-US" sz="2800" dirty="0" smtClean="0"/>
              <a:t>损益的会计分录：财务费用（借增贷减）</a:t>
            </a:r>
            <a:endParaRPr lang="en-US" altLang="zh-CN" sz="2800" dirty="0" smtClean="0"/>
          </a:p>
          <a:p>
            <a:pPr marL="1257300" lvl="2" indent="-342900">
              <a:lnSpc>
                <a:spcPct val="150000"/>
              </a:lnSpc>
              <a:buFont typeface="Wingdings" panose="05000000000000000000" pitchFamily="2" charset="2"/>
              <a:buChar char="Ø"/>
            </a:pPr>
            <a:r>
              <a:rPr lang="zh-CN" altLang="en-US" sz="2800" dirty="0" smtClean="0"/>
              <a:t>明细分类账月末调整额</a:t>
            </a:r>
            <a:endParaRPr lang="en-US" altLang="zh-CN" sz="2800" dirty="0" smtClean="0"/>
          </a:p>
        </p:txBody>
      </p:sp>
      <p:grpSp>
        <p:nvGrpSpPr>
          <p:cNvPr id="4" name="组合 3"/>
          <p:cNvGrpSpPr/>
          <p:nvPr/>
        </p:nvGrpSpPr>
        <p:grpSpPr>
          <a:xfrm>
            <a:off x="1280159" y="3026821"/>
            <a:ext cx="10639248" cy="831732"/>
            <a:chOff x="532436" y="4952997"/>
            <a:chExt cx="10694791" cy="1006100"/>
          </a:xfrm>
        </p:grpSpPr>
        <p:sp>
          <p:nvSpPr>
            <p:cNvPr id="5" name="圆角矩形 4"/>
            <p:cNvSpPr/>
            <p:nvPr/>
          </p:nvSpPr>
          <p:spPr>
            <a:xfrm>
              <a:off x="532436" y="4993036"/>
              <a:ext cx="1897246" cy="9660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汇兑损益额</a:t>
              </a:r>
              <a:endParaRPr lang="zh-CN" altLang="en-US" sz="2400" dirty="0"/>
            </a:p>
          </p:txBody>
        </p:sp>
        <p:sp>
          <p:nvSpPr>
            <p:cNvPr id="6" name="圆角矩形 5"/>
            <p:cNvSpPr/>
            <p:nvPr/>
          </p:nvSpPr>
          <p:spPr>
            <a:xfrm>
              <a:off x="3574938" y="4963331"/>
              <a:ext cx="1968284" cy="9118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外币账户期末外币余额</a:t>
              </a:r>
              <a:endParaRPr lang="zh-CN" altLang="en-US" sz="2400" dirty="0"/>
            </a:p>
          </p:txBody>
        </p:sp>
        <p:sp>
          <p:nvSpPr>
            <p:cNvPr id="7" name="圆角矩形 6"/>
            <p:cNvSpPr/>
            <p:nvPr/>
          </p:nvSpPr>
          <p:spPr>
            <a:xfrm>
              <a:off x="6580964" y="4952997"/>
              <a:ext cx="1509151" cy="93248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400" dirty="0" smtClean="0"/>
                <a:t>期末汇率</a:t>
              </a:r>
              <a:endParaRPr lang="zh-CN" altLang="en-US" sz="2400" dirty="0"/>
            </a:p>
          </p:txBody>
        </p:sp>
        <p:sp>
          <p:nvSpPr>
            <p:cNvPr id="8" name="圆角矩形 7"/>
            <p:cNvSpPr/>
            <p:nvPr/>
          </p:nvSpPr>
          <p:spPr>
            <a:xfrm>
              <a:off x="9258943" y="4993036"/>
              <a:ext cx="1968284" cy="9247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累计各笔业务折合额</a:t>
              </a:r>
              <a:endParaRPr lang="zh-CN" altLang="en-US" sz="2400" dirty="0"/>
            </a:p>
          </p:txBody>
        </p:sp>
        <p:sp>
          <p:nvSpPr>
            <p:cNvPr id="9" name="等于号 8"/>
            <p:cNvSpPr/>
            <p:nvPr/>
          </p:nvSpPr>
          <p:spPr>
            <a:xfrm>
              <a:off x="2735446" y="5290088"/>
              <a:ext cx="483035" cy="330631"/>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乘号 9"/>
            <p:cNvSpPr/>
            <p:nvPr/>
          </p:nvSpPr>
          <p:spPr>
            <a:xfrm>
              <a:off x="5862869" y="5197097"/>
              <a:ext cx="519845" cy="444284"/>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减号 10"/>
            <p:cNvSpPr/>
            <p:nvPr/>
          </p:nvSpPr>
          <p:spPr>
            <a:xfrm>
              <a:off x="8370374" y="5230678"/>
              <a:ext cx="608310" cy="351293"/>
            </a:xfrm>
            <a:prstGeom prst="mathMin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0450296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547690" cy="9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货币资金和应收款项的会计处理</a:t>
            </a:r>
            <a:endParaRPr lang="zh-CN" altLang="en-US" sz="3200" dirty="0"/>
          </a:p>
        </p:txBody>
      </p:sp>
      <p:sp>
        <p:nvSpPr>
          <p:cNvPr id="3" name="文本框 2"/>
          <p:cNvSpPr txBox="1"/>
          <p:nvPr/>
        </p:nvSpPr>
        <p:spPr>
          <a:xfrm>
            <a:off x="33010" y="789272"/>
            <a:ext cx="11960994" cy="5909310"/>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800" dirty="0" smtClean="0"/>
              <a:t> </a:t>
            </a:r>
            <a:r>
              <a:rPr lang="zh-CN" altLang="en-US" sz="2800" dirty="0" smtClean="0"/>
              <a:t>应收款项的核算与管理：</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应收票据的核算：</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支票：“银行存款”</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汇票和本票：“其他货币资金”</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商业汇票：商业承兑汇票（带追索权）、银行承兑汇票</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商业汇票贴现：</a:t>
            </a:r>
            <a:endParaRPr lang="en-US" altLang="zh-CN" sz="2800" dirty="0" smtClean="0"/>
          </a:p>
          <a:p>
            <a:pPr marL="1828800" lvl="3" indent="-457200">
              <a:lnSpc>
                <a:spcPct val="150000"/>
              </a:lnSpc>
              <a:buFont typeface="Wingdings" panose="05000000000000000000" pitchFamily="2" charset="2"/>
              <a:buChar char="p"/>
            </a:pPr>
            <a:r>
              <a:rPr lang="zh-CN" altLang="en-US" sz="2800" dirty="0" smtClean="0"/>
              <a:t>贴现值</a:t>
            </a:r>
            <a:r>
              <a:rPr lang="en-US" altLang="zh-CN" sz="2800" dirty="0" smtClean="0"/>
              <a:t>=</a:t>
            </a:r>
            <a:r>
              <a:rPr lang="zh-CN" altLang="en-US" sz="2800" dirty="0" smtClean="0"/>
              <a:t>票据到期值</a:t>
            </a:r>
            <a:r>
              <a:rPr lang="en-US" altLang="zh-CN" sz="2800" dirty="0" smtClean="0"/>
              <a:t>—</a:t>
            </a:r>
            <a:r>
              <a:rPr lang="zh-CN" altLang="en-US" sz="2800" b="1" dirty="0" smtClean="0">
                <a:solidFill>
                  <a:srgbClr val="C00000"/>
                </a:solidFill>
              </a:rPr>
              <a:t>贴现息</a:t>
            </a:r>
            <a:endParaRPr lang="en-US" altLang="zh-CN" sz="2800" b="1" dirty="0" smtClean="0">
              <a:solidFill>
                <a:srgbClr val="C00000"/>
              </a:solidFill>
            </a:endParaRPr>
          </a:p>
          <a:p>
            <a:pPr marL="1828800" lvl="3" indent="-457200">
              <a:lnSpc>
                <a:spcPct val="150000"/>
              </a:lnSpc>
              <a:buFont typeface="Wingdings" panose="05000000000000000000" pitchFamily="2" charset="2"/>
              <a:buChar char="p"/>
            </a:pPr>
            <a:r>
              <a:rPr lang="zh-CN" altLang="en-US" sz="2800" dirty="0" smtClean="0"/>
              <a:t>贴现息</a:t>
            </a:r>
            <a:r>
              <a:rPr lang="en-US" altLang="zh-CN" sz="2800" dirty="0" smtClean="0"/>
              <a:t>=</a:t>
            </a:r>
            <a:r>
              <a:rPr lang="zh-CN" altLang="en-US" sz="2800" dirty="0" smtClean="0"/>
              <a:t>票据到期值*贴现利率*贴现期</a:t>
            </a:r>
            <a:endParaRPr lang="en-US" altLang="zh-CN" sz="2800" dirty="0" smtClean="0"/>
          </a:p>
          <a:p>
            <a:pPr marL="1828800" lvl="3" indent="-457200">
              <a:lnSpc>
                <a:spcPct val="150000"/>
              </a:lnSpc>
              <a:buFont typeface="Wingdings" panose="05000000000000000000" pitchFamily="2" charset="2"/>
              <a:buChar char="p"/>
            </a:pPr>
            <a:r>
              <a:rPr lang="zh-CN" altLang="en-US" sz="2800" dirty="0" smtClean="0"/>
              <a:t>贴现期</a:t>
            </a:r>
            <a:r>
              <a:rPr lang="en-US" altLang="zh-CN" sz="2800" dirty="0" smtClean="0"/>
              <a:t>=</a:t>
            </a:r>
            <a:r>
              <a:rPr lang="zh-CN" altLang="en-US" sz="2800" dirty="0" smtClean="0"/>
              <a:t>票据到期日</a:t>
            </a:r>
            <a:r>
              <a:rPr lang="en-US" altLang="zh-CN" sz="2800" dirty="0" smtClean="0"/>
              <a:t>—</a:t>
            </a:r>
            <a:r>
              <a:rPr lang="zh-CN" altLang="en-US" sz="2800" dirty="0" smtClean="0"/>
              <a:t>票据的贴现日</a:t>
            </a:r>
            <a:endParaRPr lang="en-US" altLang="zh-CN" sz="2800" dirty="0" smtClean="0"/>
          </a:p>
        </p:txBody>
      </p:sp>
      <p:sp>
        <p:nvSpPr>
          <p:cNvPr id="4" name="圆角矩形 3"/>
          <p:cNvSpPr/>
          <p:nvPr/>
        </p:nvSpPr>
        <p:spPr>
          <a:xfrm>
            <a:off x="5303520" y="4774131"/>
            <a:ext cx="1097280" cy="47163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a:stCxn id="4" idx="3"/>
          </p:cNvCxnSpPr>
          <p:nvPr/>
        </p:nvCxnSpPr>
        <p:spPr>
          <a:xfrm>
            <a:off x="6400800" y="5009950"/>
            <a:ext cx="1559293" cy="481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7960093" y="4711565"/>
            <a:ext cx="3041583" cy="5967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记入财务费用</a:t>
            </a:r>
            <a:endParaRPr lang="zh-CN" altLang="en-US" sz="2400" dirty="0"/>
          </a:p>
        </p:txBody>
      </p:sp>
    </p:spTree>
    <p:extLst>
      <p:ext uri="{BB962C8B-B14F-4D97-AF65-F5344CB8AC3E}">
        <p14:creationId xmlns:p14="http://schemas.microsoft.com/office/powerpoint/2010/main" val="25576200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547690" cy="9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货币资金和应收款项的会计处理</a:t>
            </a:r>
            <a:endParaRPr lang="zh-CN" altLang="en-US" sz="3200" dirty="0"/>
          </a:p>
        </p:txBody>
      </p:sp>
      <p:sp>
        <p:nvSpPr>
          <p:cNvPr id="3" name="文本框 2"/>
          <p:cNvSpPr txBox="1"/>
          <p:nvPr/>
        </p:nvSpPr>
        <p:spPr>
          <a:xfrm>
            <a:off x="15043" y="952901"/>
            <a:ext cx="11996928" cy="6555641"/>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zh-CN" altLang="en-US" sz="2800" dirty="0" smtClean="0"/>
              <a:t>应收款项的核算与管理：</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应收票据的核算：</a:t>
            </a:r>
            <a:endParaRPr lang="en-US" altLang="zh-CN" sz="2800" dirty="0" smtClean="0"/>
          </a:p>
          <a:p>
            <a:pPr marL="1371600" lvl="2" indent="-457200">
              <a:lnSpc>
                <a:spcPct val="150000"/>
              </a:lnSpc>
              <a:buFont typeface="Wingdings" panose="05000000000000000000" pitchFamily="2" charset="2"/>
              <a:buChar char="Ø"/>
            </a:pPr>
            <a:r>
              <a:rPr lang="zh-CN" altLang="en-US" sz="2800" dirty="0"/>
              <a:t>带追索权</a:t>
            </a:r>
            <a:r>
              <a:rPr lang="zh-CN" altLang="en-US" sz="2800" dirty="0" smtClean="0"/>
              <a:t>的商业承兑汇票：记入“短期借款”贷方</a:t>
            </a:r>
            <a:endParaRPr lang="en-US" altLang="zh-CN" sz="2800" dirty="0" smtClean="0"/>
          </a:p>
          <a:p>
            <a:pPr>
              <a:lnSpc>
                <a:spcPct val="150000"/>
              </a:lnSpc>
            </a:pPr>
            <a:r>
              <a:rPr lang="zh-CN" altLang="en-US" sz="2800" dirty="0" smtClean="0"/>
              <a:t>例</a:t>
            </a:r>
            <a:r>
              <a:rPr lang="zh-CN" altLang="en-US" sz="2800" dirty="0"/>
              <a:t>：</a:t>
            </a:r>
            <a:r>
              <a:rPr lang="en-US" altLang="zh-CN" sz="2800" dirty="0" smtClean="0"/>
              <a:t>6</a:t>
            </a:r>
            <a:r>
              <a:rPr lang="zh-CN" altLang="en-US" sz="2800" dirty="0" smtClean="0"/>
              <a:t>月</a:t>
            </a:r>
            <a:r>
              <a:rPr lang="en-US" altLang="zh-CN" sz="2800" dirty="0" smtClean="0"/>
              <a:t>1</a:t>
            </a:r>
            <a:r>
              <a:rPr lang="zh-CN" altLang="en-US" sz="2800" dirty="0" smtClean="0"/>
              <a:t>日甲企业收到乙企业签发的</a:t>
            </a:r>
            <a:r>
              <a:rPr lang="en-US" altLang="zh-CN" sz="2800" dirty="0" smtClean="0"/>
              <a:t>3</a:t>
            </a:r>
            <a:r>
              <a:rPr lang="zh-CN" altLang="en-US" sz="2800" dirty="0" smtClean="0"/>
              <a:t>个月不带息商业汇票一张，计</a:t>
            </a:r>
            <a:r>
              <a:rPr lang="en-US" altLang="zh-CN" sz="2800" dirty="0" smtClean="0"/>
              <a:t>30000</a:t>
            </a:r>
            <a:r>
              <a:rPr lang="zh-CN" altLang="en-US" sz="2800" dirty="0" smtClean="0"/>
              <a:t>元，</a:t>
            </a:r>
            <a:r>
              <a:rPr lang="en-US" altLang="zh-CN" sz="2800" dirty="0" smtClean="0"/>
              <a:t>8</a:t>
            </a:r>
            <a:r>
              <a:rPr lang="zh-CN" altLang="en-US" sz="2800" dirty="0" smtClean="0"/>
              <a:t>月</a:t>
            </a:r>
            <a:r>
              <a:rPr lang="en-US" altLang="zh-CN" sz="2800" dirty="0" smtClean="0"/>
              <a:t>1</a:t>
            </a:r>
            <a:r>
              <a:rPr lang="zh-CN" altLang="en-US" sz="2800" dirty="0" smtClean="0"/>
              <a:t>日甲企业急需资金使用，将乙企业的商业汇票背书后向银行按</a:t>
            </a:r>
            <a:r>
              <a:rPr lang="en-US" altLang="zh-CN" sz="2800" dirty="0" smtClean="0"/>
              <a:t>10%</a:t>
            </a:r>
            <a:r>
              <a:rPr lang="zh-CN" altLang="en-US" sz="2800" dirty="0" smtClean="0"/>
              <a:t>的贴现利率办理贴现。</a:t>
            </a:r>
            <a:endParaRPr lang="en-US" altLang="zh-CN" sz="2800" dirty="0"/>
          </a:p>
          <a:p>
            <a:pPr>
              <a:lnSpc>
                <a:spcPct val="150000"/>
              </a:lnSpc>
            </a:pPr>
            <a:r>
              <a:rPr lang="zh-CN" altLang="en-US" sz="2800" dirty="0" smtClean="0"/>
              <a:t>借：银行存款                                                                                    </a:t>
            </a:r>
            <a:r>
              <a:rPr lang="en-US" altLang="zh-CN" sz="2800" dirty="0" smtClean="0"/>
              <a:t>29750</a:t>
            </a:r>
          </a:p>
          <a:p>
            <a:pPr>
              <a:lnSpc>
                <a:spcPct val="150000"/>
              </a:lnSpc>
            </a:pPr>
            <a:r>
              <a:rPr lang="en-US" altLang="zh-CN" sz="2800" dirty="0" smtClean="0"/>
              <a:t>         </a:t>
            </a:r>
            <a:r>
              <a:rPr lang="zh-CN" altLang="en-US" sz="2800" dirty="0" smtClean="0"/>
              <a:t>财务费用                                                                                        </a:t>
            </a:r>
            <a:r>
              <a:rPr lang="en-US" altLang="zh-CN" sz="2800" dirty="0" smtClean="0"/>
              <a:t>250</a:t>
            </a:r>
          </a:p>
          <a:p>
            <a:pPr>
              <a:lnSpc>
                <a:spcPct val="150000"/>
              </a:lnSpc>
            </a:pPr>
            <a:r>
              <a:rPr lang="en-US" altLang="zh-CN" sz="2800" dirty="0" smtClean="0"/>
              <a:t>       </a:t>
            </a:r>
            <a:r>
              <a:rPr lang="zh-CN" altLang="en-US" sz="2800" dirty="0" smtClean="0"/>
              <a:t>贷：应收票据 （短期借款）                                                          </a:t>
            </a:r>
            <a:r>
              <a:rPr lang="en-US" altLang="zh-CN" sz="2800" dirty="0" smtClean="0"/>
              <a:t>30000</a:t>
            </a:r>
            <a:endParaRPr lang="zh-CN" altLang="en-US" sz="2800" dirty="0" smtClean="0"/>
          </a:p>
          <a:p>
            <a:pPr>
              <a:lnSpc>
                <a:spcPct val="150000"/>
              </a:lnSpc>
            </a:pPr>
            <a:endParaRPr lang="en-US" altLang="zh-CN" sz="2800" dirty="0" smtClean="0"/>
          </a:p>
        </p:txBody>
      </p:sp>
    </p:spTree>
    <p:extLst>
      <p:ext uri="{BB962C8B-B14F-4D97-AF65-F5344CB8AC3E}">
        <p14:creationId xmlns:p14="http://schemas.microsoft.com/office/powerpoint/2010/main" val="33942042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547690" cy="9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货币资金和应收款项的会计处理</a:t>
            </a:r>
            <a:endParaRPr lang="zh-CN" altLang="en-US" sz="3200" dirty="0"/>
          </a:p>
        </p:txBody>
      </p:sp>
      <p:sp>
        <p:nvSpPr>
          <p:cNvPr id="3" name="矩形 2"/>
          <p:cNvSpPr/>
          <p:nvPr/>
        </p:nvSpPr>
        <p:spPr>
          <a:xfrm>
            <a:off x="85344" y="952901"/>
            <a:ext cx="12106656" cy="5909310"/>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800" dirty="0" smtClean="0"/>
              <a:t>应收款项的核算与管理：</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应收账款的核算：</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企业在经营过程中由于销售产品、材料和提供劳务，而产生的应向购货单位或接受劳务单位收取的款项。（资产类账户）</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应收账款折扣：现金折扣</a:t>
            </a:r>
            <a:endParaRPr lang="en-US" altLang="zh-CN" sz="2800" dirty="0" smtClean="0"/>
          </a:p>
          <a:p>
            <a:pPr marL="1828800" lvl="3" indent="-457200">
              <a:lnSpc>
                <a:spcPct val="150000"/>
              </a:lnSpc>
              <a:buFont typeface="Wingdings" panose="05000000000000000000" pitchFamily="2" charset="2"/>
              <a:buChar char="p"/>
            </a:pPr>
            <a:r>
              <a:rPr lang="zh-CN" altLang="en-US" sz="2800" dirty="0"/>
              <a:t>总价</a:t>
            </a:r>
            <a:r>
              <a:rPr lang="zh-CN" altLang="en-US" sz="2800" dirty="0" smtClean="0"/>
              <a:t>法：总金额确认为销售收入和应收账款，现金折扣记入财务费用借方</a:t>
            </a:r>
            <a:endParaRPr lang="en-US" altLang="zh-CN" sz="2800" dirty="0" smtClean="0"/>
          </a:p>
          <a:p>
            <a:pPr marL="1828800" lvl="3" indent="-457200">
              <a:lnSpc>
                <a:spcPct val="150000"/>
              </a:lnSpc>
              <a:buFont typeface="Wingdings" panose="05000000000000000000" pitchFamily="2" charset="2"/>
              <a:buChar char="p"/>
            </a:pPr>
            <a:r>
              <a:rPr lang="zh-CN" altLang="en-US" sz="2800" dirty="0"/>
              <a:t>净价</a:t>
            </a:r>
            <a:r>
              <a:rPr lang="zh-CN" altLang="en-US" sz="2800" dirty="0" smtClean="0"/>
              <a:t>法：扣除现金折扣后的金额确认为销售收入和应收账款，超过期限后支付的折扣金额作为财务费用的冲减项记入贷方</a:t>
            </a:r>
            <a:endParaRPr lang="en-US" altLang="zh-CN" sz="2800" dirty="0" smtClean="0"/>
          </a:p>
        </p:txBody>
      </p:sp>
    </p:spTree>
    <p:extLst>
      <p:ext uri="{BB962C8B-B14F-4D97-AF65-F5344CB8AC3E}">
        <p14:creationId xmlns:p14="http://schemas.microsoft.com/office/powerpoint/2010/main" val="17780550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547690" cy="9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货币资金和应收款项的会计处理</a:t>
            </a:r>
            <a:endParaRPr lang="zh-CN" altLang="en-US" sz="3200" dirty="0"/>
          </a:p>
        </p:txBody>
      </p:sp>
      <p:sp>
        <p:nvSpPr>
          <p:cNvPr id="3" name="矩形 2"/>
          <p:cNvSpPr/>
          <p:nvPr/>
        </p:nvSpPr>
        <p:spPr>
          <a:xfrm>
            <a:off x="33331" y="952901"/>
            <a:ext cx="11960352" cy="5262979"/>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800" dirty="0" smtClean="0"/>
              <a:t> 应收款项的核算与管理：</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应收账款的核算：</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增值税销项税额</a:t>
            </a:r>
            <a:r>
              <a:rPr lang="en-US" altLang="zh-CN" sz="2800" dirty="0" smtClean="0"/>
              <a:t>—</a:t>
            </a:r>
            <a:r>
              <a:rPr lang="zh-CN" altLang="en-US" sz="2800" dirty="0" smtClean="0"/>
              <a:t>记入贷方</a:t>
            </a:r>
            <a:endParaRPr lang="en-US" altLang="zh-CN" sz="2800" dirty="0"/>
          </a:p>
          <a:p>
            <a:pPr marL="457200" indent="-457200">
              <a:lnSpc>
                <a:spcPct val="150000"/>
              </a:lnSpc>
              <a:buFont typeface="Wingdings" panose="05000000000000000000" pitchFamily="2" charset="2"/>
              <a:buChar char="l"/>
            </a:pPr>
            <a:r>
              <a:rPr lang="zh-CN" altLang="en-US" sz="2800" dirty="0" smtClean="0"/>
              <a:t>预付账款的核算与管理：</a:t>
            </a:r>
            <a:endParaRPr lang="en-US" altLang="zh-CN" sz="2800" dirty="0" smtClean="0"/>
          </a:p>
          <a:p>
            <a:pPr marL="914400" lvl="1" indent="-457200">
              <a:lnSpc>
                <a:spcPct val="150000"/>
              </a:lnSpc>
              <a:buFont typeface="Wingdings" panose="05000000000000000000" pitchFamily="2" charset="2"/>
              <a:buChar char="ü"/>
            </a:pPr>
            <a:r>
              <a:rPr lang="zh-CN" altLang="en-US" sz="2800" dirty="0"/>
              <a:t>预付</a:t>
            </a:r>
            <a:r>
              <a:rPr lang="zh-CN" altLang="en-US" sz="2800" dirty="0" smtClean="0"/>
              <a:t>账款：</a:t>
            </a:r>
            <a:r>
              <a:rPr lang="zh-CN" altLang="en-US" sz="2800" dirty="0" smtClean="0"/>
              <a:t>企业因业务需要而按照购货合同规定，预先支付给销货方（供货方）的款项</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资产类账户：借增贷减</a:t>
            </a:r>
            <a:endParaRPr lang="en-US" altLang="zh-CN" sz="2800" dirty="0" smtClean="0"/>
          </a:p>
          <a:p>
            <a:pPr marL="914400" lvl="1" indent="-457200">
              <a:lnSpc>
                <a:spcPct val="150000"/>
              </a:lnSpc>
              <a:buFont typeface="Wingdings" panose="05000000000000000000" pitchFamily="2" charset="2"/>
              <a:buChar char="ü"/>
            </a:pPr>
            <a:r>
              <a:rPr lang="zh-CN" altLang="en-US" sz="2800" dirty="0"/>
              <a:t>多退少补</a:t>
            </a:r>
            <a:endParaRPr lang="en-US" altLang="zh-CN" sz="2800" dirty="0" smtClean="0"/>
          </a:p>
        </p:txBody>
      </p:sp>
    </p:spTree>
    <p:extLst>
      <p:ext uri="{BB962C8B-B14F-4D97-AF65-F5344CB8AC3E}">
        <p14:creationId xmlns:p14="http://schemas.microsoft.com/office/powerpoint/2010/main" val="13491068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547690" cy="9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货币资金和应收款项的会计处理</a:t>
            </a:r>
            <a:endParaRPr lang="zh-CN" altLang="en-US" sz="3200" dirty="0"/>
          </a:p>
        </p:txBody>
      </p:sp>
      <p:sp>
        <p:nvSpPr>
          <p:cNvPr id="3" name="文本框 2"/>
          <p:cNvSpPr txBox="1"/>
          <p:nvPr/>
        </p:nvSpPr>
        <p:spPr>
          <a:xfrm>
            <a:off x="109729" y="952901"/>
            <a:ext cx="11984735" cy="6740307"/>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3200" dirty="0" smtClean="0"/>
              <a:t> </a:t>
            </a:r>
            <a:r>
              <a:rPr lang="zh-CN" altLang="en-US" sz="3200" dirty="0" smtClean="0"/>
              <a:t>其他应收款的核算与管理：</a:t>
            </a:r>
            <a:endParaRPr lang="en-US" altLang="zh-CN" sz="3200" dirty="0" smtClean="0"/>
          </a:p>
          <a:p>
            <a:pPr marL="800100" lvl="1" indent="-342900">
              <a:lnSpc>
                <a:spcPct val="150000"/>
              </a:lnSpc>
              <a:buFont typeface="Wingdings" panose="05000000000000000000" pitchFamily="2" charset="2"/>
              <a:buChar char="ü"/>
            </a:pPr>
            <a:r>
              <a:rPr lang="zh-CN" altLang="en-US" sz="3200" dirty="0" smtClean="0"/>
              <a:t> 其他</a:t>
            </a:r>
            <a:r>
              <a:rPr lang="zh-CN" altLang="en-US" sz="3200" dirty="0"/>
              <a:t>应收</a:t>
            </a:r>
            <a:r>
              <a:rPr lang="zh-CN" altLang="en-US" sz="3200" dirty="0" smtClean="0"/>
              <a:t>款：</a:t>
            </a:r>
            <a:r>
              <a:rPr lang="zh-CN" altLang="en-US" sz="3200" dirty="0" smtClean="0"/>
              <a:t>除应收票据、应收账款及预付账款以外的应收或暂付给其他单位或个人的款项，是企业非购销活动中产生的债权。</a:t>
            </a:r>
            <a:endParaRPr lang="en-US" altLang="zh-CN" sz="3200" dirty="0" smtClean="0"/>
          </a:p>
          <a:p>
            <a:pPr marL="1371600" lvl="2" indent="-457200">
              <a:lnSpc>
                <a:spcPct val="150000"/>
              </a:lnSpc>
              <a:buFont typeface="Wingdings" panose="05000000000000000000" pitchFamily="2" charset="2"/>
              <a:buChar char="Ø"/>
            </a:pPr>
            <a:r>
              <a:rPr lang="en-US" altLang="zh-CN" sz="3200" dirty="0"/>
              <a:t> </a:t>
            </a:r>
            <a:r>
              <a:rPr lang="zh-CN" altLang="en-US" sz="3200" dirty="0" smtClean="0"/>
              <a:t>企业内部单位和个人的备用金</a:t>
            </a:r>
            <a:endParaRPr lang="en-US" altLang="zh-CN" sz="3200" dirty="0" smtClean="0"/>
          </a:p>
          <a:p>
            <a:pPr marL="1828800" lvl="3" indent="-457200">
              <a:lnSpc>
                <a:spcPct val="150000"/>
              </a:lnSpc>
              <a:buFont typeface="Wingdings" panose="05000000000000000000" pitchFamily="2" charset="2"/>
              <a:buChar char="p"/>
            </a:pPr>
            <a:r>
              <a:rPr lang="zh-CN" altLang="en-US" sz="3200" dirty="0" smtClean="0"/>
              <a:t>一次性备用金</a:t>
            </a:r>
            <a:endParaRPr lang="en-US" altLang="zh-CN" sz="3200" dirty="0" smtClean="0"/>
          </a:p>
          <a:p>
            <a:pPr marL="1828800" lvl="3" indent="-457200">
              <a:lnSpc>
                <a:spcPct val="150000"/>
              </a:lnSpc>
              <a:buFont typeface="Wingdings" panose="05000000000000000000" pitchFamily="2" charset="2"/>
              <a:buChar char="p"/>
            </a:pPr>
            <a:r>
              <a:rPr lang="zh-CN" altLang="en-US" sz="3200" dirty="0"/>
              <a:t>定额备用金</a:t>
            </a:r>
            <a:endParaRPr lang="en-US" altLang="zh-CN" sz="3200" dirty="0" smtClean="0"/>
          </a:p>
          <a:p>
            <a:pPr marL="1371600" lvl="2" indent="-457200">
              <a:lnSpc>
                <a:spcPct val="150000"/>
              </a:lnSpc>
              <a:buFont typeface="Wingdings" panose="05000000000000000000" pitchFamily="2" charset="2"/>
              <a:buChar char="Ø"/>
            </a:pPr>
            <a:r>
              <a:rPr lang="en-US" altLang="zh-CN" sz="3200" dirty="0"/>
              <a:t> </a:t>
            </a:r>
            <a:r>
              <a:rPr lang="zh-CN" altLang="en-US" sz="3200" dirty="0" smtClean="0"/>
              <a:t>企业应收的租金</a:t>
            </a:r>
            <a:endParaRPr lang="en-US" altLang="zh-CN" sz="3200" dirty="0" smtClean="0"/>
          </a:p>
          <a:p>
            <a:pPr marL="800100" lvl="1" indent="-342900">
              <a:lnSpc>
                <a:spcPct val="150000"/>
              </a:lnSpc>
              <a:buFont typeface="Wingdings" panose="05000000000000000000" pitchFamily="2" charset="2"/>
              <a:buChar char="ü"/>
            </a:pPr>
            <a:endParaRPr lang="zh-CN" altLang="en-US" sz="3200" dirty="0"/>
          </a:p>
        </p:txBody>
      </p:sp>
    </p:spTree>
    <p:extLst>
      <p:ext uri="{BB962C8B-B14F-4D97-AF65-F5344CB8AC3E}">
        <p14:creationId xmlns:p14="http://schemas.microsoft.com/office/powerpoint/2010/main" val="3110681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6492" y="887135"/>
            <a:ext cx="10081846" cy="5970865"/>
          </a:xfrm>
          <a:prstGeom prst="rect">
            <a:avLst/>
          </a:prstGeom>
        </p:spPr>
        <p:txBody>
          <a:bodyPr wrap="square">
            <a:spAutoFit/>
          </a:bodyPr>
          <a:lstStyle/>
          <a:p>
            <a:pPr marL="285750" indent="-285750">
              <a:buFont typeface="Trebuchet MS" panose="020B0603020202020204" pitchFamily="34" charset="0"/>
              <a:buChar char="֍"/>
            </a:pPr>
            <a:r>
              <a:rPr lang="en-US" altLang="zh-CN" sz="2800" dirty="0" smtClean="0">
                <a:solidFill>
                  <a:srgbClr val="C00000"/>
                </a:solidFill>
              </a:rPr>
              <a:t> Lecture 1: </a:t>
            </a:r>
            <a:r>
              <a:rPr lang="zh-CN" altLang="en-US" sz="2800" dirty="0" smtClean="0">
                <a:solidFill>
                  <a:srgbClr val="C00000"/>
                </a:solidFill>
              </a:rPr>
              <a:t>会计学概述</a:t>
            </a:r>
            <a:endParaRPr lang="en-US" altLang="zh-CN" sz="2800" dirty="0" smtClean="0">
              <a:solidFill>
                <a:srgbClr val="C00000"/>
              </a:solidFill>
            </a:endParaRPr>
          </a:p>
          <a:p>
            <a:pPr marL="285750" indent="-285750">
              <a:buFont typeface="Trebuchet MS" panose="020B0603020202020204" pitchFamily="34" charset="0"/>
              <a:buChar char="֍"/>
            </a:pPr>
            <a:r>
              <a:rPr lang="en-US" altLang="zh-CN" sz="2800" dirty="0" smtClean="0">
                <a:solidFill>
                  <a:srgbClr val="0070C0"/>
                </a:solidFill>
              </a:rPr>
              <a:t> Lecture 2: </a:t>
            </a:r>
            <a:r>
              <a:rPr lang="zh-CN" altLang="en-US" sz="2800" dirty="0" smtClean="0">
                <a:solidFill>
                  <a:srgbClr val="0070C0"/>
                </a:solidFill>
              </a:rPr>
              <a:t>会计要素及会计等式</a:t>
            </a:r>
            <a:endParaRPr lang="en-US" altLang="zh-CN" sz="2800" dirty="0" smtClean="0">
              <a:solidFill>
                <a:srgbClr val="0070C0"/>
              </a:solidFill>
            </a:endParaRPr>
          </a:p>
          <a:p>
            <a:pPr marL="285750" indent="-285750">
              <a:buFont typeface="Trebuchet MS" panose="020B0603020202020204" pitchFamily="34" charset="0"/>
              <a:buChar char="֍"/>
            </a:pPr>
            <a:r>
              <a:rPr lang="en-US" altLang="zh-CN" sz="2800" dirty="0" smtClean="0">
                <a:solidFill>
                  <a:srgbClr val="0070C0"/>
                </a:solidFill>
              </a:rPr>
              <a:t> Lecture 3: </a:t>
            </a:r>
            <a:r>
              <a:rPr lang="zh-CN" altLang="en-US" sz="2800" dirty="0" smtClean="0">
                <a:solidFill>
                  <a:srgbClr val="0070C0"/>
                </a:solidFill>
              </a:rPr>
              <a:t>会计账户与复式记账</a:t>
            </a:r>
            <a:endParaRPr lang="en-US" altLang="zh-CN" sz="2800" dirty="0" smtClean="0">
              <a:solidFill>
                <a:srgbClr val="0070C0"/>
              </a:solidFill>
            </a:endParaRPr>
          </a:p>
          <a:p>
            <a:pPr marL="285750" indent="-285750">
              <a:buFont typeface="Trebuchet MS" panose="020B0603020202020204" pitchFamily="34" charset="0"/>
              <a:buChar char="֍"/>
            </a:pPr>
            <a:r>
              <a:rPr lang="en-US" altLang="zh-CN" sz="2800" dirty="0" smtClean="0">
                <a:solidFill>
                  <a:srgbClr val="009900"/>
                </a:solidFill>
              </a:rPr>
              <a:t> Lecture 4: </a:t>
            </a:r>
            <a:r>
              <a:rPr lang="zh-CN" altLang="en-US" sz="2800" dirty="0" smtClean="0">
                <a:solidFill>
                  <a:srgbClr val="009900"/>
                </a:solidFill>
              </a:rPr>
              <a:t>货币资金与应收款项的会计处理</a:t>
            </a:r>
            <a:endParaRPr lang="en-US" altLang="zh-CN" sz="2800" dirty="0" smtClean="0">
              <a:solidFill>
                <a:srgbClr val="009900"/>
              </a:solidFill>
            </a:endParaRPr>
          </a:p>
          <a:p>
            <a:pPr marL="285750" indent="-285750">
              <a:buFont typeface="Trebuchet MS" panose="020B0603020202020204" pitchFamily="34" charset="0"/>
              <a:buChar char="֍"/>
            </a:pPr>
            <a:r>
              <a:rPr lang="en-US" altLang="zh-CN" sz="2800" dirty="0" smtClean="0">
                <a:solidFill>
                  <a:srgbClr val="009900"/>
                </a:solidFill>
              </a:rPr>
              <a:t> Lecture 5: </a:t>
            </a:r>
            <a:r>
              <a:rPr lang="zh-CN" altLang="en-US" sz="2800" dirty="0" smtClean="0">
                <a:solidFill>
                  <a:srgbClr val="009900"/>
                </a:solidFill>
              </a:rPr>
              <a:t>存货</a:t>
            </a:r>
            <a:endParaRPr lang="en-US" altLang="zh-CN" sz="2800" dirty="0" smtClean="0">
              <a:solidFill>
                <a:srgbClr val="009900"/>
              </a:solidFill>
            </a:endParaRPr>
          </a:p>
          <a:p>
            <a:pPr marL="285750" indent="-285750">
              <a:buFont typeface="Trebuchet MS" panose="020B0603020202020204" pitchFamily="34" charset="0"/>
              <a:buChar char="֍"/>
            </a:pPr>
            <a:r>
              <a:rPr lang="en-US" altLang="zh-CN" sz="2800" dirty="0" smtClean="0">
                <a:solidFill>
                  <a:srgbClr val="009900"/>
                </a:solidFill>
              </a:rPr>
              <a:t> Lecture 6: </a:t>
            </a:r>
            <a:r>
              <a:rPr lang="zh-CN" altLang="en-US" sz="2800" dirty="0" smtClean="0">
                <a:solidFill>
                  <a:srgbClr val="009900"/>
                </a:solidFill>
              </a:rPr>
              <a:t>固定资产</a:t>
            </a:r>
            <a:endParaRPr lang="en-US" altLang="zh-CN" sz="2800" dirty="0" smtClean="0">
              <a:solidFill>
                <a:srgbClr val="009900"/>
              </a:solidFill>
            </a:endParaRPr>
          </a:p>
          <a:p>
            <a:pPr marL="285750" indent="-285750">
              <a:buFont typeface="Trebuchet MS" panose="020B0603020202020204" pitchFamily="34" charset="0"/>
              <a:buChar char="֍"/>
            </a:pPr>
            <a:r>
              <a:rPr lang="en-US" altLang="zh-CN" sz="2800" dirty="0" smtClean="0">
                <a:solidFill>
                  <a:srgbClr val="009900"/>
                </a:solidFill>
              </a:rPr>
              <a:t> Lecture 7: </a:t>
            </a:r>
            <a:r>
              <a:rPr lang="zh-CN" altLang="en-US" sz="2800" dirty="0" smtClean="0">
                <a:solidFill>
                  <a:srgbClr val="009900"/>
                </a:solidFill>
              </a:rPr>
              <a:t>无形资产</a:t>
            </a:r>
            <a:endParaRPr lang="en-US" altLang="zh-CN" sz="2800" dirty="0" smtClean="0">
              <a:solidFill>
                <a:srgbClr val="009900"/>
              </a:solidFill>
            </a:endParaRPr>
          </a:p>
          <a:p>
            <a:pPr marL="285750" indent="-285750">
              <a:buFont typeface="Trebuchet MS" panose="020B0603020202020204" pitchFamily="34" charset="0"/>
              <a:buChar char="֍"/>
            </a:pPr>
            <a:r>
              <a:rPr lang="en-US" altLang="zh-CN" sz="2800" dirty="0" smtClean="0">
                <a:solidFill>
                  <a:srgbClr val="009900"/>
                </a:solidFill>
              </a:rPr>
              <a:t> Lecture 8: </a:t>
            </a:r>
            <a:r>
              <a:rPr lang="zh-CN" altLang="en-US" sz="2800" dirty="0" smtClean="0">
                <a:solidFill>
                  <a:srgbClr val="009900"/>
                </a:solidFill>
              </a:rPr>
              <a:t>投资</a:t>
            </a:r>
            <a:endParaRPr lang="en-US" altLang="zh-CN" sz="2800" dirty="0" smtClean="0">
              <a:solidFill>
                <a:srgbClr val="009900"/>
              </a:solidFill>
            </a:endParaRPr>
          </a:p>
          <a:p>
            <a:pPr marL="285750" indent="-285750">
              <a:buFont typeface="Trebuchet MS" panose="020B0603020202020204" pitchFamily="34" charset="0"/>
              <a:buChar char="֍"/>
            </a:pPr>
            <a:r>
              <a:rPr lang="en-US" altLang="zh-CN" sz="2800" dirty="0" smtClean="0">
                <a:solidFill>
                  <a:srgbClr val="009900"/>
                </a:solidFill>
              </a:rPr>
              <a:t> Lecture 9: </a:t>
            </a:r>
            <a:r>
              <a:rPr lang="zh-CN" altLang="en-US" sz="2800" dirty="0" smtClean="0">
                <a:solidFill>
                  <a:srgbClr val="009900"/>
                </a:solidFill>
              </a:rPr>
              <a:t>负债</a:t>
            </a:r>
            <a:endParaRPr lang="en-US" altLang="zh-CN" sz="2800" dirty="0" smtClean="0">
              <a:solidFill>
                <a:srgbClr val="009900"/>
              </a:solidFill>
            </a:endParaRPr>
          </a:p>
          <a:p>
            <a:pPr marL="285750" indent="-285750">
              <a:buFont typeface="Trebuchet MS" panose="020B0603020202020204" pitchFamily="34" charset="0"/>
              <a:buChar char="֍"/>
            </a:pPr>
            <a:r>
              <a:rPr lang="en-US" altLang="zh-CN" sz="2800" dirty="0" smtClean="0">
                <a:solidFill>
                  <a:srgbClr val="009900"/>
                </a:solidFill>
              </a:rPr>
              <a:t> Lecture 10: </a:t>
            </a:r>
            <a:r>
              <a:rPr lang="zh-CN" altLang="en-US" sz="2800" dirty="0" smtClean="0">
                <a:solidFill>
                  <a:srgbClr val="009900"/>
                </a:solidFill>
              </a:rPr>
              <a:t>所有者权益</a:t>
            </a:r>
            <a:endParaRPr lang="en-US" altLang="zh-CN" sz="2800" dirty="0" smtClean="0">
              <a:solidFill>
                <a:srgbClr val="009900"/>
              </a:solidFill>
            </a:endParaRPr>
          </a:p>
          <a:p>
            <a:pPr marL="285750" indent="-285750">
              <a:buFont typeface="Trebuchet MS" panose="020B0603020202020204" pitchFamily="34" charset="0"/>
              <a:buChar char="֍"/>
            </a:pPr>
            <a:r>
              <a:rPr lang="en-US" altLang="zh-CN" sz="2800" dirty="0" smtClean="0">
                <a:solidFill>
                  <a:srgbClr val="009900"/>
                </a:solidFill>
              </a:rPr>
              <a:t> Lecture 11: </a:t>
            </a:r>
            <a:r>
              <a:rPr lang="zh-CN" altLang="en-US" sz="2800" dirty="0" smtClean="0">
                <a:solidFill>
                  <a:srgbClr val="009900"/>
                </a:solidFill>
              </a:rPr>
              <a:t>费用和成本</a:t>
            </a:r>
            <a:endParaRPr lang="en-US" altLang="zh-CN" sz="2800" dirty="0" smtClean="0">
              <a:solidFill>
                <a:srgbClr val="009900"/>
              </a:solidFill>
            </a:endParaRPr>
          </a:p>
          <a:p>
            <a:pPr marL="285750" indent="-285750">
              <a:buFont typeface="Trebuchet MS" panose="020B0603020202020204" pitchFamily="34" charset="0"/>
              <a:buChar char="֍"/>
            </a:pPr>
            <a:r>
              <a:rPr lang="en-US" altLang="zh-CN" sz="2800" dirty="0" smtClean="0">
                <a:solidFill>
                  <a:srgbClr val="009900"/>
                </a:solidFill>
              </a:rPr>
              <a:t> Lecture 12: </a:t>
            </a:r>
            <a:r>
              <a:rPr lang="zh-CN" altLang="en-US" sz="2800" dirty="0" smtClean="0">
                <a:solidFill>
                  <a:srgbClr val="009900"/>
                </a:solidFill>
              </a:rPr>
              <a:t>收益和利润</a:t>
            </a:r>
            <a:endParaRPr lang="en-US" altLang="zh-CN" sz="2800" dirty="0" smtClean="0">
              <a:solidFill>
                <a:srgbClr val="009900"/>
              </a:solidFill>
            </a:endParaRPr>
          </a:p>
          <a:p>
            <a:pPr marL="285750" indent="-285750">
              <a:buFont typeface="Trebuchet MS" panose="020B0603020202020204" pitchFamily="34" charset="0"/>
              <a:buChar char="֍"/>
            </a:pPr>
            <a:r>
              <a:rPr lang="en-US" altLang="zh-CN" sz="2800" dirty="0" smtClean="0">
                <a:solidFill>
                  <a:srgbClr val="7030A0"/>
                </a:solidFill>
              </a:rPr>
              <a:t> Lecture 13: </a:t>
            </a:r>
            <a:r>
              <a:rPr lang="zh-CN" altLang="en-US" sz="2800" dirty="0" smtClean="0">
                <a:solidFill>
                  <a:srgbClr val="7030A0"/>
                </a:solidFill>
              </a:rPr>
              <a:t>财务报表分析</a:t>
            </a:r>
            <a:endParaRPr lang="en-US" altLang="zh-CN" sz="2800" dirty="0" smtClean="0"/>
          </a:p>
          <a:p>
            <a:pPr marL="285750" indent="-285750">
              <a:buFont typeface="Trebuchet MS" panose="020B0603020202020204" pitchFamily="34" charset="0"/>
              <a:buChar char="֍"/>
            </a:pPr>
            <a:endParaRPr lang="zh-CN" altLang="en-US" dirty="0"/>
          </a:p>
        </p:txBody>
      </p:sp>
      <p:sp>
        <p:nvSpPr>
          <p:cNvPr id="3" name="圆角矩形 2"/>
          <p:cNvSpPr/>
          <p:nvPr/>
        </p:nvSpPr>
        <p:spPr>
          <a:xfrm>
            <a:off x="3739662" y="0"/>
            <a:ext cx="4489938"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内容提要</a:t>
            </a:r>
            <a:endParaRPr lang="zh-CN" altLang="en-US" sz="3600" dirty="0"/>
          </a:p>
        </p:txBody>
      </p:sp>
      <p:sp>
        <p:nvSpPr>
          <p:cNvPr id="4" name="右大括号 3"/>
          <p:cNvSpPr/>
          <p:nvPr/>
        </p:nvSpPr>
        <p:spPr>
          <a:xfrm>
            <a:off x="6084277" y="984738"/>
            <a:ext cx="351692" cy="112541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 name="矩形 4"/>
          <p:cNvSpPr/>
          <p:nvPr/>
        </p:nvSpPr>
        <p:spPr>
          <a:xfrm>
            <a:off x="6951785" y="1266093"/>
            <a:ext cx="3364523"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会计理论与基本概念</a:t>
            </a:r>
            <a:endParaRPr lang="zh-CN" altLang="en-US" sz="2400" dirty="0"/>
          </a:p>
        </p:txBody>
      </p:sp>
      <p:sp>
        <p:nvSpPr>
          <p:cNvPr id="6" name="右大括号 5"/>
          <p:cNvSpPr/>
          <p:nvPr/>
        </p:nvSpPr>
        <p:spPr>
          <a:xfrm>
            <a:off x="4818185" y="4489937"/>
            <a:ext cx="539261" cy="58615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矩形 6"/>
          <p:cNvSpPr/>
          <p:nvPr/>
        </p:nvSpPr>
        <p:spPr>
          <a:xfrm>
            <a:off x="8827477" y="3036277"/>
            <a:ext cx="3364523" cy="5392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资产的会计处理</a:t>
            </a:r>
            <a:endParaRPr lang="zh-CN" altLang="en-US" sz="2400" dirty="0"/>
          </a:p>
        </p:txBody>
      </p:sp>
      <p:sp>
        <p:nvSpPr>
          <p:cNvPr id="8" name="右大括号 7"/>
          <p:cNvSpPr/>
          <p:nvPr/>
        </p:nvSpPr>
        <p:spPr>
          <a:xfrm>
            <a:off x="7842738" y="2508739"/>
            <a:ext cx="738554" cy="159433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p:nvSpPr>
        <p:spPr>
          <a:xfrm>
            <a:off x="5615354" y="4489937"/>
            <a:ext cx="4243754" cy="562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负债及所有者权益的会计处理</a:t>
            </a:r>
            <a:endParaRPr lang="zh-CN" altLang="en-US" sz="2400" dirty="0"/>
          </a:p>
        </p:txBody>
      </p:sp>
      <p:sp>
        <p:nvSpPr>
          <p:cNvPr id="10" name="右大括号 9"/>
          <p:cNvSpPr/>
          <p:nvPr/>
        </p:nvSpPr>
        <p:spPr>
          <a:xfrm>
            <a:off x="4818184" y="5380890"/>
            <a:ext cx="539261" cy="58615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矩形 10"/>
          <p:cNvSpPr/>
          <p:nvPr/>
        </p:nvSpPr>
        <p:spPr>
          <a:xfrm>
            <a:off x="5580185" y="5380891"/>
            <a:ext cx="2907323" cy="4923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利润的产生及处理</a:t>
            </a:r>
            <a:endParaRPr lang="zh-CN" altLang="en-US" sz="2400" dirty="0"/>
          </a:p>
        </p:txBody>
      </p:sp>
    </p:spTree>
    <p:extLst>
      <p:ext uri="{BB962C8B-B14F-4D97-AF65-F5344CB8AC3E}">
        <p14:creationId xmlns:p14="http://schemas.microsoft.com/office/powerpoint/2010/main" val="15878425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547690" cy="9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货币资金和应收款项的会计处理</a:t>
            </a:r>
            <a:endParaRPr lang="zh-CN" altLang="en-US" sz="3200" dirty="0"/>
          </a:p>
        </p:txBody>
      </p:sp>
      <p:sp>
        <p:nvSpPr>
          <p:cNvPr id="3" name="文本框 2"/>
          <p:cNvSpPr txBox="1"/>
          <p:nvPr/>
        </p:nvSpPr>
        <p:spPr>
          <a:xfrm>
            <a:off x="112579" y="869482"/>
            <a:ext cx="12189149" cy="3108543"/>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smtClean="0"/>
              <a:t>  </a:t>
            </a:r>
            <a:r>
              <a:rPr lang="zh-CN" altLang="en-US" sz="2800" dirty="0" smtClean="0"/>
              <a:t>坏账的核算：</a:t>
            </a:r>
            <a:r>
              <a:rPr lang="zh-CN" altLang="en-US" sz="2800" dirty="0" smtClean="0"/>
              <a:t>由于商业信用在商品经济活动中的广泛采用，某些欠款人可能会因为各种原因不能到期偿还所欠债务，使企业的应收款项有一部分不能收回，这些</a:t>
            </a:r>
            <a:r>
              <a:rPr lang="zh-CN" altLang="en-US" sz="2800" b="1" i="1" dirty="0" smtClean="0">
                <a:solidFill>
                  <a:srgbClr val="C00000"/>
                </a:solidFill>
              </a:rPr>
              <a:t>无法收回的应收款项</a:t>
            </a:r>
            <a:r>
              <a:rPr lang="zh-CN" altLang="en-US" sz="2800" dirty="0" smtClean="0"/>
              <a:t>即为</a:t>
            </a:r>
            <a:r>
              <a:rPr lang="zh-CN" altLang="en-US" sz="2800" b="1" dirty="0" smtClean="0">
                <a:solidFill>
                  <a:srgbClr val="C00000"/>
                </a:solidFill>
                <a:effectLst>
                  <a:outerShdw blurRad="38100" dist="38100" dir="2700000" algn="tl">
                    <a:srgbClr val="000000">
                      <a:alpha val="43137"/>
                    </a:srgbClr>
                  </a:outerShdw>
                </a:effectLst>
              </a:rPr>
              <a:t>坏账</a:t>
            </a:r>
            <a:endParaRPr lang="en-US" altLang="zh-CN" sz="2800" b="1" dirty="0" smtClean="0">
              <a:solidFill>
                <a:srgbClr val="C00000"/>
              </a:solidFill>
              <a:effectLst>
                <a:outerShdw blurRad="38100" dist="38100" dir="2700000" algn="tl">
                  <a:srgbClr val="000000">
                    <a:alpha val="43137"/>
                  </a:srgbClr>
                </a:outerShdw>
              </a:effectLst>
            </a:endParaRPr>
          </a:p>
          <a:p>
            <a:pPr marL="914400" lvl="1" indent="-457200">
              <a:lnSpc>
                <a:spcPct val="150000"/>
              </a:lnSpc>
              <a:buFont typeface="Wingdings" panose="05000000000000000000" pitchFamily="2" charset="2"/>
              <a:buChar char="ü"/>
            </a:pPr>
            <a:r>
              <a:rPr lang="zh-CN" altLang="en-US" sz="2800" dirty="0" smtClean="0"/>
              <a:t>“备抵法”确认坏账：“坏账准备”账户</a:t>
            </a:r>
            <a:endParaRPr lang="en-US" altLang="zh-CN" sz="2800" dirty="0" smtClean="0"/>
          </a:p>
          <a:p>
            <a:pPr marL="285750" indent="-285750">
              <a:buFont typeface="Wingdings" panose="05000000000000000000" pitchFamily="2" charset="2"/>
              <a:buChar char="l"/>
            </a:pPr>
            <a:endParaRPr lang="zh-CN" altLang="en-US" sz="2800" dirty="0"/>
          </a:p>
        </p:txBody>
      </p:sp>
      <p:grpSp>
        <p:nvGrpSpPr>
          <p:cNvPr id="4" name="组合 3"/>
          <p:cNvGrpSpPr/>
          <p:nvPr/>
        </p:nvGrpSpPr>
        <p:grpSpPr>
          <a:xfrm>
            <a:off x="1252370" y="3619236"/>
            <a:ext cx="9476589" cy="2895331"/>
            <a:chOff x="1503575" y="4030570"/>
            <a:chExt cx="8772108" cy="2895331"/>
          </a:xfrm>
        </p:grpSpPr>
        <p:sp>
          <p:nvSpPr>
            <p:cNvPr id="5" name="矩形 4"/>
            <p:cNvSpPr/>
            <p:nvPr/>
          </p:nvSpPr>
          <p:spPr>
            <a:xfrm>
              <a:off x="4916032" y="4030571"/>
              <a:ext cx="2118511" cy="4345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t>坏账准备</a:t>
              </a:r>
              <a:endParaRPr lang="zh-CN" altLang="en-US" sz="2800" b="1" dirty="0"/>
            </a:p>
          </p:txBody>
        </p:sp>
        <p:cxnSp>
          <p:nvCxnSpPr>
            <p:cNvPr id="6" name="直接连接符 5"/>
            <p:cNvCxnSpPr/>
            <p:nvPr/>
          </p:nvCxnSpPr>
          <p:spPr>
            <a:xfrm>
              <a:off x="1520982" y="4713921"/>
              <a:ext cx="8754701"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5975287" y="4724028"/>
              <a:ext cx="0" cy="2201873"/>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1656783" y="4030571"/>
              <a:ext cx="1348967" cy="4318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t>借方</a:t>
              </a:r>
              <a:endParaRPr lang="zh-CN" altLang="en-US" sz="2800" dirty="0"/>
            </a:p>
          </p:txBody>
        </p:sp>
        <p:sp>
          <p:nvSpPr>
            <p:cNvPr id="9" name="矩形 8"/>
            <p:cNvSpPr/>
            <p:nvPr/>
          </p:nvSpPr>
          <p:spPr>
            <a:xfrm>
              <a:off x="8789405" y="4030570"/>
              <a:ext cx="1348967" cy="43184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t>贷方</a:t>
              </a:r>
              <a:endParaRPr lang="zh-CN" altLang="en-US" sz="2800" dirty="0"/>
            </a:p>
          </p:txBody>
        </p:sp>
        <p:sp>
          <p:nvSpPr>
            <p:cNvPr id="10" name="文本框 9"/>
            <p:cNvSpPr txBox="1"/>
            <p:nvPr/>
          </p:nvSpPr>
          <p:spPr>
            <a:xfrm>
              <a:off x="1503575" y="4904249"/>
              <a:ext cx="3004349" cy="830997"/>
            </a:xfrm>
            <a:prstGeom prst="rect">
              <a:avLst/>
            </a:prstGeom>
            <a:noFill/>
          </p:spPr>
          <p:txBody>
            <a:bodyPr wrap="none" rtlCol="0">
              <a:spAutoFit/>
            </a:bodyPr>
            <a:lstStyle/>
            <a:p>
              <a:pPr marL="285750" indent="-285750">
                <a:buFont typeface="Wingdings" panose="05000000000000000000" pitchFamily="2" charset="2"/>
                <a:buChar char="l"/>
              </a:pPr>
              <a:r>
                <a:rPr lang="en-US" altLang="zh-CN" sz="2400" dirty="0"/>
                <a:t> </a:t>
              </a:r>
              <a:r>
                <a:rPr lang="zh-CN" altLang="en-US" sz="2400" dirty="0" smtClean="0"/>
                <a:t>冲销多计提的坏账</a:t>
              </a:r>
              <a:endParaRPr lang="en-US" altLang="zh-CN" sz="2400" dirty="0" smtClean="0"/>
            </a:p>
            <a:p>
              <a:pPr marL="285750" indent="-285750">
                <a:buFont typeface="Wingdings" panose="05000000000000000000" pitchFamily="2" charset="2"/>
                <a:buChar char="l"/>
              </a:pPr>
              <a:r>
                <a:rPr lang="en-US" altLang="zh-CN" sz="2400" dirty="0"/>
                <a:t> </a:t>
              </a:r>
              <a:r>
                <a:rPr lang="zh-CN" altLang="en-US" sz="2400" dirty="0" smtClean="0"/>
                <a:t>核销的坏账</a:t>
              </a:r>
              <a:endParaRPr lang="zh-CN" altLang="en-US" sz="2400" dirty="0"/>
            </a:p>
          </p:txBody>
        </p:sp>
        <p:sp>
          <p:nvSpPr>
            <p:cNvPr id="11" name="文本框 10"/>
            <p:cNvSpPr txBox="1"/>
            <p:nvPr/>
          </p:nvSpPr>
          <p:spPr>
            <a:xfrm>
              <a:off x="6221994" y="4925252"/>
              <a:ext cx="3619902" cy="830997"/>
            </a:xfrm>
            <a:prstGeom prst="rect">
              <a:avLst/>
            </a:prstGeom>
            <a:noFill/>
          </p:spPr>
          <p:txBody>
            <a:bodyPr wrap="none" rtlCol="0">
              <a:spAutoFit/>
            </a:bodyPr>
            <a:lstStyle/>
            <a:p>
              <a:pPr marL="285750" indent="-285750">
                <a:buFont typeface="Wingdings" panose="05000000000000000000" pitchFamily="2" charset="2"/>
                <a:buChar char="l"/>
              </a:pPr>
              <a:r>
                <a:rPr lang="en-US" altLang="zh-CN" sz="2400" dirty="0" smtClean="0"/>
                <a:t> </a:t>
              </a:r>
              <a:r>
                <a:rPr lang="zh-CN" altLang="en-US" sz="2400" dirty="0" smtClean="0"/>
                <a:t>各期提取的坏账准备金</a:t>
              </a:r>
              <a:endParaRPr lang="en-US" altLang="zh-CN" sz="2400" dirty="0" smtClean="0"/>
            </a:p>
            <a:p>
              <a:pPr marL="285750" indent="-285750">
                <a:buFont typeface="Wingdings" panose="05000000000000000000" pitchFamily="2" charset="2"/>
                <a:buChar char="l"/>
              </a:pPr>
              <a:r>
                <a:rPr lang="en-US" altLang="zh-CN" sz="2400" dirty="0"/>
                <a:t> </a:t>
              </a:r>
              <a:r>
                <a:rPr lang="zh-CN" altLang="en-US" sz="2400" dirty="0" smtClean="0"/>
                <a:t>核销的坏账又收回</a:t>
              </a:r>
              <a:endParaRPr lang="zh-CN" altLang="en-US" sz="2400" dirty="0"/>
            </a:p>
          </p:txBody>
        </p:sp>
        <p:cxnSp>
          <p:nvCxnSpPr>
            <p:cNvPr id="12" name="直接连接符 11"/>
            <p:cNvCxnSpPr/>
            <p:nvPr/>
          </p:nvCxnSpPr>
          <p:spPr>
            <a:xfrm>
              <a:off x="1520981" y="5925576"/>
              <a:ext cx="8754701"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6221994" y="6054660"/>
              <a:ext cx="3877985" cy="461665"/>
            </a:xfrm>
            <a:prstGeom prst="rect">
              <a:avLst/>
            </a:prstGeom>
            <a:noFill/>
          </p:spPr>
          <p:txBody>
            <a:bodyPr wrap="none" rtlCol="0">
              <a:spAutoFit/>
            </a:bodyPr>
            <a:lstStyle/>
            <a:p>
              <a:r>
                <a:rPr lang="zh-CN" altLang="en-US" sz="2400" dirty="0" smtClean="0"/>
                <a:t>已提取未转销的坏账准备金</a:t>
              </a:r>
              <a:endParaRPr lang="zh-CN" altLang="en-US" sz="2400" dirty="0"/>
            </a:p>
          </p:txBody>
        </p:sp>
      </p:grpSp>
    </p:spTree>
    <p:extLst>
      <p:ext uri="{BB962C8B-B14F-4D97-AF65-F5344CB8AC3E}">
        <p14:creationId xmlns:p14="http://schemas.microsoft.com/office/powerpoint/2010/main" val="9629291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547690" cy="9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货币资金和应收款项的会计处理</a:t>
            </a:r>
            <a:endParaRPr lang="zh-CN" altLang="en-US" sz="3200" dirty="0"/>
          </a:p>
        </p:txBody>
      </p:sp>
      <p:sp>
        <p:nvSpPr>
          <p:cNvPr id="4" name="矩形 3"/>
          <p:cNvSpPr/>
          <p:nvPr/>
        </p:nvSpPr>
        <p:spPr>
          <a:xfrm>
            <a:off x="0" y="952901"/>
            <a:ext cx="12045696" cy="5262979"/>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2800" dirty="0" smtClean="0"/>
              <a:t> </a:t>
            </a:r>
            <a:r>
              <a:rPr lang="zh-CN" altLang="en-US" sz="2800" dirty="0" smtClean="0"/>
              <a:t>坏账的核算：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坏账金额的计算：</a:t>
            </a:r>
            <a:endParaRPr lang="en-US" altLang="zh-CN" sz="2800" dirty="0" smtClean="0"/>
          </a:p>
          <a:p>
            <a:pPr marL="1371600" lvl="2" indent="-457200">
              <a:lnSpc>
                <a:spcPct val="150000"/>
              </a:lnSpc>
              <a:buFont typeface="Wingdings" panose="05000000000000000000" pitchFamily="2" charset="2"/>
              <a:buChar char="Ø"/>
            </a:pPr>
            <a:r>
              <a:rPr lang="zh-CN" altLang="en-US" sz="2800" dirty="0"/>
              <a:t>账龄分析</a:t>
            </a:r>
            <a:r>
              <a:rPr lang="zh-CN" altLang="en-US" sz="2800" dirty="0" smtClean="0"/>
              <a:t>法：</a:t>
            </a:r>
            <a:r>
              <a:rPr lang="zh-CN" altLang="en-US" sz="2800" dirty="0" smtClean="0"/>
              <a:t>将应收款项按</a:t>
            </a:r>
            <a:r>
              <a:rPr lang="zh-CN" altLang="en-US" sz="2800" b="1" dirty="0" smtClean="0">
                <a:solidFill>
                  <a:srgbClr val="9318A8"/>
                </a:solidFill>
              </a:rPr>
              <a:t>信用风险</a:t>
            </a:r>
            <a:r>
              <a:rPr lang="zh-CN" altLang="en-US" sz="2800" dirty="0" smtClean="0"/>
              <a:t>特征划分为若干组合，按照这些应收款项组合在资产负债表日余额的一定比例计算确定减值损失，计提坏账准备。</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余额百分比法：</a:t>
            </a:r>
            <a:r>
              <a:rPr lang="zh-CN" altLang="en-US" sz="2800" dirty="0" smtClean="0"/>
              <a:t>以会计</a:t>
            </a:r>
            <a:r>
              <a:rPr lang="zh-CN" altLang="en-US" sz="2800" b="1" dirty="0" smtClean="0">
                <a:solidFill>
                  <a:srgbClr val="9318A8"/>
                </a:solidFill>
              </a:rPr>
              <a:t>期末应收账款账户余额</a:t>
            </a:r>
            <a:r>
              <a:rPr lang="zh-CN" altLang="en-US" sz="2800" dirty="0" smtClean="0"/>
              <a:t>乘以</a:t>
            </a:r>
            <a:r>
              <a:rPr lang="zh-CN" altLang="en-US" sz="2800" b="1" dirty="0" smtClean="0">
                <a:solidFill>
                  <a:srgbClr val="9318A8"/>
                </a:solidFill>
              </a:rPr>
              <a:t>估计的坏账率</a:t>
            </a:r>
            <a:r>
              <a:rPr lang="zh-CN" altLang="en-US" sz="2800" dirty="0" smtClean="0"/>
              <a:t>作为</a:t>
            </a:r>
            <a:r>
              <a:rPr lang="zh-CN" altLang="en-US" sz="2800" b="1" dirty="0" smtClean="0">
                <a:solidFill>
                  <a:srgbClr val="9318A8"/>
                </a:solidFill>
              </a:rPr>
              <a:t>当期期末</a:t>
            </a:r>
            <a:r>
              <a:rPr lang="zh-CN" altLang="en-US" sz="2800" dirty="0" smtClean="0"/>
              <a:t>估计的坏账准备账户的余额，并据此确定提取坏账准备金的方法。</a:t>
            </a:r>
          </a:p>
        </p:txBody>
      </p:sp>
    </p:spTree>
    <p:extLst>
      <p:ext uri="{BB962C8B-B14F-4D97-AF65-F5344CB8AC3E}">
        <p14:creationId xmlns:p14="http://schemas.microsoft.com/office/powerpoint/2010/main" val="13424474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547690" cy="9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货币资金和应收款项的会计处理</a:t>
            </a:r>
            <a:endParaRPr lang="zh-CN" altLang="en-US" sz="3200" dirty="0"/>
          </a:p>
        </p:txBody>
      </p:sp>
      <p:sp>
        <p:nvSpPr>
          <p:cNvPr id="3" name="矩形 2"/>
          <p:cNvSpPr/>
          <p:nvPr/>
        </p:nvSpPr>
        <p:spPr>
          <a:xfrm>
            <a:off x="0" y="952901"/>
            <a:ext cx="12045696" cy="5909310"/>
          </a:xfrm>
          <a:prstGeom prst="rect">
            <a:avLst/>
          </a:prstGeom>
        </p:spPr>
        <p:txBody>
          <a:bodyPr wrap="square">
            <a:spAutoFit/>
          </a:bodyPr>
          <a:lstStyle/>
          <a:p>
            <a:pPr marL="285750" indent="-285750">
              <a:lnSpc>
                <a:spcPct val="150000"/>
              </a:lnSpc>
              <a:buFont typeface="Wingdings" panose="05000000000000000000" pitchFamily="2" charset="2"/>
              <a:buChar char="l"/>
            </a:pPr>
            <a:r>
              <a:rPr lang="en-US" altLang="zh-CN" sz="2800" dirty="0" smtClean="0"/>
              <a:t> </a:t>
            </a:r>
            <a:r>
              <a:rPr lang="zh-CN" altLang="en-US" sz="2800" dirty="0" smtClean="0"/>
              <a:t>坏账的核算：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坏账的会计分录：</a:t>
            </a:r>
            <a:endParaRPr lang="en-US" altLang="zh-CN" sz="2800" dirty="0" smtClean="0"/>
          </a:p>
          <a:p>
            <a:pPr marL="1257300" lvl="2" indent="-342900">
              <a:lnSpc>
                <a:spcPct val="150000"/>
              </a:lnSpc>
              <a:buFont typeface="Wingdings" panose="05000000000000000000" pitchFamily="2" charset="2"/>
              <a:buChar char="Ø"/>
            </a:pPr>
            <a:r>
              <a:rPr lang="zh-CN" altLang="en-US" sz="2800" dirty="0" smtClean="0"/>
              <a:t>计提坏账准备：</a:t>
            </a:r>
            <a:endParaRPr lang="en-US" altLang="zh-CN" sz="2800" dirty="0" smtClean="0"/>
          </a:p>
          <a:p>
            <a:pPr>
              <a:lnSpc>
                <a:spcPct val="150000"/>
              </a:lnSpc>
            </a:pPr>
            <a:r>
              <a:rPr lang="en-US" altLang="zh-CN" sz="2800" dirty="0" smtClean="0"/>
              <a:t>                   </a:t>
            </a:r>
            <a:r>
              <a:rPr lang="zh-CN" altLang="en-US" sz="2800" dirty="0" smtClean="0"/>
              <a:t>借：资产减值损失                                   </a:t>
            </a:r>
            <a:endParaRPr lang="en-US" altLang="zh-CN" sz="2800" dirty="0" smtClean="0"/>
          </a:p>
          <a:p>
            <a:pPr>
              <a:lnSpc>
                <a:spcPct val="150000"/>
              </a:lnSpc>
            </a:pPr>
            <a:r>
              <a:rPr lang="en-US" altLang="zh-CN" sz="2800" dirty="0" smtClean="0"/>
              <a:t>                        </a:t>
            </a:r>
            <a:r>
              <a:rPr lang="zh-CN" altLang="en-US" sz="2800" dirty="0" smtClean="0"/>
              <a:t>贷：坏账准备</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确认坏账损失：</a:t>
            </a:r>
            <a:endParaRPr lang="en-US" altLang="zh-CN" sz="2800" dirty="0" smtClean="0"/>
          </a:p>
          <a:p>
            <a:pPr lvl="2">
              <a:lnSpc>
                <a:spcPct val="150000"/>
              </a:lnSpc>
            </a:pPr>
            <a:r>
              <a:rPr lang="en-US" altLang="zh-CN" sz="2800" dirty="0"/>
              <a:t> </a:t>
            </a:r>
            <a:r>
              <a:rPr lang="en-US" altLang="zh-CN" sz="2800" dirty="0" smtClean="0"/>
              <a:t>      </a:t>
            </a:r>
            <a:r>
              <a:rPr lang="zh-CN" altLang="en-US" sz="2800" dirty="0" smtClean="0"/>
              <a:t>借：坏账准备</a:t>
            </a:r>
            <a:endParaRPr lang="en-US" altLang="zh-CN" sz="2800" dirty="0" smtClean="0"/>
          </a:p>
          <a:p>
            <a:pPr lvl="2">
              <a:lnSpc>
                <a:spcPct val="150000"/>
              </a:lnSpc>
            </a:pPr>
            <a:r>
              <a:rPr lang="en-US" altLang="zh-CN" sz="2800" dirty="0"/>
              <a:t> </a:t>
            </a:r>
            <a:r>
              <a:rPr lang="en-US" altLang="zh-CN" sz="2800" dirty="0" smtClean="0"/>
              <a:t>           </a:t>
            </a:r>
            <a:r>
              <a:rPr lang="zh-CN" altLang="en-US" sz="2800" dirty="0" smtClean="0"/>
              <a:t>贷：应收账款</a:t>
            </a:r>
            <a:endParaRPr lang="en-US" altLang="zh-CN" sz="2800" dirty="0" smtClean="0"/>
          </a:p>
          <a:p>
            <a:pPr marL="1371600" lvl="2" indent="-457200">
              <a:lnSpc>
                <a:spcPct val="150000"/>
              </a:lnSpc>
              <a:buFont typeface="Wingdings" panose="05000000000000000000" pitchFamily="2" charset="2"/>
              <a:buChar char="Ø"/>
            </a:pPr>
            <a:endParaRPr lang="en-US" altLang="zh-CN" sz="2800" dirty="0" smtClean="0"/>
          </a:p>
        </p:txBody>
      </p:sp>
    </p:spTree>
    <p:extLst>
      <p:ext uri="{BB962C8B-B14F-4D97-AF65-F5344CB8AC3E}">
        <p14:creationId xmlns:p14="http://schemas.microsoft.com/office/powerpoint/2010/main" val="20006166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1"/>
            <a:ext cx="4547690" cy="95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货币资金和应收款项的会计处理</a:t>
            </a:r>
            <a:endParaRPr lang="zh-CN" altLang="en-US" sz="3200" dirty="0"/>
          </a:p>
        </p:txBody>
      </p:sp>
      <p:sp>
        <p:nvSpPr>
          <p:cNvPr id="3" name="矩形 2"/>
          <p:cNvSpPr/>
          <p:nvPr/>
        </p:nvSpPr>
        <p:spPr>
          <a:xfrm>
            <a:off x="182880" y="952901"/>
            <a:ext cx="12009120" cy="4616648"/>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2800" dirty="0" smtClean="0"/>
              <a:t>坏账的核算：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坏账的会计分录：</a:t>
            </a:r>
            <a:endParaRPr lang="en-US" altLang="zh-CN" sz="2800" dirty="0" smtClean="0"/>
          </a:p>
          <a:p>
            <a:pPr marL="1257300" lvl="2" indent="-342900">
              <a:lnSpc>
                <a:spcPct val="150000"/>
              </a:lnSpc>
              <a:buFont typeface="Wingdings" panose="05000000000000000000" pitchFamily="2" charset="2"/>
              <a:buChar char="Ø"/>
            </a:pPr>
            <a:r>
              <a:rPr lang="zh-CN" altLang="en-US" sz="2800" dirty="0" smtClean="0"/>
              <a:t>已确认的坏账收回：</a:t>
            </a:r>
            <a:endParaRPr lang="en-US" altLang="zh-CN" sz="2800" dirty="0" smtClean="0"/>
          </a:p>
          <a:p>
            <a:pPr>
              <a:lnSpc>
                <a:spcPct val="150000"/>
              </a:lnSpc>
            </a:pPr>
            <a:r>
              <a:rPr lang="en-US" altLang="zh-CN" sz="2800" dirty="0" smtClean="0"/>
              <a:t>                   </a:t>
            </a:r>
            <a:r>
              <a:rPr lang="zh-CN" altLang="en-US" sz="2800" dirty="0" smtClean="0"/>
              <a:t>借：应收账款                                   </a:t>
            </a:r>
            <a:endParaRPr lang="en-US" altLang="zh-CN" sz="2800" dirty="0" smtClean="0"/>
          </a:p>
          <a:p>
            <a:pPr>
              <a:lnSpc>
                <a:spcPct val="150000"/>
              </a:lnSpc>
            </a:pPr>
            <a:r>
              <a:rPr lang="en-US" altLang="zh-CN" sz="2800" dirty="0" smtClean="0"/>
              <a:t>                        </a:t>
            </a:r>
            <a:r>
              <a:rPr lang="zh-CN" altLang="en-US" sz="2800" dirty="0" smtClean="0"/>
              <a:t>贷：坏账准备</a:t>
            </a:r>
            <a:endParaRPr lang="en-US" altLang="zh-CN" sz="2800" dirty="0" smtClean="0"/>
          </a:p>
          <a:p>
            <a:pPr>
              <a:lnSpc>
                <a:spcPct val="150000"/>
              </a:lnSpc>
            </a:pPr>
            <a:r>
              <a:rPr lang="en-US" altLang="zh-CN" sz="2800" dirty="0"/>
              <a:t> </a:t>
            </a:r>
            <a:r>
              <a:rPr lang="en-US" altLang="zh-CN" sz="2800" dirty="0" smtClean="0"/>
              <a:t>                  </a:t>
            </a:r>
            <a:r>
              <a:rPr lang="zh-CN" altLang="en-US" sz="2800" dirty="0" smtClean="0"/>
              <a:t>借：银行存款</a:t>
            </a:r>
            <a:endParaRPr lang="en-US" altLang="zh-CN" sz="2800" dirty="0" smtClean="0"/>
          </a:p>
          <a:p>
            <a:pPr>
              <a:lnSpc>
                <a:spcPct val="150000"/>
              </a:lnSpc>
            </a:pPr>
            <a:r>
              <a:rPr lang="en-US" altLang="zh-CN" sz="2800" dirty="0"/>
              <a:t> </a:t>
            </a:r>
            <a:r>
              <a:rPr lang="en-US" altLang="zh-CN" sz="2800" dirty="0" smtClean="0"/>
              <a:t>                       </a:t>
            </a:r>
            <a:r>
              <a:rPr lang="zh-CN" altLang="en-US" sz="2800" dirty="0" smtClean="0"/>
              <a:t>贷：应收账款</a:t>
            </a:r>
            <a:endParaRPr lang="en-US" altLang="zh-CN" sz="2800" dirty="0" smtClean="0"/>
          </a:p>
        </p:txBody>
      </p:sp>
    </p:spTree>
    <p:extLst>
      <p:ext uri="{BB962C8B-B14F-4D97-AF65-F5344CB8AC3E}">
        <p14:creationId xmlns:p14="http://schemas.microsoft.com/office/powerpoint/2010/main" val="2408159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46542" y="0"/>
            <a:ext cx="146632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存货</a:t>
            </a:r>
            <a:endParaRPr lang="zh-CN" altLang="en-US" sz="3200" dirty="0"/>
          </a:p>
        </p:txBody>
      </p:sp>
      <p:sp>
        <p:nvSpPr>
          <p:cNvPr id="3" name="文本框 2"/>
          <p:cNvSpPr txBox="1"/>
          <p:nvPr/>
        </p:nvSpPr>
        <p:spPr>
          <a:xfrm>
            <a:off x="141511" y="621791"/>
            <a:ext cx="11965145" cy="590931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smtClean="0"/>
              <a:t>  </a:t>
            </a:r>
            <a:r>
              <a:rPr lang="zh-CN" altLang="en-US" sz="2800" dirty="0" smtClean="0"/>
              <a:t>存货的概念：</a:t>
            </a:r>
            <a:r>
              <a:rPr lang="zh-CN" altLang="en-US" sz="2800" dirty="0" smtClean="0"/>
              <a:t>是指企业在日常活动中持有以备出售的</a:t>
            </a:r>
            <a:r>
              <a:rPr lang="zh-CN" altLang="en-US" sz="2800" dirty="0" smtClean="0">
                <a:solidFill>
                  <a:srgbClr val="C00000"/>
                </a:solidFill>
              </a:rPr>
              <a:t>产成品</a:t>
            </a:r>
            <a:r>
              <a:rPr lang="zh-CN" altLang="en-US" sz="2800" dirty="0" smtClean="0"/>
              <a:t>或</a:t>
            </a:r>
            <a:r>
              <a:rPr lang="zh-CN" altLang="en-US" sz="2800" dirty="0" smtClean="0">
                <a:solidFill>
                  <a:srgbClr val="C00000"/>
                </a:solidFill>
              </a:rPr>
              <a:t>商品</a:t>
            </a:r>
            <a:r>
              <a:rPr lang="zh-CN" altLang="en-US" sz="2800" dirty="0" smtClean="0"/>
              <a:t>，处在生产过程中的</a:t>
            </a:r>
            <a:r>
              <a:rPr lang="zh-CN" altLang="en-US" sz="2800" dirty="0" smtClean="0">
                <a:solidFill>
                  <a:srgbClr val="C00000"/>
                </a:solidFill>
              </a:rPr>
              <a:t>在产品</a:t>
            </a:r>
            <a:r>
              <a:rPr lang="zh-CN" altLang="en-US" sz="2800" dirty="0" smtClean="0"/>
              <a:t>、在生产过程或提供劳务过程中耗用的</a:t>
            </a:r>
            <a:r>
              <a:rPr lang="zh-CN" altLang="en-US" sz="2800" dirty="0" smtClean="0">
                <a:solidFill>
                  <a:srgbClr val="C00000"/>
                </a:solidFill>
              </a:rPr>
              <a:t>材料和物料</a:t>
            </a:r>
            <a:r>
              <a:rPr lang="zh-CN" altLang="en-US" sz="2800" dirty="0" smtClean="0"/>
              <a:t>等</a:t>
            </a:r>
            <a:endParaRPr lang="en-US" altLang="zh-CN" sz="2800" dirty="0" smtClean="0"/>
          </a:p>
          <a:p>
            <a:pPr marL="285750" indent="-285750">
              <a:lnSpc>
                <a:spcPct val="150000"/>
              </a:lnSpc>
              <a:buFont typeface="Wingdings" panose="05000000000000000000" pitchFamily="2" charset="2"/>
              <a:buChar char="l"/>
            </a:pPr>
            <a:r>
              <a:rPr lang="en-US" altLang="zh-CN" sz="2800" dirty="0"/>
              <a:t> </a:t>
            </a:r>
            <a:r>
              <a:rPr lang="en-US" altLang="zh-CN" sz="2800" dirty="0" smtClean="0"/>
              <a:t> </a:t>
            </a:r>
            <a:r>
              <a:rPr lang="zh-CN" altLang="en-US" sz="2800" dirty="0" smtClean="0"/>
              <a:t>存货的种类：原材料、在产品、产成品、商品、周转材料、低值易耗品</a:t>
            </a:r>
            <a:endParaRPr lang="zh-CN" altLang="en-US" sz="2800" dirty="0" smtClean="0"/>
          </a:p>
          <a:p>
            <a:pPr marL="285750" indent="-285750">
              <a:lnSpc>
                <a:spcPct val="150000"/>
              </a:lnSpc>
              <a:buFont typeface="Wingdings" panose="05000000000000000000" pitchFamily="2" charset="2"/>
              <a:buChar char="l"/>
            </a:pPr>
            <a:r>
              <a:rPr lang="en-US" altLang="zh-CN" sz="2800" dirty="0" smtClean="0"/>
              <a:t>  </a:t>
            </a:r>
            <a:r>
              <a:rPr lang="zh-CN" altLang="en-US" sz="2800" dirty="0" smtClean="0"/>
              <a:t>取得存货的核算：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a:t>购入存货</a:t>
            </a:r>
            <a:r>
              <a:rPr lang="zh-CN" altLang="en-US" sz="2800" dirty="0" smtClean="0"/>
              <a:t>的成本：购买价款、外地运杂费、合理损耗</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增值税</a:t>
            </a:r>
            <a:endParaRPr lang="en-US" altLang="zh-CN" sz="2800" dirty="0" smtClean="0"/>
          </a:p>
          <a:p>
            <a:pPr marL="1371600" lvl="2" indent="-457200">
              <a:lnSpc>
                <a:spcPct val="150000"/>
              </a:lnSpc>
              <a:buFont typeface="Wingdings" panose="05000000000000000000" pitchFamily="2" charset="2"/>
              <a:buChar char="p"/>
            </a:pPr>
            <a:r>
              <a:rPr lang="zh-CN" altLang="en-US" sz="2800" dirty="0" smtClean="0"/>
              <a:t>一般纳税人：进项税额</a:t>
            </a:r>
            <a:r>
              <a:rPr lang="en-US" altLang="zh-CN" sz="2800" dirty="0" smtClean="0"/>
              <a:t>—</a:t>
            </a:r>
            <a:r>
              <a:rPr lang="zh-CN" altLang="en-US" sz="2800" dirty="0" smtClean="0"/>
              <a:t>借方</a:t>
            </a:r>
            <a:endParaRPr lang="en-US" altLang="zh-CN" sz="2800" dirty="0" smtClean="0"/>
          </a:p>
          <a:p>
            <a:pPr marL="1371600" lvl="2" indent="-457200">
              <a:lnSpc>
                <a:spcPct val="150000"/>
              </a:lnSpc>
              <a:buFont typeface="Wingdings" panose="05000000000000000000" pitchFamily="2" charset="2"/>
              <a:buChar char="p"/>
            </a:pPr>
            <a:r>
              <a:rPr lang="zh-CN" altLang="en-US" sz="2800" dirty="0" smtClean="0"/>
              <a:t>小规模纳税人：记入物资的采购成本</a:t>
            </a:r>
            <a:endParaRPr lang="en-US" altLang="zh-CN" sz="2800" dirty="0" smtClean="0"/>
          </a:p>
        </p:txBody>
      </p:sp>
    </p:spTree>
    <p:extLst>
      <p:ext uri="{BB962C8B-B14F-4D97-AF65-F5344CB8AC3E}">
        <p14:creationId xmlns:p14="http://schemas.microsoft.com/office/powerpoint/2010/main" val="18771609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46542" y="0"/>
            <a:ext cx="146632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存货</a:t>
            </a:r>
            <a:endParaRPr lang="zh-CN" altLang="en-US" sz="3200" dirty="0"/>
          </a:p>
        </p:txBody>
      </p:sp>
      <mc:AlternateContent xmlns:mc="http://schemas.openxmlformats.org/markup-compatibility/2006">
        <mc:Choice xmlns:a14="http://schemas.microsoft.com/office/drawing/2010/main" Requires="a14">
          <p:sp>
            <p:nvSpPr>
              <p:cNvPr id="3" name="矩形 2"/>
              <p:cNvSpPr/>
              <p:nvPr/>
            </p:nvSpPr>
            <p:spPr>
              <a:xfrm>
                <a:off x="0" y="492844"/>
                <a:ext cx="12082272" cy="752007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2800" dirty="0" smtClean="0"/>
                  <a:t>  取得存货的核算：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“在途物资”：反映尚未验收入库的各种物资</a:t>
                </a:r>
                <a:endParaRPr lang="en-US" altLang="zh-CN" sz="2800" dirty="0"/>
              </a:p>
              <a:p>
                <a:pPr marL="457200" indent="-457200">
                  <a:lnSpc>
                    <a:spcPct val="150000"/>
                  </a:lnSpc>
                  <a:buFont typeface="Wingdings" panose="05000000000000000000" pitchFamily="2" charset="2"/>
                  <a:buChar char="l"/>
                </a:pPr>
                <a:r>
                  <a:rPr lang="zh-CN" altLang="en-US" sz="2800" dirty="0" smtClean="0"/>
                  <a:t>发出存货的核算（结转成本）：</a:t>
                </a:r>
                <a:endParaRPr lang="en-US" altLang="zh-CN" sz="2800" dirty="0" smtClean="0"/>
              </a:p>
              <a:p>
                <a:pPr marL="914400" lvl="1" indent="-457200">
                  <a:lnSpc>
                    <a:spcPct val="150000"/>
                  </a:lnSpc>
                  <a:buFont typeface="Wingdings" panose="05000000000000000000" pitchFamily="2" charset="2"/>
                  <a:buChar char="ü"/>
                </a:pPr>
                <a:r>
                  <a:rPr lang="zh-CN" altLang="en-US" sz="2800" dirty="0"/>
                  <a:t>个别计价</a:t>
                </a:r>
                <a:r>
                  <a:rPr lang="zh-CN" altLang="en-US" sz="2800" dirty="0" smtClean="0"/>
                  <a:t>法</a:t>
                </a:r>
                <a:endParaRPr lang="en-US" altLang="zh-CN" sz="2800" dirty="0" smtClean="0"/>
              </a:p>
              <a:p>
                <a:pPr marL="914400" lvl="1" indent="-457200">
                  <a:lnSpc>
                    <a:spcPct val="150000"/>
                  </a:lnSpc>
                  <a:buFont typeface="Wingdings" panose="05000000000000000000" pitchFamily="2" charset="2"/>
                  <a:buChar char="ü"/>
                </a:pPr>
                <a:r>
                  <a:rPr lang="zh-CN" altLang="en-US" sz="2800" dirty="0"/>
                  <a:t>先进先出</a:t>
                </a:r>
                <a:r>
                  <a:rPr lang="zh-CN" altLang="en-US" sz="2800" dirty="0" smtClean="0"/>
                  <a:t>法：先购入的先发出</a:t>
                </a:r>
                <a:endParaRPr lang="en-US" altLang="zh-CN" sz="2800" dirty="0" smtClean="0"/>
              </a:p>
              <a:p>
                <a:pPr marL="914400" lvl="1" indent="-457200">
                  <a:lnSpc>
                    <a:spcPct val="150000"/>
                  </a:lnSpc>
                  <a:buFont typeface="Wingdings" panose="05000000000000000000" pitchFamily="2" charset="2"/>
                  <a:buChar char="ü"/>
                </a:pPr>
                <a:r>
                  <a:rPr lang="zh-CN" altLang="en-US" sz="2800" dirty="0"/>
                  <a:t>加权平均</a:t>
                </a:r>
                <a:r>
                  <a:rPr lang="zh-CN" altLang="en-US" sz="2800" dirty="0" smtClean="0"/>
                  <a:t>法：</a:t>
                </a:r>
                <a:endParaRPr lang="en-US" altLang="zh-CN" sz="2800" dirty="0" smtClean="0"/>
              </a:p>
              <a:p>
                <a:pPr marL="1371600" lvl="2" indent="-457200">
                  <a:lnSpc>
                    <a:spcPct val="150000"/>
                  </a:lnSpc>
                  <a:buFont typeface="Wingdings" panose="05000000000000000000" pitchFamily="2" charset="2"/>
                  <a:buChar char="Ø"/>
                </a:pPr>
                <a:r>
                  <a:rPr lang="zh-CN" altLang="en-US" sz="2400" b="1" dirty="0" smtClean="0">
                    <a:solidFill>
                      <a:srgbClr val="C00000"/>
                    </a:solidFill>
                  </a:rPr>
                  <a:t>加权平均单价</a:t>
                </a:r>
                <a:r>
                  <a:rPr lang="en-US" altLang="zh-CN" sz="2400" b="1" dirty="0" smtClean="0"/>
                  <a:t>= </a:t>
                </a:r>
                <a14:m>
                  <m:oMath xmlns:m="http://schemas.openxmlformats.org/officeDocument/2006/math">
                    <m:f>
                      <m:fPr>
                        <m:ctrlPr>
                          <a:rPr lang="en-US" altLang="zh-CN" sz="2400" b="1" i="1" smtClean="0">
                            <a:solidFill>
                              <a:schemeClr val="tx1"/>
                            </a:solidFill>
                            <a:effectLst/>
                            <a:latin typeface="Cambria Math" panose="02040503050406030204" pitchFamily="18" charset="0"/>
                          </a:rPr>
                        </m:ctrlPr>
                      </m:fPr>
                      <m:num>
                        <m:d>
                          <m:dPr>
                            <m:begChr m:val="（"/>
                            <m:endChr m:val="）"/>
                            <m:ctrlPr>
                              <a:rPr lang="zh-CN" altLang="en-US" sz="2400" b="1" i="1">
                                <a:solidFill>
                                  <a:schemeClr val="tx1"/>
                                </a:solidFill>
                                <a:effectLst/>
                                <a:latin typeface="Cambria Math" panose="02040503050406030204" pitchFamily="18" charset="0"/>
                              </a:rPr>
                            </m:ctrlPr>
                          </m:dPr>
                          <m:e>
                            <m:r>
                              <a:rPr lang="zh-CN" altLang="en-US" sz="2400" b="1" i="0">
                                <a:solidFill>
                                  <a:schemeClr val="tx1"/>
                                </a:solidFill>
                                <a:effectLst/>
                                <a:latin typeface="Cambria Math" panose="02040503050406030204" pitchFamily="18" charset="0"/>
                              </a:rPr>
                              <m:t>期初库存余额</m:t>
                            </m:r>
                            <m:r>
                              <a:rPr lang="en-US" altLang="zh-CN" sz="2400" b="1" i="0">
                                <a:solidFill>
                                  <a:schemeClr val="tx1"/>
                                </a:solidFill>
                                <a:effectLst/>
                                <a:latin typeface="Cambria Math" panose="02040503050406030204" pitchFamily="18" charset="0"/>
                              </a:rPr>
                              <m:t>+</m:t>
                            </m:r>
                            <m:r>
                              <a:rPr lang="zh-CN" altLang="en-US" sz="2400" b="1" i="0">
                                <a:solidFill>
                                  <a:schemeClr val="tx1"/>
                                </a:solidFill>
                                <a:effectLst/>
                                <a:latin typeface="Cambria Math" panose="02040503050406030204" pitchFamily="18" charset="0"/>
                              </a:rPr>
                              <m:t>本期购入金额</m:t>
                            </m:r>
                          </m:e>
                        </m:d>
                        <m:r>
                          <a:rPr lang="en-US" altLang="zh-CN" sz="2400" b="1" i="0">
                            <a:solidFill>
                              <a:schemeClr val="tx1"/>
                            </a:solidFill>
                            <a:effectLst/>
                            <a:latin typeface="Cambria Math" panose="02040503050406030204" pitchFamily="18" charset="0"/>
                          </a:rPr>
                          <m:t> </m:t>
                        </m:r>
                      </m:num>
                      <m:den>
                        <m:r>
                          <a:rPr lang="zh-CN" altLang="en-US" sz="2400" b="1" i="0">
                            <a:solidFill>
                              <a:schemeClr val="tx1"/>
                            </a:solidFill>
                            <a:effectLst/>
                            <a:latin typeface="Cambria Math" panose="02040503050406030204" pitchFamily="18" charset="0"/>
                          </a:rPr>
                          <m:t>（期初库存数量</m:t>
                        </m:r>
                        <m:r>
                          <a:rPr lang="en-US" altLang="zh-CN" sz="2400" b="1" i="0">
                            <a:solidFill>
                              <a:schemeClr val="tx1"/>
                            </a:solidFill>
                            <a:effectLst/>
                            <a:latin typeface="Cambria Math" panose="02040503050406030204" pitchFamily="18" charset="0"/>
                          </a:rPr>
                          <m:t>+</m:t>
                        </m:r>
                        <m:r>
                          <a:rPr lang="zh-CN" altLang="en-US" sz="2400" b="1" i="0">
                            <a:solidFill>
                              <a:schemeClr val="tx1"/>
                            </a:solidFill>
                            <a:effectLst/>
                            <a:latin typeface="Cambria Math" panose="02040503050406030204" pitchFamily="18" charset="0"/>
                          </a:rPr>
                          <m:t>本期购入数量）</m:t>
                        </m:r>
                      </m:den>
                    </m:f>
                  </m:oMath>
                </a14:m>
                <a:endParaRPr lang="en-US" altLang="zh-CN" sz="2400" dirty="0" smtClean="0"/>
              </a:p>
              <a:p>
                <a:pPr marL="1371600" lvl="2" indent="-457200">
                  <a:lnSpc>
                    <a:spcPct val="150000"/>
                  </a:lnSpc>
                  <a:buFont typeface="Wingdings" panose="05000000000000000000" pitchFamily="2" charset="2"/>
                  <a:buChar char="Ø"/>
                </a:pPr>
                <a:r>
                  <a:rPr lang="zh-CN" altLang="en-US" sz="2400" dirty="0" smtClean="0"/>
                  <a:t>本期发出库存的成本金额</a:t>
                </a:r>
                <a:r>
                  <a:rPr lang="en-US" altLang="zh-CN" sz="2400" dirty="0" smtClean="0"/>
                  <a:t>=</a:t>
                </a:r>
                <a:r>
                  <a:rPr lang="zh-CN" altLang="en-US" sz="2400" dirty="0" smtClean="0"/>
                  <a:t>发出数量 </a:t>
                </a:r>
                <a:r>
                  <a:rPr lang="en-US" altLang="zh-CN" sz="2400" dirty="0" smtClean="0"/>
                  <a:t>x </a:t>
                </a:r>
                <a:r>
                  <a:rPr lang="zh-CN" altLang="en-US" sz="2400" dirty="0" smtClean="0"/>
                  <a:t>加权平均单价</a:t>
                </a:r>
              </a:p>
              <a:p>
                <a:pPr marL="1371600" lvl="2" indent="-457200">
                  <a:lnSpc>
                    <a:spcPct val="150000"/>
                  </a:lnSpc>
                  <a:buFont typeface="Wingdings" panose="05000000000000000000" pitchFamily="2" charset="2"/>
                  <a:buChar char="Ø"/>
                </a:pPr>
                <a:r>
                  <a:rPr lang="zh-CN" altLang="en-US" sz="2400" dirty="0" smtClean="0"/>
                  <a:t>期末库存金额</a:t>
                </a:r>
                <a:r>
                  <a:rPr lang="en-US" altLang="zh-CN" sz="2400" dirty="0" smtClean="0"/>
                  <a:t>=</a:t>
                </a:r>
                <a:r>
                  <a:rPr lang="zh-CN" altLang="en-US" sz="2400" dirty="0" smtClean="0"/>
                  <a:t>期末库存数量 </a:t>
                </a:r>
                <a:r>
                  <a:rPr lang="en-US" altLang="zh-CN" sz="2400" dirty="0" smtClean="0"/>
                  <a:t>x </a:t>
                </a:r>
                <a:r>
                  <a:rPr lang="zh-CN" altLang="en-US" sz="2400" dirty="0" smtClean="0"/>
                  <a:t>加权平均单价</a:t>
                </a:r>
              </a:p>
              <a:p>
                <a:pPr marL="1371600" lvl="2" indent="-457200">
                  <a:lnSpc>
                    <a:spcPct val="150000"/>
                  </a:lnSpc>
                  <a:buFont typeface="Wingdings" panose="05000000000000000000" pitchFamily="2" charset="2"/>
                  <a:buChar char="Ø"/>
                </a:pPr>
                <a:endParaRPr lang="en-US" altLang="zh-CN" sz="2800" dirty="0" smtClean="0"/>
              </a:p>
              <a:p>
                <a:pPr marL="914400" lvl="1" indent="-457200">
                  <a:lnSpc>
                    <a:spcPct val="150000"/>
                  </a:lnSpc>
                  <a:buFont typeface="Wingdings" panose="05000000000000000000" pitchFamily="2" charset="2"/>
                  <a:buChar char="ü"/>
                </a:pPr>
                <a:endParaRPr lang="en-US" altLang="zh-CN" sz="2800" dirty="0" smtClean="0"/>
              </a:p>
            </p:txBody>
          </p:sp>
        </mc:Choice>
        <mc:Fallback>
          <p:sp>
            <p:nvSpPr>
              <p:cNvPr id="3" name="矩形 2"/>
              <p:cNvSpPr>
                <a:spLocks noRot="1" noChangeAspect="1" noMove="1" noResize="1" noEditPoints="1" noAdjustHandles="1" noChangeArrowheads="1" noChangeShapeType="1" noTextEdit="1"/>
              </p:cNvSpPr>
              <p:nvPr/>
            </p:nvSpPr>
            <p:spPr>
              <a:xfrm>
                <a:off x="0" y="492844"/>
                <a:ext cx="12082272" cy="7520072"/>
              </a:xfrm>
              <a:prstGeom prst="rect">
                <a:avLst/>
              </a:prstGeom>
              <a:blipFill rotWithShape="0">
                <a:blip r:embed="rId3"/>
                <a:stretch>
                  <a:fillRect l="-8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505336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46542" y="0"/>
            <a:ext cx="146632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存货</a:t>
            </a:r>
            <a:endParaRPr lang="zh-CN" altLang="en-US" sz="3200" dirty="0"/>
          </a:p>
        </p:txBody>
      </p:sp>
      <p:sp>
        <p:nvSpPr>
          <p:cNvPr id="3" name="矩形 2"/>
          <p:cNvSpPr/>
          <p:nvPr/>
        </p:nvSpPr>
        <p:spPr>
          <a:xfrm>
            <a:off x="138567" y="444076"/>
            <a:ext cx="12082272" cy="6555641"/>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2800" dirty="0" smtClean="0"/>
              <a:t>  期末存货的核算：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a:t>成本</a:t>
            </a:r>
            <a:r>
              <a:rPr lang="zh-CN" altLang="en-US" sz="2800" dirty="0" smtClean="0"/>
              <a:t>与可变现净值孰低进行计量</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存货跌价的会计处理：</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“存货跌价准备”账户</a:t>
            </a:r>
            <a:endParaRPr lang="en-US" altLang="zh-CN" sz="2800" dirty="0" smtClean="0"/>
          </a:p>
          <a:p>
            <a:pPr marL="1828800" lvl="3" indent="-457200">
              <a:lnSpc>
                <a:spcPct val="150000"/>
              </a:lnSpc>
              <a:buFont typeface="Wingdings" panose="05000000000000000000" pitchFamily="2" charset="2"/>
              <a:buChar char="p"/>
            </a:pPr>
            <a:r>
              <a:rPr lang="zh-CN" altLang="en-US" sz="2800" dirty="0" smtClean="0"/>
              <a:t>存货的可变现净值</a:t>
            </a:r>
            <a:r>
              <a:rPr lang="zh-CN" altLang="en-US" sz="2800" b="1" i="1" dirty="0" smtClean="0">
                <a:solidFill>
                  <a:srgbClr val="C00000"/>
                </a:solidFill>
              </a:rPr>
              <a:t>低于</a:t>
            </a:r>
            <a:r>
              <a:rPr lang="zh-CN" altLang="en-US" sz="2800" dirty="0" smtClean="0"/>
              <a:t>成本时：</a:t>
            </a:r>
            <a:endParaRPr lang="en-US" altLang="zh-CN" sz="2800" dirty="0" smtClean="0"/>
          </a:p>
          <a:p>
            <a:pPr>
              <a:lnSpc>
                <a:spcPct val="150000"/>
              </a:lnSpc>
            </a:pPr>
            <a:r>
              <a:rPr lang="en-US" altLang="zh-CN" sz="2800" dirty="0" smtClean="0"/>
              <a:t>                      </a:t>
            </a:r>
            <a:r>
              <a:rPr lang="zh-CN" altLang="en-US" sz="2800" dirty="0" smtClean="0"/>
              <a:t>借：资产减值损失</a:t>
            </a:r>
            <a:r>
              <a:rPr lang="en-US" altLang="zh-CN" sz="2800" dirty="0" smtClean="0"/>
              <a:t>—</a:t>
            </a:r>
            <a:r>
              <a:rPr lang="zh-CN" altLang="en-US" sz="2800" dirty="0" smtClean="0"/>
              <a:t>存货跌价损失</a:t>
            </a:r>
            <a:endParaRPr lang="en-US" altLang="zh-CN" sz="2800" dirty="0" smtClean="0"/>
          </a:p>
          <a:p>
            <a:pPr>
              <a:lnSpc>
                <a:spcPct val="150000"/>
              </a:lnSpc>
            </a:pPr>
            <a:r>
              <a:rPr lang="en-US" altLang="zh-CN" sz="2800" dirty="0" smtClean="0"/>
              <a:t>                           </a:t>
            </a:r>
            <a:r>
              <a:rPr lang="zh-CN" altLang="en-US" sz="2800" dirty="0" smtClean="0"/>
              <a:t>贷：存货跌价准备</a:t>
            </a:r>
            <a:endParaRPr lang="en-US" altLang="zh-CN" sz="2800" dirty="0" smtClean="0"/>
          </a:p>
          <a:p>
            <a:pPr marL="1828800" lvl="3" indent="-457200">
              <a:lnSpc>
                <a:spcPct val="150000"/>
              </a:lnSpc>
              <a:buFont typeface="Wingdings" panose="05000000000000000000" pitchFamily="2" charset="2"/>
              <a:buChar char="p"/>
            </a:pPr>
            <a:r>
              <a:rPr lang="zh-CN" altLang="en-US" sz="2800" dirty="0" smtClean="0"/>
              <a:t>若可变现净值有所恢复，则</a:t>
            </a:r>
            <a:r>
              <a:rPr lang="zh-CN" altLang="en-US" sz="2800" b="1" i="1" dirty="0" smtClean="0">
                <a:solidFill>
                  <a:srgbClr val="C00000"/>
                </a:solidFill>
              </a:rPr>
              <a:t>冲回</a:t>
            </a:r>
            <a:r>
              <a:rPr lang="zh-CN" altLang="en-US" sz="2800" dirty="0" smtClean="0"/>
              <a:t>计提损失：</a:t>
            </a:r>
            <a:endParaRPr lang="en-US" altLang="zh-CN" sz="2800" dirty="0" smtClean="0"/>
          </a:p>
          <a:p>
            <a:pPr>
              <a:lnSpc>
                <a:spcPct val="150000"/>
              </a:lnSpc>
            </a:pPr>
            <a:r>
              <a:rPr lang="en-US" altLang="zh-CN" sz="2800" dirty="0" smtClean="0"/>
              <a:t>                     </a:t>
            </a:r>
            <a:r>
              <a:rPr lang="zh-CN" altLang="en-US" sz="2800" dirty="0" smtClean="0"/>
              <a:t>借：存货跌价准备</a:t>
            </a:r>
            <a:endParaRPr lang="en-US" altLang="zh-CN" sz="2800" dirty="0" smtClean="0"/>
          </a:p>
          <a:p>
            <a:pPr>
              <a:lnSpc>
                <a:spcPct val="150000"/>
              </a:lnSpc>
            </a:pPr>
            <a:r>
              <a:rPr lang="en-US" altLang="zh-CN" sz="2800" dirty="0" smtClean="0"/>
              <a:t>                          </a:t>
            </a:r>
            <a:r>
              <a:rPr lang="zh-CN" altLang="en-US" sz="2800" dirty="0" smtClean="0"/>
              <a:t>贷：资产减值损失</a:t>
            </a:r>
            <a:r>
              <a:rPr lang="en-US" altLang="zh-CN" sz="2800" dirty="0" smtClean="0"/>
              <a:t>—</a:t>
            </a:r>
            <a:r>
              <a:rPr lang="zh-CN" altLang="en-US" sz="2800" dirty="0" smtClean="0"/>
              <a:t>存货跌价损失</a:t>
            </a:r>
            <a:endParaRPr lang="en-US" altLang="zh-CN" sz="2800" dirty="0" smtClean="0"/>
          </a:p>
        </p:txBody>
      </p:sp>
    </p:spTree>
    <p:extLst>
      <p:ext uri="{BB962C8B-B14F-4D97-AF65-F5344CB8AC3E}">
        <p14:creationId xmlns:p14="http://schemas.microsoft.com/office/powerpoint/2010/main" val="17021343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nvSpPr>
        <p:spPr>
          <a:xfrm>
            <a:off x="5446542" y="0"/>
            <a:ext cx="146632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存货</a:t>
            </a:r>
            <a:endParaRPr lang="zh-CN" altLang="en-US" sz="3200" dirty="0"/>
          </a:p>
        </p:txBody>
      </p:sp>
      <p:sp>
        <p:nvSpPr>
          <p:cNvPr id="4" name="矩形 3"/>
          <p:cNvSpPr/>
          <p:nvPr/>
        </p:nvSpPr>
        <p:spPr>
          <a:xfrm>
            <a:off x="0" y="621791"/>
            <a:ext cx="12082272" cy="4616648"/>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2800" dirty="0" smtClean="0"/>
              <a:t>  期末存货的核算：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存货跌价的会计处理：</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“存货跌价准备”账户</a:t>
            </a:r>
            <a:endParaRPr lang="en-US" altLang="zh-CN" sz="2800" dirty="0" smtClean="0"/>
          </a:p>
          <a:p>
            <a:pPr marL="1828800" lvl="3" indent="-457200">
              <a:lnSpc>
                <a:spcPct val="150000"/>
              </a:lnSpc>
              <a:buFont typeface="Wingdings" panose="05000000000000000000" pitchFamily="2" charset="2"/>
              <a:buChar char="p"/>
            </a:pPr>
            <a:r>
              <a:rPr lang="zh-CN" altLang="en-US" sz="2800" dirty="0" smtClean="0"/>
              <a:t>实际发生存货跌价损失，对其</a:t>
            </a:r>
            <a:r>
              <a:rPr lang="zh-CN" altLang="en-US" sz="2800" b="1" i="1" dirty="0" smtClean="0">
                <a:solidFill>
                  <a:srgbClr val="C00000"/>
                </a:solidFill>
              </a:rPr>
              <a:t>核销（存货发出、结转成本、确认存货跌价造成的损失）</a:t>
            </a:r>
            <a:r>
              <a:rPr lang="zh-CN" altLang="en-US" sz="2800" dirty="0" smtClean="0"/>
              <a:t>：</a:t>
            </a:r>
            <a:endParaRPr lang="en-US" altLang="zh-CN" sz="2800" dirty="0" smtClean="0"/>
          </a:p>
          <a:p>
            <a:pPr>
              <a:lnSpc>
                <a:spcPct val="150000"/>
              </a:lnSpc>
            </a:pPr>
            <a:r>
              <a:rPr lang="en-US" altLang="zh-CN" sz="2800" dirty="0" smtClean="0"/>
              <a:t>                      </a:t>
            </a:r>
            <a:r>
              <a:rPr lang="zh-CN" altLang="en-US" sz="2800" dirty="0" smtClean="0"/>
              <a:t>借：存货跌价准备</a:t>
            </a:r>
            <a:endParaRPr lang="en-US" altLang="zh-CN" sz="2800" dirty="0" smtClean="0"/>
          </a:p>
          <a:p>
            <a:pPr>
              <a:lnSpc>
                <a:spcPct val="150000"/>
              </a:lnSpc>
            </a:pPr>
            <a:r>
              <a:rPr lang="en-US" altLang="zh-CN" sz="2800" dirty="0" smtClean="0"/>
              <a:t>                           </a:t>
            </a:r>
            <a:r>
              <a:rPr lang="zh-CN" altLang="en-US" sz="2800" dirty="0" smtClean="0"/>
              <a:t>贷：原材料</a:t>
            </a:r>
            <a:r>
              <a:rPr lang="en-US" altLang="zh-CN" sz="2800" dirty="0" smtClean="0"/>
              <a:t>/</a:t>
            </a:r>
            <a:r>
              <a:rPr lang="zh-CN" altLang="en-US" sz="2800" dirty="0" smtClean="0"/>
              <a:t>库存商品</a:t>
            </a:r>
            <a:endParaRPr lang="zh-CN" altLang="en-US" sz="2800" dirty="0" smtClean="0"/>
          </a:p>
        </p:txBody>
      </p:sp>
    </p:spTree>
    <p:extLst>
      <p:ext uri="{BB962C8B-B14F-4D97-AF65-F5344CB8AC3E}">
        <p14:creationId xmlns:p14="http://schemas.microsoft.com/office/powerpoint/2010/main" val="2251842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46542" y="0"/>
            <a:ext cx="146632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存货</a:t>
            </a:r>
            <a:endParaRPr lang="zh-CN" altLang="en-US" sz="3200" dirty="0"/>
          </a:p>
        </p:txBody>
      </p:sp>
      <p:sp>
        <p:nvSpPr>
          <p:cNvPr id="3" name="矩形 2"/>
          <p:cNvSpPr/>
          <p:nvPr/>
        </p:nvSpPr>
        <p:spPr>
          <a:xfrm>
            <a:off x="83702" y="621791"/>
            <a:ext cx="12108297" cy="7848302"/>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2800" dirty="0" smtClean="0"/>
              <a:t>期末存货的核算：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存货意外损失的会计处理</a:t>
            </a:r>
            <a:r>
              <a:rPr lang="en-US" altLang="zh-CN" sz="2800" dirty="0" smtClean="0"/>
              <a:t>—</a:t>
            </a:r>
            <a:r>
              <a:rPr lang="zh-CN" altLang="en-US" sz="2800" dirty="0" smtClean="0"/>
              <a:t>对损失的存货的成本进行估价</a:t>
            </a:r>
            <a:endParaRPr lang="en-US" altLang="zh-CN" sz="2800" dirty="0" smtClean="0"/>
          </a:p>
          <a:p>
            <a:pPr marL="1428750" lvl="2" indent="-514350">
              <a:lnSpc>
                <a:spcPct val="150000"/>
              </a:lnSpc>
              <a:buFont typeface="Wingdings" panose="05000000000000000000" pitchFamily="2" charset="2"/>
              <a:buChar char="Ø"/>
            </a:pPr>
            <a:r>
              <a:rPr lang="zh-CN" altLang="en-US" sz="2800" dirty="0" smtClean="0"/>
              <a:t>毛利率法：</a:t>
            </a:r>
            <a:endParaRPr lang="en-US" altLang="zh-CN" sz="2800" dirty="0" smtClean="0"/>
          </a:p>
          <a:p>
            <a:pPr marL="1428750" lvl="2" indent="-514350">
              <a:lnSpc>
                <a:spcPct val="150000"/>
              </a:lnSpc>
              <a:buFont typeface="Wingdings" panose="05000000000000000000" pitchFamily="2" charset="2"/>
              <a:buChar char="Ø"/>
            </a:pPr>
            <a:endParaRPr lang="en-US" altLang="zh-CN" sz="2800" dirty="0"/>
          </a:p>
          <a:p>
            <a:pPr marL="971550" lvl="1" indent="-514350">
              <a:lnSpc>
                <a:spcPct val="150000"/>
              </a:lnSpc>
              <a:buFont typeface="Wingdings" panose="05000000000000000000" pitchFamily="2" charset="2"/>
              <a:buChar char="ü"/>
            </a:pPr>
            <a:r>
              <a:rPr lang="zh-CN" altLang="en-US" sz="2800" dirty="0" smtClean="0"/>
              <a:t>存货的盘存制度：永续盘存制、定期盘存制</a:t>
            </a:r>
            <a:endParaRPr lang="en-US" altLang="zh-CN" sz="2800" dirty="0" smtClean="0"/>
          </a:p>
          <a:p>
            <a:pPr marL="971550" lvl="1" indent="-514350">
              <a:lnSpc>
                <a:spcPct val="150000"/>
              </a:lnSpc>
              <a:buFont typeface="Wingdings" panose="05000000000000000000" pitchFamily="2" charset="2"/>
              <a:buChar char="ü"/>
            </a:pPr>
            <a:r>
              <a:rPr lang="zh-CN" altLang="en-US" sz="2800" dirty="0" smtClean="0"/>
              <a:t>存货清查：</a:t>
            </a:r>
            <a:endParaRPr lang="en-US" altLang="zh-CN" sz="2800" dirty="0" smtClean="0"/>
          </a:p>
          <a:p>
            <a:pPr marL="1428750" lvl="2" indent="-514350">
              <a:lnSpc>
                <a:spcPct val="150000"/>
              </a:lnSpc>
              <a:buFont typeface="Wingdings" panose="05000000000000000000" pitchFamily="2" charset="2"/>
              <a:buChar char="Ø"/>
            </a:pPr>
            <a:r>
              <a:rPr lang="zh-CN" altLang="en-US" sz="2800" dirty="0" smtClean="0"/>
              <a:t>“待处理财产损溢</a:t>
            </a:r>
            <a:r>
              <a:rPr lang="en-US" altLang="zh-CN" sz="2800" dirty="0" smtClean="0"/>
              <a:t>—</a:t>
            </a:r>
            <a:r>
              <a:rPr lang="zh-CN" altLang="en-US" sz="2800" dirty="0" smtClean="0"/>
              <a:t>待处理流动资产损溢”（盈贷亏借）</a:t>
            </a:r>
            <a:endParaRPr lang="en-US" altLang="zh-CN" sz="2800" dirty="0"/>
          </a:p>
          <a:p>
            <a:pPr marL="1428750" lvl="2" indent="-514350">
              <a:lnSpc>
                <a:spcPct val="150000"/>
              </a:lnSpc>
              <a:buFont typeface="Wingdings" panose="05000000000000000000" pitchFamily="2" charset="2"/>
              <a:buChar char="Ø"/>
            </a:pPr>
            <a:r>
              <a:rPr lang="zh-CN" altLang="en-US" sz="2800" dirty="0" smtClean="0"/>
              <a:t>转销：</a:t>
            </a:r>
            <a:endParaRPr lang="en-US" altLang="zh-CN" sz="2800" dirty="0" smtClean="0"/>
          </a:p>
          <a:p>
            <a:pPr marL="1885950" lvl="3" indent="-514350">
              <a:lnSpc>
                <a:spcPct val="150000"/>
              </a:lnSpc>
              <a:buFont typeface="Wingdings" panose="05000000000000000000" pitchFamily="2" charset="2"/>
              <a:buChar char="p"/>
            </a:pPr>
            <a:r>
              <a:rPr lang="zh-CN" altLang="en-US" sz="2800" dirty="0"/>
              <a:t>盘</a:t>
            </a:r>
            <a:r>
              <a:rPr lang="zh-CN" altLang="en-US" sz="2800" dirty="0" smtClean="0"/>
              <a:t>盈：冲减管理费用</a:t>
            </a:r>
            <a:endParaRPr lang="en-US" altLang="zh-CN" sz="2800" dirty="0" smtClean="0"/>
          </a:p>
          <a:p>
            <a:pPr marL="971550" lvl="1" indent="-514350">
              <a:lnSpc>
                <a:spcPct val="150000"/>
              </a:lnSpc>
              <a:buFont typeface="Wingdings" panose="05000000000000000000" pitchFamily="2" charset="2"/>
              <a:buChar char="ü"/>
            </a:pPr>
            <a:endParaRPr lang="en-US" altLang="zh-CN" sz="2800" dirty="0" smtClean="0"/>
          </a:p>
          <a:p>
            <a:pPr marL="1428750" lvl="2" indent="-514350">
              <a:lnSpc>
                <a:spcPct val="150000"/>
              </a:lnSpc>
              <a:buFont typeface="Wingdings" panose="05000000000000000000" pitchFamily="2" charset="2"/>
              <a:buChar char="Ø"/>
            </a:pPr>
            <a:endParaRPr lang="en-US" altLang="zh-CN" sz="2800" dirty="0"/>
          </a:p>
          <a:p>
            <a:pPr lvl="2">
              <a:lnSpc>
                <a:spcPct val="150000"/>
              </a:lnSpc>
            </a:pPr>
            <a:endParaRPr lang="en-US" altLang="zh-CN" sz="2800" dirty="0" smtClean="0"/>
          </a:p>
        </p:txBody>
      </p:sp>
      <p:sp>
        <p:nvSpPr>
          <p:cNvPr id="5" name="圆角矩形 4"/>
          <p:cNvSpPr/>
          <p:nvPr/>
        </p:nvSpPr>
        <p:spPr>
          <a:xfrm>
            <a:off x="1096844" y="2615343"/>
            <a:ext cx="9802804" cy="6595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本期商品销售成本</a:t>
            </a:r>
            <a:r>
              <a:rPr lang="en-US" altLang="zh-CN" sz="2800" dirty="0" smtClean="0"/>
              <a:t>=</a:t>
            </a:r>
            <a:r>
              <a:rPr lang="zh-CN" altLang="en-US" sz="2800" dirty="0" smtClean="0"/>
              <a:t>本期商品销售收入（</a:t>
            </a:r>
            <a:r>
              <a:rPr lang="en-US" altLang="zh-CN" sz="2800" dirty="0" smtClean="0"/>
              <a:t>1 — </a:t>
            </a:r>
            <a:r>
              <a:rPr lang="zh-CN" altLang="en-US" sz="2800" b="1" dirty="0" smtClean="0">
                <a:solidFill>
                  <a:srgbClr val="C00000"/>
                </a:solidFill>
              </a:rPr>
              <a:t>估计期毛利率</a:t>
            </a:r>
            <a:r>
              <a:rPr lang="zh-CN" altLang="en-US" sz="2800" dirty="0" smtClean="0"/>
              <a:t>）</a:t>
            </a:r>
            <a:endParaRPr lang="zh-CN" altLang="en-US" sz="2800" dirty="0"/>
          </a:p>
        </p:txBody>
      </p:sp>
    </p:spTree>
    <p:extLst>
      <p:ext uri="{BB962C8B-B14F-4D97-AF65-F5344CB8AC3E}">
        <p14:creationId xmlns:p14="http://schemas.microsoft.com/office/powerpoint/2010/main" val="30611547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446542" y="0"/>
            <a:ext cx="146632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存货</a:t>
            </a:r>
            <a:endParaRPr lang="zh-CN" altLang="en-US" sz="3200" dirty="0"/>
          </a:p>
        </p:txBody>
      </p:sp>
      <p:sp>
        <p:nvSpPr>
          <p:cNvPr id="3" name="矩形 2"/>
          <p:cNvSpPr/>
          <p:nvPr/>
        </p:nvSpPr>
        <p:spPr>
          <a:xfrm>
            <a:off x="83702" y="621791"/>
            <a:ext cx="12108297" cy="4616648"/>
          </a:xfrm>
          <a:prstGeom prst="rect">
            <a:avLst/>
          </a:prstGeom>
        </p:spPr>
        <p:txBody>
          <a:bodyPr wrap="square">
            <a:spAutoFit/>
          </a:bodyPr>
          <a:lstStyle/>
          <a:p>
            <a:pPr marL="285750" indent="-285750">
              <a:lnSpc>
                <a:spcPct val="150000"/>
              </a:lnSpc>
              <a:buFont typeface="Wingdings" panose="05000000000000000000" pitchFamily="2" charset="2"/>
              <a:buChar char="l"/>
            </a:pPr>
            <a:r>
              <a:rPr lang="zh-CN" altLang="en-US" sz="2800" dirty="0" smtClean="0"/>
              <a:t>期末存货的核算：</a:t>
            </a:r>
            <a:endParaRPr lang="en-US" altLang="zh-CN" sz="2800" dirty="0" smtClean="0"/>
          </a:p>
          <a:p>
            <a:pPr marL="971550" lvl="1" indent="-514350">
              <a:lnSpc>
                <a:spcPct val="150000"/>
              </a:lnSpc>
              <a:buFont typeface="Wingdings" panose="05000000000000000000" pitchFamily="2" charset="2"/>
              <a:buChar char="ü"/>
            </a:pPr>
            <a:r>
              <a:rPr lang="zh-CN" altLang="en-US" sz="2800" dirty="0" smtClean="0"/>
              <a:t>存货清查：</a:t>
            </a:r>
            <a:endParaRPr lang="en-US" altLang="zh-CN" sz="2800" dirty="0" smtClean="0"/>
          </a:p>
          <a:p>
            <a:pPr marL="1428750" lvl="2" indent="-514350">
              <a:lnSpc>
                <a:spcPct val="150000"/>
              </a:lnSpc>
              <a:buFont typeface="Wingdings" panose="05000000000000000000" pitchFamily="2" charset="2"/>
              <a:buChar char="Ø"/>
            </a:pPr>
            <a:r>
              <a:rPr lang="zh-CN" altLang="en-US" sz="2800" dirty="0" smtClean="0"/>
              <a:t>转销：</a:t>
            </a:r>
            <a:endParaRPr lang="en-US" altLang="zh-CN" sz="2800" dirty="0" smtClean="0"/>
          </a:p>
          <a:p>
            <a:pPr marL="1885950" lvl="3" indent="-514350">
              <a:lnSpc>
                <a:spcPct val="150000"/>
              </a:lnSpc>
              <a:buFont typeface="Wingdings" panose="05000000000000000000" pitchFamily="2" charset="2"/>
              <a:buChar char="p"/>
            </a:pPr>
            <a:r>
              <a:rPr lang="zh-CN" altLang="en-US" sz="2800" dirty="0" smtClean="0"/>
              <a:t>盘亏：</a:t>
            </a:r>
            <a:r>
              <a:rPr lang="zh-CN" altLang="en-US" sz="2800" b="1" i="1" dirty="0" smtClean="0">
                <a:solidFill>
                  <a:srgbClr val="C00000"/>
                </a:solidFill>
              </a:rPr>
              <a:t>管理费用（自然损耗、管理不善等）、其他应收款（责任人赔偿或保险公司赔偿）、营业外支出（非常损失）</a:t>
            </a:r>
            <a:endParaRPr lang="en-US" altLang="zh-CN" sz="2800" dirty="0" smtClean="0"/>
          </a:p>
          <a:p>
            <a:pPr marL="1428750" lvl="2" indent="-514350">
              <a:lnSpc>
                <a:spcPct val="150000"/>
              </a:lnSpc>
              <a:buFont typeface="Wingdings" panose="05000000000000000000" pitchFamily="2" charset="2"/>
              <a:buChar char="Ø"/>
            </a:pPr>
            <a:endParaRPr lang="en-US" altLang="zh-CN" sz="2800" dirty="0"/>
          </a:p>
          <a:p>
            <a:pPr lvl="2">
              <a:lnSpc>
                <a:spcPct val="150000"/>
              </a:lnSpc>
            </a:pPr>
            <a:endParaRPr lang="en-US" altLang="zh-CN" sz="2800" dirty="0" smtClean="0"/>
          </a:p>
        </p:txBody>
      </p:sp>
    </p:spTree>
    <p:extLst>
      <p:ext uri="{BB962C8B-B14F-4D97-AF65-F5344CB8AC3E}">
        <p14:creationId xmlns:p14="http://schemas.microsoft.com/office/powerpoint/2010/main" val="3233449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0"/>
            <a:ext cx="4489938"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会计学概述</a:t>
            </a:r>
            <a:endParaRPr lang="zh-CN" altLang="en-US" sz="3600" dirty="0"/>
          </a:p>
        </p:txBody>
      </p:sp>
      <p:sp>
        <p:nvSpPr>
          <p:cNvPr id="3" name="文本框 2"/>
          <p:cNvSpPr txBox="1"/>
          <p:nvPr/>
        </p:nvSpPr>
        <p:spPr>
          <a:xfrm>
            <a:off x="-42075" y="694501"/>
            <a:ext cx="12234075" cy="225106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400" dirty="0" smtClean="0"/>
              <a:t> </a:t>
            </a:r>
            <a:r>
              <a:rPr lang="zh-CN" altLang="en-US" sz="2400" dirty="0" smtClean="0"/>
              <a:t>会计的定义：</a:t>
            </a:r>
            <a:r>
              <a:rPr lang="zh-CN" altLang="en-US" sz="24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rPr>
              <a:t>会计是</a:t>
            </a:r>
            <a:r>
              <a:rPr lang="zh-CN" altLang="en-US" sz="2400" b="1" cap="none" spc="0" dirty="0" smtClean="0">
                <a:ln w="0"/>
                <a:solidFill>
                  <a:srgbClr val="7030A0"/>
                </a:solidFill>
              </a:rPr>
              <a:t>经济管理活动</a:t>
            </a:r>
            <a:r>
              <a:rPr lang="zh-CN" altLang="en-US" sz="24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rPr>
              <a:t>的重要组成部分，是以</a:t>
            </a:r>
            <a:r>
              <a:rPr lang="zh-CN" altLang="en-US" sz="2400" b="1" cap="none" spc="0" dirty="0" smtClean="0">
                <a:ln w="0"/>
                <a:solidFill>
                  <a:srgbClr val="7030A0"/>
                </a:solidFill>
              </a:rPr>
              <a:t>货币</a:t>
            </a:r>
            <a:r>
              <a:rPr lang="zh-CN" altLang="en-US" sz="24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rPr>
              <a:t>为计量尺度，对经济活动进行连续、系统、综合的</a:t>
            </a:r>
            <a:r>
              <a:rPr lang="zh-CN" altLang="en-US" sz="2400" b="1" cap="none" spc="0" dirty="0" smtClean="0">
                <a:ln w="0"/>
                <a:solidFill>
                  <a:srgbClr val="7030A0"/>
                </a:solidFill>
              </a:rPr>
              <a:t>核算和监督</a:t>
            </a:r>
            <a:r>
              <a:rPr lang="zh-CN" altLang="en-US" sz="24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rPr>
              <a:t>，提供以财务信息为主的经济信息，为</a:t>
            </a:r>
            <a:r>
              <a:rPr lang="zh-CN" altLang="en-US" sz="2400" b="1" cap="none" spc="0" dirty="0" smtClean="0">
                <a:ln w="0"/>
                <a:solidFill>
                  <a:srgbClr val="7030A0"/>
                </a:solidFill>
              </a:rPr>
              <a:t>外部</a:t>
            </a:r>
            <a:r>
              <a:rPr lang="zh-CN" altLang="en-US" sz="24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rPr>
              <a:t>有关各方的投资、信贷决策服务，为</a:t>
            </a:r>
            <a:r>
              <a:rPr lang="zh-CN" altLang="en-US" sz="2400" b="1" cap="none" spc="0" dirty="0" smtClean="0">
                <a:ln w="0"/>
                <a:solidFill>
                  <a:srgbClr val="7030A0"/>
                </a:solidFill>
              </a:rPr>
              <a:t>内部</a:t>
            </a:r>
            <a:r>
              <a:rPr lang="zh-CN" altLang="en-US" sz="2400" b="1" cap="none" spc="0" dirty="0" smtClean="0">
                <a:ln w="0"/>
                <a:gradFill>
                  <a:gsLst>
                    <a:gs pos="0">
                      <a:schemeClr val="accent5">
                        <a:lumMod val="50000"/>
                      </a:schemeClr>
                    </a:gs>
                    <a:gs pos="50000">
                      <a:schemeClr val="accent5"/>
                    </a:gs>
                    <a:gs pos="100000">
                      <a:schemeClr val="accent5">
                        <a:lumMod val="60000"/>
                        <a:lumOff val="40000"/>
                      </a:schemeClr>
                    </a:gs>
                  </a:gsLst>
                  <a:lin ang="5400000"/>
                </a:gradFill>
              </a:rPr>
              <a:t>强化管理和提高经济效益服务的一个经济信息系统。</a:t>
            </a:r>
          </a:p>
          <a:p>
            <a:pPr marL="285750" indent="-285750">
              <a:lnSpc>
                <a:spcPct val="150000"/>
              </a:lnSpc>
              <a:buFont typeface="Wingdings" panose="05000000000000000000" pitchFamily="2" charset="2"/>
              <a:buChar char="l"/>
            </a:pPr>
            <a:endParaRPr lang="zh-CN" altLang="en-US" sz="2400" dirty="0"/>
          </a:p>
        </p:txBody>
      </p:sp>
      <p:grpSp>
        <p:nvGrpSpPr>
          <p:cNvPr id="7" name="组合 6"/>
          <p:cNvGrpSpPr/>
          <p:nvPr/>
        </p:nvGrpSpPr>
        <p:grpSpPr>
          <a:xfrm>
            <a:off x="1328286" y="2444817"/>
            <a:ext cx="8939098" cy="3017701"/>
            <a:chOff x="442913" y="769441"/>
            <a:chExt cx="9778509" cy="4353519"/>
          </a:xfrm>
        </p:grpSpPr>
        <p:sp>
          <p:nvSpPr>
            <p:cNvPr id="9" name="矩形 8"/>
            <p:cNvSpPr/>
            <p:nvPr/>
          </p:nvSpPr>
          <p:spPr>
            <a:xfrm>
              <a:off x="3328987" y="769441"/>
              <a:ext cx="3600451" cy="800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会计规范和准则</a:t>
              </a:r>
              <a:endParaRPr lang="en-US" altLang="zh-CN" sz="2800" dirty="0" smtClean="0"/>
            </a:p>
          </p:txBody>
        </p:sp>
        <p:sp>
          <p:nvSpPr>
            <p:cNvPr id="10" name="下箭头 9"/>
            <p:cNvSpPr/>
            <p:nvPr/>
          </p:nvSpPr>
          <p:spPr>
            <a:xfrm>
              <a:off x="4710840" y="1656647"/>
              <a:ext cx="857250" cy="1054299"/>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依据</a:t>
              </a:r>
              <a:endParaRPr lang="zh-CN" altLang="en-US" dirty="0"/>
            </a:p>
          </p:txBody>
        </p:sp>
        <p:sp>
          <p:nvSpPr>
            <p:cNvPr id="11" name="流程图: 磁盘 10"/>
            <p:cNvSpPr/>
            <p:nvPr/>
          </p:nvSpPr>
          <p:spPr>
            <a:xfrm>
              <a:off x="3679029" y="2750127"/>
              <a:ext cx="3050383" cy="2286217"/>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just"/>
              <a:r>
                <a:rPr lang="zh-CN" altLang="en-US" sz="4000" dirty="0" smtClean="0"/>
                <a:t>  </a:t>
              </a:r>
              <a:r>
                <a:rPr lang="zh-CN" altLang="en-US" sz="2800" dirty="0" smtClean="0"/>
                <a:t>确认、计量、记录、报告</a:t>
              </a:r>
              <a:endParaRPr lang="zh-CN" altLang="en-US" sz="2800" dirty="0"/>
            </a:p>
          </p:txBody>
        </p:sp>
        <p:sp>
          <p:nvSpPr>
            <p:cNvPr id="12" name="右箭头 11"/>
            <p:cNvSpPr/>
            <p:nvPr/>
          </p:nvSpPr>
          <p:spPr>
            <a:xfrm>
              <a:off x="6929438" y="3565176"/>
              <a:ext cx="1335881" cy="80724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smtClean="0"/>
                <a:t>输出</a:t>
              </a:r>
              <a:endParaRPr lang="zh-CN" altLang="en-US" dirty="0"/>
            </a:p>
          </p:txBody>
        </p:sp>
        <p:sp>
          <p:nvSpPr>
            <p:cNvPr id="13" name="竖卷形 12"/>
            <p:cNvSpPr/>
            <p:nvPr/>
          </p:nvSpPr>
          <p:spPr>
            <a:xfrm>
              <a:off x="8071153" y="2901253"/>
              <a:ext cx="2150269" cy="2221707"/>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会计报表</a:t>
              </a:r>
              <a:endParaRPr lang="zh-CN" altLang="en-US" sz="2800" dirty="0"/>
            </a:p>
          </p:txBody>
        </p:sp>
        <p:sp>
          <p:nvSpPr>
            <p:cNvPr id="14" name="右箭头 13"/>
            <p:cNvSpPr/>
            <p:nvPr/>
          </p:nvSpPr>
          <p:spPr>
            <a:xfrm>
              <a:off x="2337287" y="3565176"/>
              <a:ext cx="1263163" cy="807244"/>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输入</a:t>
              </a:r>
            </a:p>
          </p:txBody>
        </p:sp>
        <p:sp>
          <p:nvSpPr>
            <p:cNvPr id="15" name="竖卷形 14"/>
            <p:cNvSpPr/>
            <p:nvPr/>
          </p:nvSpPr>
          <p:spPr>
            <a:xfrm>
              <a:off x="442913" y="2835471"/>
              <a:ext cx="1985962" cy="2200873"/>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经济活动信息</a:t>
              </a:r>
              <a:endParaRPr lang="zh-CN" altLang="en-US" sz="2400" dirty="0"/>
            </a:p>
          </p:txBody>
        </p:sp>
      </p:grpSp>
    </p:spTree>
    <p:extLst>
      <p:ext uri="{BB962C8B-B14F-4D97-AF65-F5344CB8AC3E}">
        <p14:creationId xmlns:p14="http://schemas.microsoft.com/office/powerpoint/2010/main" val="37637371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固定资产</a:t>
            </a:r>
            <a:endParaRPr lang="zh-CN" altLang="en-US" sz="3200" dirty="0"/>
          </a:p>
        </p:txBody>
      </p:sp>
      <p:sp>
        <p:nvSpPr>
          <p:cNvPr id="3" name="文本框 2"/>
          <p:cNvSpPr txBox="1"/>
          <p:nvPr/>
        </p:nvSpPr>
        <p:spPr>
          <a:xfrm>
            <a:off x="97537" y="609599"/>
            <a:ext cx="11887200" cy="3754874"/>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smtClean="0"/>
              <a:t> </a:t>
            </a:r>
            <a:r>
              <a:rPr lang="zh-CN" altLang="en-US" sz="2800" dirty="0" smtClean="0"/>
              <a:t>固定资产的概念：</a:t>
            </a:r>
            <a:r>
              <a:rPr lang="zh-CN" altLang="en-US" sz="2800" dirty="0" smtClean="0"/>
              <a:t>一般认为，固定资产是指使用年限较长、单位价值较高、并在使用过程中保持原有物质形态的资产</a:t>
            </a:r>
            <a:endParaRPr lang="en-US" altLang="zh-CN" sz="2800" dirty="0" smtClean="0"/>
          </a:p>
          <a:p>
            <a:pPr marL="285750" indent="-285750">
              <a:lnSpc>
                <a:spcPct val="150000"/>
              </a:lnSpc>
              <a:buFont typeface="Wingdings" panose="05000000000000000000" pitchFamily="2" charset="2"/>
              <a:buChar char="l"/>
            </a:pPr>
            <a:r>
              <a:rPr lang="en-US" altLang="zh-CN" sz="2800" dirty="0" smtClean="0"/>
              <a:t> </a:t>
            </a:r>
            <a:r>
              <a:rPr lang="zh-CN" altLang="en-US" sz="2800" dirty="0" smtClean="0"/>
              <a:t>固定资产的范围：房屋、建筑物、机器设备、运输工具、食堂等非生产经营用固定资产</a:t>
            </a:r>
            <a:endParaRPr lang="en-US" altLang="zh-CN" sz="2800" dirty="0" smtClean="0"/>
          </a:p>
          <a:p>
            <a:pPr marL="285750" indent="-285750">
              <a:lnSpc>
                <a:spcPct val="150000"/>
              </a:lnSpc>
              <a:buFont typeface="Wingdings" panose="05000000000000000000" pitchFamily="2" charset="2"/>
              <a:buChar char="l"/>
            </a:pPr>
            <a:r>
              <a:rPr lang="en-US" altLang="zh-CN" sz="2800" dirty="0"/>
              <a:t> </a:t>
            </a:r>
            <a:r>
              <a:rPr lang="zh-CN" altLang="en-US" sz="2800" dirty="0" smtClean="0"/>
              <a:t>企业取得固定资产的来源</a:t>
            </a:r>
            <a:endParaRPr lang="zh-CN" altLang="en-US" sz="2800" dirty="0" smtClean="0"/>
          </a:p>
          <a:p>
            <a:pPr marL="285750" indent="-285750">
              <a:buFont typeface="Wingdings" panose="05000000000000000000" pitchFamily="2" charset="2"/>
              <a:buChar char="l"/>
            </a:pPr>
            <a:endParaRPr lang="zh-CN" altLang="en-US" sz="2800" dirty="0"/>
          </a:p>
        </p:txBody>
      </p:sp>
      <p:graphicFrame>
        <p:nvGraphicFramePr>
          <p:cNvPr id="4" name="图示 3"/>
          <p:cNvGraphicFramePr/>
          <p:nvPr>
            <p:extLst>
              <p:ext uri="{D42A27DB-BD31-4B8C-83A1-F6EECF244321}">
                <p14:modId xmlns:p14="http://schemas.microsoft.com/office/powerpoint/2010/main" val="3828397894"/>
              </p:ext>
            </p:extLst>
          </p:nvPr>
        </p:nvGraphicFramePr>
        <p:xfrm>
          <a:off x="-95474" y="3864864"/>
          <a:ext cx="12273222" cy="28183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18323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固定资产</a:t>
            </a:r>
            <a:endParaRPr lang="zh-CN" altLang="en-US" sz="3200" dirty="0"/>
          </a:p>
        </p:txBody>
      </p:sp>
      <p:sp>
        <p:nvSpPr>
          <p:cNvPr id="3" name="文本框 2"/>
          <p:cNvSpPr txBox="1"/>
          <p:nvPr/>
        </p:nvSpPr>
        <p:spPr>
          <a:xfrm>
            <a:off x="231648" y="609599"/>
            <a:ext cx="11704320" cy="6001643"/>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3200" dirty="0" smtClean="0"/>
              <a:t>  </a:t>
            </a:r>
            <a:r>
              <a:rPr lang="zh-CN" altLang="en-US" sz="2800" dirty="0" smtClean="0"/>
              <a:t>固定资产增加的核算：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外购固定资产</a:t>
            </a:r>
            <a:endParaRPr lang="en-US" altLang="zh-CN" sz="2800" dirty="0" smtClean="0"/>
          </a:p>
          <a:p>
            <a:pPr marL="1371600" lvl="2" indent="-457200">
              <a:lnSpc>
                <a:spcPct val="150000"/>
              </a:lnSpc>
              <a:buFont typeface="Wingdings" panose="05000000000000000000" pitchFamily="2" charset="2"/>
              <a:buChar char="Ø"/>
            </a:pPr>
            <a:r>
              <a:rPr lang="zh-CN" altLang="en-US" sz="2800" dirty="0"/>
              <a:t>不</a:t>
            </a:r>
            <a:r>
              <a:rPr lang="zh-CN" altLang="en-US" sz="2800" dirty="0" smtClean="0"/>
              <a:t>需要安装：</a:t>
            </a:r>
            <a:endParaRPr lang="en-US" altLang="zh-CN" sz="2800" dirty="0" smtClean="0"/>
          </a:p>
          <a:p>
            <a:pPr marL="1828800" lvl="3" indent="-457200">
              <a:lnSpc>
                <a:spcPct val="150000"/>
              </a:lnSpc>
              <a:buFont typeface="Wingdings" panose="05000000000000000000" pitchFamily="2" charset="2"/>
              <a:buChar char="p"/>
            </a:pPr>
            <a:r>
              <a:rPr lang="zh-CN" altLang="en-US" sz="2800" dirty="0" smtClean="0"/>
              <a:t>成本：</a:t>
            </a:r>
            <a:r>
              <a:rPr lang="zh-CN" altLang="en-US" sz="2800" dirty="0" smtClean="0"/>
              <a:t>买价、相关税费、使固定资产达到预定可使用状态前发生的可归属于该项资产的运输费、装卸费、安置费和专业人员服务费等</a:t>
            </a:r>
            <a:endParaRPr lang="en-US" altLang="zh-CN" sz="2800" dirty="0" smtClean="0"/>
          </a:p>
          <a:p>
            <a:pPr marL="1828800" lvl="3" indent="-457200">
              <a:lnSpc>
                <a:spcPct val="150000"/>
              </a:lnSpc>
              <a:buFont typeface="Wingdings" panose="05000000000000000000" pitchFamily="2" charset="2"/>
              <a:buChar char="p"/>
            </a:pPr>
            <a:r>
              <a:rPr lang="zh-CN" altLang="en-US" sz="2800" dirty="0"/>
              <a:t>记</a:t>
            </a:r>
            <a:r>
              <a:rPr lang="zh-CN" altLang="en-US" sz="2800" dirty="0" smtClean="0"/>
              <a:t>入“固定资产”账户（借增贷减）</a:t>
            </a:r>
            <a:endParaRPr lang="en-US" altLang="zh-CN" sz="2800" dirty="0" smtClean="0"/>
          </a:p>
          <a:p>
            <a:pPr marL="1828800" lvl="3" indent="-457200">
              <a:lnSpc>
                <a:spcPct val="150000"/>
              </a:lnSpc>
              <a:buFont typeface="Wingdings" panose="05000000000000000000" pitchFamily="2" charset="2"/>
              <a:buChar char="p"/>
            </a:pPr>
            <a:r>
              <a:rPr lang="zh-CN" altLang="en-US" sz="2800" dirty="0" smtClean="0"/>
              <a:t>增值税：“应交税费</a:t>
            </a:r>
            <a:r>
              <a:rPr lang="en-US" altLang="zh-CN" sz="2800" dirty="0" smtClean="0"/>
              <a:t>—</a:t>
            </a:r>
            <a:r>
              <a:rPr lang="zh-CN" altLang="en-US" sz="2800" dirty="0" smtClean="0"/>
              <a:t>应交增值税”进项税额</a:t>
            </a:r>
            <a:endParaRPr lang="en-US" altLang="zh-CN" sz="2800" dirty="0" smtClean="0"/>
          </a:p>
          <a:p>
            <a:pPr marL="1828800" lvl="3" indent="-457200">
              <a:lnSpc>
                <a:spcPct val="150000"/>
              </a:lnSpc>
              <a:buFont typeface="Wingdings" panose="05000000000000000000" pitchFamily="2" charset="2"/>
              <a:buChar char="Ø"/>
            </a:pPr>
            <a:endParaRPr lang="zh-CN" altLang="en-US" sz="2800" dirty="0"/>
          </a:p>
        </p:txBody>
      </p:sp>
    </p:spTree>
    <p:extLst>
      <p:ext uri="{BB962C8B-B14F-4D97-AF65-F5344CB8AC3E}">
        <p14:creationId xmlns:p14="http://schemas.microsoft.com/office/powerpoint/2010/main" val="30530110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固定资产</a:t>
            </a:r>
            <a:endParaRPr lang="zh-CN" altLang="en-US" sz="3200" dirty="0"/>
          </a:p>
        </p:txBody>
      </p:sp>
      <p:sp>
        <p:nvSpPr>
          <p:cNvPr id="3" name="文本框 2"/>
          <p:cNvSpPr txBox="1"/>
          <p:nvPr/>
        </p:nvSpPr>
        <p:spPr>
          <a:xfrm>
            <a:off x="231648" y="609599"/>
            <a:ext cx="11704320" cy="535531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3200" dirty="0" smtClean="0"/>
              <a:t>  </a:t>
            </a:r>
            <a:r>
              <a:rPr lang="zh-CN" altLang="en-US" sz="2800" dirty="0" smtClean="0"/>
              <a:t>固定资产增加的核算：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外购固定资产</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需要安装：</a:t>
            </a:r>
            <a:endParaRPr lang="en-US" altLang="zh-CN" sz="2800" dirty="0" smtClean="0"/>
          </a:p>
          <a:p>
            <a:pPr marL="1828800" lvl="3" indent="-457200">
              <a:lnSpc>
                <a:spcPct val="150000"/>
              </a:lnSpc>
              <a:buFont typeface="Wingdings" panose="05000000000000000000" pitchFamily="2" charset="2"/>
              <a:buChar char="p"/>
            </a:pPr>
            <a:r>
              <a:rPr lang="zh-CN" altLang="en-US" sz="2800" dirty="0" smtClean="0"/>
              <a:t>成本：需要安装的固定资产的购买成本及相关税费、</a:t>
            </a:r>
            <a:r>
              <a:rPr lang="zh-CN" altLang="en-US" sz="2800" dirty="0" smtClean="0"/>
              <a:t>工程用物资成本、人工成本、相关税费、应予资本化的借款费用、应分摊的间接费用以及各种安装费用等</a:t>
            </a:r>
            <a:endParaRPr lang="en-US" altLang="zh-CN" sz="2800" dirty="0" smtClean="0"/>
          </a:p>
          <a:p>
            <a:pPr marL="1828800" lvl="3" indent="-457200">
              <a:lnSpc>
                <a:spcPct val="150000"/>
              </a:lnSpc>
              <a:buFont typeface="Wingdings" panose="05000000000000000000" pitchFamily="2" charset="2"/>
              <a:buChar char="p"/>
            </a:pPr>
            <a:r>
              <a:rPr lang="zh-CN" altLang="en-US" sz="2800" dirty="0" smtClean="0"/>
              <a:t>记入“在建工程”账户（借增贷减）</a:t>
            </a:r>
            <a:endParaRPr lang="en-US" altLang="zh-CN" sz="2800" dirty="0" smtClean="0"/>
          </a:p>
          <a:p>
            <a:pPr marL="1828800" lvl="3" indent="-457200">
              <a:lnSpc>
                <a:spcPct val="150000"/>
              </a:lnSpc>
              <a:buFont typeface="Wingdings" panose="05000000000000000000" pitchFamily="2" charset="2"/>
              <a:buChar char="p"/>
            </a:pPr>
            <a:r>
              <a:rPr lang="zh-CN" altLang="en-US" sz="2800" dirty="0"/>
              <a:t>完工</a:t>
            </a:r>
            <a:r>
              <a:rPr lang="zh-CN" altLang="en-US" sz="2800" dirty="0" smtClean="0"/>
              <a:t>时将“在建工程”结转至“固定资产”账户</a:t>
            </a:r>
            <a:endParaRPr lang="en-US" altLang="zh-CN" sz="2800" dirty="0" smtClean="0"/>
          </a:p>
        </p:txBody>
      </p:sp>
    </p:spTree>
    <p:extLst>
      <p:ext uri="{BB962C8B-B14F-4D97-AF65-F5344CB8AC3E}">
        <p14:creationId xmlns:p14="http://schemas.microsoft.com/office/powerpoint/2010/main" val="19008071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固定资产</a:t>
            </a:r>
            <a:endParaRPr lang="zh-CN" altLang="en-US" sz="3200" dirty="0"/>
          </a:p>
        </p:txBody>
      </p:sp>
      <p:sp>
        <p:nvSpPr>
          <p:cNvPr id="4" name="文本框 3"/>
          <p:cNvSpPr txBox="1"/>
          <p:nvPr/>
        </p:nvSpPr>
        <p:spPr>
          <a:xfrm>
            <a:off x="195072" y="609599"/>
            <a:ext cx="11704320" cy="535531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3200" dirty="0" smtClean="0"/>
              <a:t>  </a:t>
            </a:r>
            <a:r>
              <a:rPr lang="zh-CN" altLang="en-US" sz="2800" dirty="0" smtClean="0"/>
              <a:t>固定资产增加的核算：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企业收到投资人投入的固定资产</a:t>
            </a:r>
            <a:endParaRPr lang="en-US" altLang="zh-CN" sz="2800" dirty="0" smtClean="0"/>
          </a:p>
          <a:p>
            <a:pPr marL="1371600" lvl="2" indent="-457200">
              <a:lnSpc>
                <a:spcPct val="150000"/>
              </a:lnSpc>
              <a:buFont typeface="Wingdings" panose="05000000000000000000" pitchFamily="2" charset="2"/>
              <a:buChar char="p"/>
            </a:pPr>
            <a:r>
              <a:rPr lang="zh-CN" altLang="en-US" sz="2800" dirty="0" smtClean="0"/>
              <a:t>借记固定资产，贷记实收资本</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企业接受捐赠的固定资产</a:t>
            </a:r>
            <a:endParaRPr lang="en-US" altLang="zh-CN" sz="2800" dirty="0" smtClean="0"/>
          </a:p>
          <a:p>
            <a:pPr marL="1371600" lvl="2" indent="-457200">
              <a:lnSpc>
                <a:spcPct val="150000"/>
              </a:lnSpc>
              <a:buFont typeface="Wingdings" panose="05000000000000000000" pitchFamily="2" charset="2"/>
              <a:buChar char="p"/>
            </a:pPr>
            <a:r>
              <a:rPr lang="zh-CN" altLang="en-US" sz="2800" dirty="0" smtClean="0"/>
              <a:t>借记固定资产，贷记营业外收入</a:t>
            </a:r>
            <a:endParaRPr lang="en-US" altLang="zh-CN" sz="2800" dirty="0" smtClean="0"/>
          </a:p>
          <a:p>
            <a:pPr marL="457200" indent="-457200">
              <a:lnSpc>
                <a:spcPct val="150000"/>
              </a:lnSpc>
              <a:buFont typeface="Wingdings" panose="05000000000000000000" pitchFamily="2" charset="2"/>
              <a:buChar char="l"/>
            </a:pPr>
            <a:r>
              <a:rPr lang="zh-CN" altLang="en-US" sz="2800" dirty="0" smtClean="0"/>
              <a:t>固定资产折旧的处理：</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折旧：</a:t>
            </a:r>
            <a:r>
              <a:rPr lang="zh-CN" altLang="en-US" sz="2800" dirty="0" smtClean="0"/>
              <a:t>在固定资产使用寿命内，按照确定的方法对应计折旧额进行的系统性分摊</a:t>
            </a:r>
            <a:endParaRPr lang="en-US" altLang="zh-CN" sz="2800" dirty="0" smtClean="0"/>
          </a:p>
        </p:txBody>
      </p:sp>
    </p:spTree>
    <p:extLst>
      <p:ext uri="{BB962C8B-B14F-4D97-AF65-F5344CB8AC3E}">
        <p14:creationId xmlns:p14="http://schemas.microsoft.com/office/powerpoint/2010/main" val="43923947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固定资产</a:t>
            </a:r>
            <a:endParaRPr lang="zh-CN" altLang="en-US" sz="3200" dirty="0"/>
          </a:p>
        </p:txBody>
      </p:sp>
      <p:sp>
        <p:nvSpPr>
          <p:cNvPr id="3" name="文本框 2"/>
          <p:cNvSpPr txBox="1"/>
          <p:nvPr/>
        </p:nvSpPr>
        <p:spPr>
          <a:xfrm>
            <a:off x="158496" y="597406"/>
            <a:ext cx="11704320" cy="3970318"/>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CN" altLang="en-US" sz="2800" dirty="0" smtClean="0"/>
              <a:t>固定资产折旧的处理：</a:t>
            </a:r>
            <a:endParaRPr lang="en-US" altLang="zh-CN" sz="2800" dirty="0" smtClean="0"/>
          </a:p>
          <a:p>
            <a:pPr marL="914400" lvl="1" indent="-457200">
              <a:lnSpc>
                <a:spcPct val="150000"/>
              </a:lnSpc>
              <a:buFont typeface="Wingdings" panose="05000000000000000000" pitchFamily="2" charset="2"/>
              <a:buChar char="ü"/>
            </a:pPr>
            <a:r>
              <a:rPr lang="zh-CN" altLang="en-US" sz="2800" b="1" dirty="0" smtClean="0">
                <a:solidFill>
                  <a:srgbClr val="C00000"/>
                </a:solidFill>
              </a:rPr>
              <a:t>固定资产的原价</a:t>
            </a:r>
            <a:r>
              <a:rPr lang="zh-CN" altLang="en-US" sz="2800" dirty="0" smtClean="0"/>
              <a:t>：原始价值，即固定资产取得时的实际成本，是计算固定资产折旧的基数。</a:t>
            </a:r>
            <a:endParaRPr lang="en-US" altLang="zh-CN" sz="2800" dirty="0" smtClean="0"/>
          </a:p>
          <a:p>
            <a:pPr marL="914400" lvl="1" indent="-457200">
              <a:lnSpc>
                <a:spcPct val="150000"/>
              </a:lnSpc>
              <a:buFont typeface="Wingdings" panose="05000000000000000000" pitchFamily="2" charset="2"/>
              <a:buChar char="ü"/>
            </a:pPr>
            <a:r>
              <a:rPr lang="zh-CN" altLang="en-US" sz="2800" b="1" dirty="0" smtClean="0">
                <a:solidFill>
                  <a:srgbClr val="C00000"/>
                </a:solidFill>
              </a:rPr>
              <a:t>固定资产的预计残值</a:t>
            </a:r>
            <a:r>
              <a:rPr lang="zh-CN" altLang="en-US" sz="2800" dirty="0" smtClean="0"/>
              <a:t>：固定资产被处置时的残值收入</a:t>
            </a:r>
            <a:endParaRPr lang="en-US" altLang="zh-CN" sz="2800" dirty="0" smtClean="0"/>
          </a:p>
          <a:p>
            <a:pPr marL="914400" lvl="1" indent="-457200">
              <a:lnSpc>
                <a:spcPct val="150000"/>
              </a:lnSpc>
              <a:buFont typeface="Wingdings" panose="05000000000000000000" pitchFamily="2" charset="2"/>
              <a:buChar char="ü"/>
            </a:pPr>
            <a:r>
              <a:rPr lang="zh-CN" altLang="en-US" sz="2800" b="1" dirty="0" smtClean="0">
                <a:solidFill>
                  <a:srgbClr val="C00000"/>
                </a:solidFill>
              </a:rPr>
              <a:t>固定资产的清理费用</a:t>
            </a:r>
            <a:r>
              <a:rPr lang="zh-CN" altLang="en-US" sz="2800" dirty="0" smtClean="0"/>
              <a:t>：固定资产在清理、处置过程中发生的人工、拆卸、整理、搬运等费用</a:t>
            </a:r>
            <a:endParaRPr lang="en-US" altLang="zh-CN" sz="2800" dirty="0" smtClean="0"/>
          </a:p>
        </p:txBody>
      </p:sp>
      <p:sp>
        <p:nvSpPr>
          <p:cNvPr id="4" name="圆角矩形 3"/>
          <p:cNvSpPr/>
          <p:nvPr/>
        </p:nvSpPr>
        <p:spPr>
          <a:xfrm>
            <a:off x="542544" y="4543020"/>
            <a:ext cx="8912352" cy="70713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smtClean="0"/>
              <a:t>应提折旧总额</a:t>
            </a:r>
            <a:r>
              <a:rPr lang="en-US" altLang="zh-CN" sz="2800" dirty="0" smtClean="0"/>
              <a:t>=</a:t>
            </a:r>
            <a:r>
              <a:rPr lang="zh-CN" altLang="en-US" sz="2800" dirty="0" smtClean="0"/>
              <a:t>固定资产原价</a:t>
            </a:r>
            <a:r>
              <a:rPr lang="en-US" altLang="zh-CN" sz="2800" dirty="0" smtClean="0"/>
              <a:t>—</a:t>
            </a:r>
            <a:r>
              <a:rPr lang="zh-CN" altLang="en-US" sz="2800" dirty="0"/>
              <a:t>估计</a:t>
            </a:r>
            <a:r>
              <a:rPr lang="zh-CN" altLang="en-US" sz="2800" dirty="0" smtClean="0"/>
              <a:t>残值收入</a:t>
            </a:r>
            <a:r>
              <a:rPr lang="en-US" altLang="zh-CN" sz="2800" dirty="0" smtClean="0"/>
              <a:t>+</a:t>
            </a:r>
            <a:r>
              <a:rPr lang="zh-CN" altLang="en-US" sz="2800" dirty="0" smtClean="0"/>
              <a:t>清理费用</a:t>
            </a:r>
            <a:endParaRPr lang="zh-CN" altLang="en-US" sz="2800" dirty="0"/>
          </a:p>
        </p:txBody>
      </p:sp>
      <p:sp>
        <p:nvSpPr>
          <p:cNvPr id="5" name="圆角矩形 4"/>
          <p:cNvSpPr/>
          <p:nvPr/>
        </p:nvSpPr>
        <p:spPr>
          <a:xfrm>
            <a:off x="993648" y="5551846"/>
            <a:ext cx="6400800" cy="70713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dirty="0" smtClean="0"/>
              <a:t>应提折旧总额</a:t>
            </a:r>
            <a:r>
              <a:rPr lang="en-US" altLang="zh-CN" sz="2800" dirty="0" smtClean="0"/>
              <a:t>=</a:t>
            </a:r>
            <a:r>
              <a:rPr lang="zh-CN" altLang="en-US" sz="2800" dirty="0" smtClean="0"/>
              <a:t>固定资产原价</a:t>
            </a:r>
            <a:r>
              <a:rPr lang="en-US" altLang="zh-CN" sz="2800" dirty="0" smtClean="0"/>
              <a:t>—</a:t>
            </a:r>
            <a:r>
              <a:rPr lang="zh-CN" altLang="en-US" sz="2800" b="1" i="1" dirty="0" smtClean="0">
                <a:solidFill>
                  <a:srgbClr val="C00000"/>
                </a:solidFill>
              </a:rPr>
              <a:t>净残值</a:t>
            </a:r>
            <a:endParaRPr lang="zh-CN" altLang="en-US" sz="2800" b="1" i="1" dirty="0">
              <a:solidFill>
                <a:srgbClr val="C00000"/>
              </a:solidFill>
            </a:endParaRPr>
          </a:p>
        </p:txBody>
      </p:sp>
      <p:sp>
        <p:nvSpPr>
          <p:cNvPr id="6" name="线形标注 1 5"/>
          <p:cNvSpPr/>
          <p:nvPr/>
        </p:nvSpPr>
        <p:spPr>
          <a:xfrm>
            <a:off x="9906000" y="4567724"/>
            <a:ext cx="2142744" cy="1954996"/>
          </a:xfrm>
          <a:prstGeom prst="borderCallout1">
            <a:avLst>
              <a:gd name="adj1" fmla="val 56180"/>
              <a:gd name="adj2" fmla="val -805"/>
              <a:gd name="adj3" fmla="val 70072"/>
              <a:gd name="adj4" fmla="val -1171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solidFill>
                  <a:schemeClr val="tx1"/>
                </a:solidFill>
              </a:rPr>
              <a:t>净残值</a:t>
            </a:r>
            <a:r>
              <a:rPr lang="en-US" altLang="zh-CN" sz="3200" b="1" dirty="0" smtClean="0">
                <a:solidFill>
                  <a:schemeClr val="tx1"/>
                </a:solidFill>
              </a:rPr>
              <a:t>=</a:t>
            </a:r>
            <a:r>
              <a:rPr lang="zh-CN" altLang="en-US" sz="3200" b="1" dirty="0" smtClean="0">
                <a:solidFill>
                  <a:schemeClr val="tx1"/>
                </a:solidFill>
              </a:rPr>
              <a:t>估计残值收入</a:t>
            </a:r>
            <a:r>
              <a:rPr lang="en-US" altLang="zh-CN" sz="3200" b="1" dirty="0" smtClean="0">
                <a:solidFill>
                  <a:schemeClr val="tx1"/>
                </a:solidFill>
              </a:rPr>
              <a:t>—</a:t>
            </a:r>
            <a:r>
              <a:rPr lang="zh-CN" altLang="en-US" sz="3200" b="1" dirty="0" smtClean="0">
                <a:solidFill>
                  <a:schemeClr val="tx1"/>
                </a:solidFill>
              </a:rPr>
              <a:t>清理费用</a:t>
            </a:r>
            <a:endParaRPr lang="zh-CN" altLang="en-US" sz="3200" b="1" dirty="0">
              <a:solidFill>
                <a:schemeClr val="tx1"/>
              </a:solidFill>
            </a:endParaRPr>
          </a:p>
        </p:txBody>
      </p:sp>
    </p:spTree>
    <p:extLst>
      <p:ext uri="{BB962C8B-B14F-4D97-AF65-F5344CB8AC3E}">
        <p14:creationId xmlns:p14="http://schemas.microsoft.com/office/powerpoint/2010/main" val="34739159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固定资产</a:t>
            </a:r>
            <a:endParaRPr lang="zh-CN" altLang="en-US" sz="3200" dirty="0"/>
          </a:p>
        </p:txBody>
      </p:sp>
      <mc:AlternateContent xmlns:mc="http://schemas.openxmlformats.org/markup-compatibility/2006">
        <mc:Choice xmlns:a14="http://schemas.microsoft.com/office/drawing/2010/main" Requires="a14">
          <p:sp>
            <p:nvSpPr>
              <p:cNvPr id="4" name="文本框 3"/>
              <p:cNvSpPr txBox="1"/>
              <p:nvPr/>
            </p:nvSpPr>
            <p:spPr>
              <a:xfrm>
                <a:off x="41031" y="499870"/>
                <a:ext cx="11704320" cy="7083862"/>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CN" altLang="en-US" sz="2800" dirty="0" smtClean="0"/>
                  <a:t>固定资产折旧的处理：</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直线法计提折旧</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固定资产年折旧额</a:t>
                </a:r>
                <a:r>
                  <a:rPr lang="en-US" altLang="zh-CN" sz="2800" dirty="0" smtClean="0"/>
                  <a:t>=</a:t>
                </a:r>
                <a14:m>
                  <m:oMath xmlns:m="http://schemas.openxmlformats.org/officeDocument/2006/math">
                    <m:f>
                      <m:fPr>
                        <m:ctrlPr>
                          <a:rPr lang="en-US" altLang="zh-CN" sz="2800" i="1" smtClean="0">
                            <a:latin typeface="Cambria Math" panose="02040503050406030204" pitchFamily="18" charset="0"/>
                          </a:rPr>
                        </m:ctrlPr>
                      </m:fPr>
                      <m:num>
                        <m:r>
                          <a:rPr lang="zh-CN" altLang="en-US" sz="2800" i="1">
                            <a:latin typeface="Cambria Math" panose="02040503050406030204" pitchFamily="18" charset="0"/>
                          </a:rPr>
                          <m:t>固定资产原价</m:t>
                        </m:r>
                        <m:r>
                          <a:rPr lang="en-US" altLang="zh-CN" sz="2800" i="1" smtClean="0">
                            <a:latin typeface="Cambria Math" panose="02040503050406030204" pitchFamily="18" charset="0"/>
                          </a:rPr>
                          <m:t>—</m:t>
                        </m:r>
                        <m:r>
                          <a:rPr lang="zh-CN" altLang="en-US" sz="2800" i="1">
                            <a:latin typeface="Cambria Math" panose="02040503050406030204" pitchFamily="18" charset="0"/>
                          </a:rPr>
                          <m:t>净残值</m:t>
                        </m:r>
                      </m:num>
                      <m:den>
                        <m:r>
                          <a:rPr lang="zh-CN" altLang="en-US" sz="2800" i="1">
                            <a:latin typeface="Cambria Math" panose="02040503050406030204" pitchFamily="18" charset="0"/>
                          </a:rPr>
                          <m:t>预计使用年限</m:t>
                        </m:r>
                      </m:den>
                    </m:f>
                  </m:oMath>
                </a14:m>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固定资产月折旧额</a:t>
                </a:r>
                <a:r>
                  <a:rPr lang="en-US" altLang="zh-CN" sz="2800" dirty="0" smtClean="0"/>
                  <a:t>=</a:t>
                </a:r>
                <a:r>
                  <a:rPr lang="zh-CN" altLang="en-US" sz="2800" dirty="0" smtClean="0"/>
                  <a:t>固定资产年折旧额</a:t>
                </a:r>
                <a:r>
                  <a:rPr lang="en-US" altLang="zh-CN" sz="2800" dirty="0" smtClean="0"/>
                  <a:t>÷</a:t>
                </a:r>
                <a:r>
                  <a:rPr lang="en-US" altLang="zh-CN" sz="2800" dirty="0" smtClean="0"/>
                  <a:t>12</a:t>
                </a:r>
              </a:p>
              <a:p>
                <a:pPr marL="914400" lvl="1" indent="-457200">
                  <a:lnSpc>
                    <a:spcPct val="150000"/>
                  </a:lnSpc>
                  <a:buFont typeface="Wingdings" panose="05000000000000000000" pitchFamily="2" charset="2"/>
                  <a:buChar char="ü"/>
                </a:pPr>
                <a:r>
                  <a:rPr lang="zh-CN" altLang="en-US" sz="2800" dirty="0"/>
                  <a:t>工作量</a:t>
                </a:r>
                <a:r>
                  <a:rPr lang="zh-CN" altLang="en-US" sz="2800" dirty="0" smtClean="0"/>
                  <a:t>法计提折旧：</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每小时折旧额</a:t>
                </a:r>
                <a:r>
                  <a:rPr lang="en-US" altLang="zh-CN" sz="2800" dirty="0" smtClean="0"/>
                  <a:t>=</a:t>
                </a:r>
                <a14:m>
                  <m:oMath xmlns:m="http://schemas.openxmlformats.org/officeDocument/2006/math">
                    <m:f>
                      <m:fPr>
                        <m:ctrlPr>
                          <a:rPr lang="en-US" altLang="zh-CN" sz="2800" i="1" smtClean="0">
                            <a:latin typeface="Cambria Math" panose="02040503050406030204" pitchFamily="18" charset="0"/>
                          </a:rPr>
                        </m:ctrlPr>
                      </m:fPr>
                      <m:num>
                        <m:r>
                          <a:rPr lang="zh-CN" altLang="en-US" sz="2800" i="1">
                            <a:latin typeface="Cambria Math" panose="02040503050406030204" pitchFamily="18" charset="0"/>
                          </a:rPr>
                          <m:t>固定资产原价</m:t>
                        </m:r>
                        <m:r>
                          <a:rPr lang="en-US" altLang="zh-CN" sz="2800" i="1" smtClean="0">
                            <a:latin typeface="Cambria Math" panose="02040503050406030204" pitchFamily="18" charset="0"/>
                          </a:rPr>
                          <m:t>—</m:t>
                        </m:r>
                        <m:r>
                          <a:rPr lang="zh-CN" altLang="en-US" sz="2800" i="1">
                            <a:latin typeface="Cambria Math" panose="02040503050406030204" pitchFamily="18" charset="0"/>
                          </a:rPr>
                          <m:t>净残值</m:t>
                        </m:r>
                      </m:num>
                      <m:den>
                        <m:r>
                          <a:rPr lang="zh-CN" altLang="en-US" sz="2800" i="1">
                            <a:latin typeface="Cambria Math" panose="02040503050406030204" pitchFamily="18" charset="0"/>
                          </a:rPr>
                          <m:t>固定资产预计</m:t>
                        </m:r>
                        <m:r>
                          <a:rPr lang="zh-CN" altLang="en-US" sz="2800" i="1" smtClean="0">
                            <a:latin typeface="Cambria Math" panose="02040503050406030204" pitchFamily="18" charset="0"/>
                          </a:rPr>
                          <m:t>工作</m:t>
                        </m:r>
                        <m:r>
                          <a:rPr lang="zh-CN" altLang="en-US" sz="2800" i="1">
                            <a:latin typeface="Cambria Math" panose="02040503050406030204" pitchFamily="18" charset="0"/>
                          </a:rPr>
                          <m:t>总</m:t>
                        </m:r>
                        <m:r>
                          <a:rPr lang="zh-CN" altLang="en-US" sz="2800" i="1" smtClean="0">
                            <a:latin typeface="Cambria Math" panose="02040503050406030204" pitchFamily="18" charset="0"/>
                          </a:rPr>
                          <m:t>时数</m:t>
                        </m:r>
                      </m:den>
                    </m:f>
                  </m:oMath>
                </a14:m>
                <a:r>
                  <a:rPr lang="en-US" altLang="zh-CN" sz="2800" dirty="0" smtClean="0"/>
                  <a:t> </a:t>
                </a:r>
                <a:endParaRPr lang="en-US" altLang="zh-CN" sz="2800" dirty="0"/>
              </a:p>
              <a:p>
                <a:pPr marL="1371600" lvl="2" indent="-457200">
                  <a:lnSpc>
                    <a:spcPct val="150000"/>
                  </a:lnSpc>
                  <a:buFont typeface="Wingdings" panose="05000000000000000000" pitchFamily="2" charset="2"/>
                  <a:buChar char="Ø"/>
                </a:pPr>
                <a:r>
                  <a:rPr lang="zh-CN" altLang="en-US" sz="2800" dirty="0" smtClean="0"/>
                  <a:t>年（月）折旧额</a:t>
                </a:r>
                <a:r>
                  <a:rPr lang="en-US" altLang="zh-CN" sz="2800" dirty="0" smtClean="0"/>
                  <a:t>=</a:t>
                </a:r>
                <a:r>
                  <a:rPr lang="zh-CN" altLang="en-US" sz="2800" dirty="0" smtClean="0"/>
                  <a:t>固定资产本年（月）工作时数 </a:t>
                </a:r>
                <a:r>
                  <a:rPr lang="en-US" altLang="zh-CN" sz="2800" dirty="0" smtClean="0"/>
                  <a:t>x </a:t>
                </a:r>
                <a:r>
                  <a:rPr lang="zh-CN" altLang="en-US" sz="2800" dirty="0" smtClean="0"/>
                  <a:t>每小时折旧额</a:t>
                </a:r>
                <a:endParaRPr lang="en-US" altLang="zh-CN" sz="2800" dirty="0" smtClean="0"/>
              </a:p>
              <a:p>
                <a:pPr marL="1371600" lvl="2" indent="-457200">
                  <a:lnSpc>
                    <a:spcPct val="150000"/>
                  </a:lnSpc>
                  <a:buFont typeface="Wingdings" panose="05000000000000000000" pitchFamily="2" charset="2"/>
                  <a:buChar char="Ø"/>
                </a:pPr>
                <a:endParaRPr lang="en-US" altLang="zh-CN" sz="2800" dirty="0" smtClean="0"/>
              </a:p>
              <a:p>
                <a:pPr marL="1371600" lvl="2" indent="-457200">
                  <a:lnSpc>
                    <a:spcPct val="150000"/>
                  </a:lnSpc>
                  <a:buFont typeface="Wingdings" panose="05000000000000000000" pitchFamily="2" charset="2"/>
                  <a:buChar char="Ø"/>
                </a:pPr>
                <a:endParaRPr lang="en-US" altLang="zh-CN" sz="2800" dirty="0" smtClean="0"/>
              </a:p>
            </p:txBody>
          </p:sp>
        </mc:Choice>
        <mc:Fallback>
          <p:sp>
            <p:nvSpPr>
              <p:cNvPr id="4" name="文本框 3"/>
              <p:cNvSpPr txBox="1">
                <a:spLocks noRot="1" noChangeAspect="1" noMove="1" noResize="1" noEditPoints="1" noAdjustHandles="1" noChangeArrowheads="1" noChangeShapeType="1" noTextEdit="1"/>
              </p:cNvSpPr>
              <p:nvPr/>
            </p:nvSpPr>
            <p:spPr>
              <a:xfrm>
                <a:off x="41031" y="499870"/>
                <a:ext cx="11704320" cy="7083862"/>
              </a:xfrm>
              <a:prstGeom prst="rect">
                <a:avLst/>
              </a:prstGeom>
              <a:blipFill rotWithShape="0">
                <a:blip r:embed="rId2"/>
                <a:stretch>
                  <a:fillRect l="-9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888649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固定资产</a:t>
            </a:r>
            <a:endParaRPr lang="zh-CN" altLang="en-US" sz="3200" dirty="0"/>
          </a:p>
        </p:txBody>
      </p:sp>
      <mc:AlternateContent xmlns:mc="http://schemas.openxmlformats.org/markup-compatibility/2006">
        <mc:Choice xmlns:a14="http://schemas.microsoft.com/office/drawing/2010/main" Requires="a14">
          <p:sp>
            <p:nvSpPr>
              <p:cNvPr id="3" name="文本框 2"/>
              <p:cNvSpPr txBox="1"/>
              <p:nvPr/>
            </p:nvSpPr>
            <p:spPr>
              <a:xfrm>
                <a:off x="41031" y="499870"/>
                <a:ext cx="11704320" cy="572022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CN" altLang="en-US" sz="2800" dirty="0" smtClean="0"/>
                  <a:t>固定资产折旧的处理：</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工作量法计提折旧：</a:t>
                </a:r>
                <a:endParaRPr lang="en-US" altLang="zh-CN" sz="2800" dirty="0" smtClean="0"/>
              </a:p>
              <a:p>
                <a:pPr marL="1371600" lvl="2" indent="-457200">
                  <a:buFont typeface="Wingdings" panose="05000000000000000000" pitchFamily="2" charset="2"/>
                  <a:buChar char="Ø"/>
                </a:pPr>
                <a:r>
                  <a:rPr lang="zh-CN" altLang="en-US" sz="2800" dirty="0" smtClean="0"/>
                  <a:t>单位</a:t>
                </a:r>
                <a:r>
                  <a:rPr lang="zh-CN" altLang="en-US" sz="2800" dirty="0" smtClean="0"/>
                  <a:t>产量折旧额</a:t>
                </a:r>
                <a:r>
                  <a:rPr lang="en-US" altLang="zh-CN" sz="2800" dirty="0" smtClean="0"/>
                  <a:t>=</a:t>
                </a:r>
                <a14:m>
                  <m:oMath xmlns:m="http://schemas.openxmlformats.org/officeDocument/2006/math">
                    <m:f>
                      <m:fPr>
                        <m:ctrlPr>
                          <a:rPr lang="en-US" altLang="zh-CN" sz="2800" i="1">
                            <a:latin typeface="Cambria Math" panose="02040503050406030204" pitchFamily="18" charset="0"/>
                          </a:rPr>
                        </m:ctrlPr>
                      </m:fPr>
                      <m:num>
                        <m:r>
                          <a:rPr lang="zh-CN" altLang="en-US" sz="2800" i="1">
                            <a:latin typeface="Cambria Math" panose="02040503050406030204" pitchFamily="18" charset="0"/>
                          </a:rPr>
                          <m:t>固定资产原价</m:t>
                        </m:r>
                        <m:r>
                          <a:rPr lang="en-US" altLang="zh-CN" sz="2800" i="1">
                            <a:latin typeface="Cambria Math" panose="02040503050406030204" pitchFamily="18" charset="0"/>
                          </a:rPr>
                          <m:t>—</m:t>
                        </m:r>
                        <m:r>
                          <a:rPr lang="zh-CN" altLang="en-US" sz="2800" i="1">
                            <a:latin typeface="Cambria Math" panose="02040503050406030204" pitchFamily="18" charset="0"/>
                          </a:rPr>
                          <m:t>净残值</m:t>
                        </m:r>
                      </m:num>
                      <m:den>
                        <m:r>
                          <a:rPr lang="zh-CN" altLang="en-US" sz="2800" i="1">
                            <a:latin typeface="Cambria Math" panose="02040503050406030204" pitchFamily="18" charset="0"/>
                          </a:rPr>
                          <m:t>固定资产预计总产量</m:t>
                        </m:r>
                      </m:den>
                    </m:f>
                  </m:oMath>
                </a14:m>
                <a:r>
                  <a:rPr lang="en-US" altLang="zh-CN" sz="2800" dirty="0" smtClean="0"/>
                  <a:t> </a:t>
                </a:r>
              </a:p>
              <a:p>
                <a:pPr marL="1371600" lvl="2" indent="-457200">
                  <a:buFont typeface="Wingdings" panose="05000000000000000000" pitchFamily="2" charset="2"/>
                  <a:buChar char="Ø"/>
                </a:pPr>
                <a:r>
                  <a:rPr lang="zh-CN" altLang="en-US" sz="2800" dirty="0" smtClean="0"/>
                  <a:t>年（月）折旧额</a:t>
                </a:r>
                <a:r>
                  <a:rPr lang="en-US" altLang="zh-CN" sz="2800" dirty="0" smtClean="0"/>
                  <a:t>=</a:t>
                </a:r>
                <a:r>
                  <a:rPr lang="zh-CN" altLang="en-US" sz="2800" dirty="0" smtClean="0"/>
                  <a:t>固定资产本年（月）实际生产量 </a:t>
                </a:r>
                <a:r>
                  <a:rPr lang="en-US" altLang="zh-CN" sz="2800" dirty="0" smtClean="0"/>
                  <a:t>x </a:t>
                </a:r>
                <a:r>
                  <a:rPr lang="zh-CN" altLang="en-US" sz="2800" dirty="0" smtClean="0"/>
                  <a:t>单位产量折旧额</a:t>
                </a:r>
                <a:endParaRPr lang="zh-CN" altLang="en-US" sz="2800" dirty="0"/>
              </a:p>
              <a:p>
                <a:pPr marL="914400" lvl="1" indent="-457200">
                  <a:lnSpc>
                    <a:spcPct val="150000"/>
                  </a:lnSpc>
                  <a:buFont typeface="Wingdings" panose="05000000000000000000" pitchFamily="2" charset="2"/>
                  <a:buChar char="ü"/>
                </a:pPr>
                <a:r>
                  <a:rPr lang="zh-CN" altLang="en-US" sz="2800" dirty="0"/>
                  <a:t>年数</a:t>
                </a:r>
                <a:r>
                  <a:rPr lang="zh-CN" altLang="en-US" sz="2800" dirty="0" smtClean="0"/>
                  <a:t>总和法</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将固定资产的原价减去残值后的净额乘以一个逐年递减的分数</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年折旧额</a:t>
                </a:r>
                <a:r>
                  <a:rPr lang="en-US" altLang="zh-CN" sz="2800" dirty="0" smtClean="0"/>
                  <a:t>= </a:t>
                </a:r>
                <a14:m>
                  <m:oMath xmlns:m="http://schemas.openxmlformats.org/officeDocument/2006/math">
                    <m:f>
                      <m:fPr>
                        <m:ctrlPr>
                          <a:rPr lang="en-US" altLang="zh-CN" sz="2800" i="1" smtClean="0">
                            <a:latin typeface="Cambria Math" panose="02040503050406030204" pitchFamily="18" charset="0"/>
                          </a:rPr>
                        </m:ctrlPr>
                      </m:fPr>
                      <m:num>
                        <m:r>
                          <a:rPr lang="zh-CN" altLang="en-US" sz="2800" i="1">
                            <a:latin typeface="Cambria Math" panose="02040503050406030204" pitchFamily="18" charset="0"/>
                          </a:rPr>
                          <m:t>（</m:t>
                        </m:r>
                        <m:r>
                          <a:rPr lang="zh-CN" altLang="en-US" sz="2800" i="1" smtClean="0">
                            <a:latin typeface="Cambria Math" panose="02040503050406030204" pitchFamily="18" charset="0"/>
                          </a:rPr>
                          <m:t>固定资产原价</m:t>
                        </m:r>
                        <m:r>
                          <a:rPr lang="en-US" altLang="zh-CN" sz="2800" i="1">
                            <a:latin typeface="Cambria Math" panose="02040503050406030204" pitchFamily="18" charset="0"/>
                          </a:rPr>
                          <m:t>−</m:t>
                        </m:r>
                        <m:r>
                          <a:rPr lang="zh-CN" altLang="en-US" sz="2800" i="1" smtClean="0">
                            <a:latin typeface="Cambria Math" panose="02040503050406030204" pitchFamily="18" charset="0"/>
                          </a:rPr>
                          <m:t>净残值</m:t>
                        </m:r>
                        <m:r>
                          <a:rPr lang="zh-CN" altLang="en-US" sz="2800" i="1">
                            <a:latin typeface="Cambria Math" panose="02040503050406030204" pitchFamily="18" charset="0"/>
                          </a:rPr>
                          <m:t>）</m:t>
                        </m:r>
                        <m:r>
                          <m:rPr>
                            <m:sty m:val="p"/>
                          </m:rPr>
                          <a:rPr lang="en-US" altLang="zh-CN" sz="2800" i="1" smtClean="0">
                            <a:latin typeface="Cambria Math" panose="02040503050406030204" pitchFamily="18" charset="0"/>
                          </a:rPr>
                          <m:t>x</m:t>
                        </m:r>
                        <m:r>
                          <a:rPr lang="zh-CN" altLang="en-US" sz="2800" i="1">
                            <a:latin typeface="Cambria Math" panose="02040503050406030204" pitchFamily="18" charset="0"/>
                          </a:rPr>
                          <m:t>（</m:t>
                        </m:r>
                        <m:r>
                          <m:rPr>
                            <m:sty m:val="p"/>
                          </m:rPr>
                          <a:rPr lang="en-US" altLang="zh-CN" sz="2800" i="1" smtClean="0">
                            <a:latin typeface="Cambria Math" panose="02040503050406030204" pitchFamily="18" charset="0"/>
                          </a:rPr>
                          <m:t>n</m:t>
                        </m:r>
                        <m:r>
                          <a:rPr lang="en-US" altLang="zh-CN" sz="2800" i="1">
                            <a:latin typeface="Cambria Math" panose="02040503050406030204" pitchFamily="18" charset="0"/>
                          </a:rPr>
                          <m:t>−</m:t>
                        </m:r>
                        <m:r>
                          <m:rPr>
                            <m:sty m:val="p"/>
                          </m:rPr>
                          <a:rPr lang="en-US" altLang="zh-CN" sz="2800" i="1" smtClean="0">
                            <a:latin typeface="Cambria Math" panose="02040503050406030204" pitchFamily="18" charset="0"/>
                          </a:rPr>
                          <m:t>m</m:t>
                        </m:r>
                        <m:r>
                          <a:rPr lang="en-US" altLang="zh-CN" sz="2800" i="1">
                            <a:latin typeface="Cambria Math" panose="02040503050406030204" pitchFamily="18" charset="0"/>
                          </a:rPr>
                          <m:t>+</m:t>
                        </m:r>
                        <m:r>
                          <a:rPr lang="en-US" altLang="zh-CN" sz="2800" i="1" smtClean="0">
                            <a:latin typeface="Cambria Math" panose="02040503050406030204" pitchFamily="18" charset="0"/>
                          </a:rPr>
                          <m:t>1</m:t>
                        </m:r>
                        <m:r>
                          <a:rPr lang="zh-CN" altLang="en-US" sz="2800" i="1">
                            <a:latin typeface="Cambria Math" panose="02040503050406030204" pitchFamily="18" charset="0"/>
                          </a:rPr>
                          <m:t>）</m:t>
                        </m:r>
                      </m:num>
                      <m:den>
                        <m:r>
                          <a:rPr lang="en-US" altLang="zh-CN" sz="2800" b="0" i="1" smtClean="0">
                            <a:latin typeface="Cambria Math" panose="02040503050406030204" pitchFamily="18" charset="0"/>
                          </a:rPr>
                          <m:t>𝑛</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e>
                        </m:d>
                        <m:r>
                          <a:rPr lang="en-US" altLang="zh-CN" sz="2800" b="0" i="1" smtClean="0">
                            <a:latin typeface="Cambria Math" panose="02040503050406030204" pitchFamily="18" charset="0"/>
                          </a:rPr>
                          <m:t>/2</m:t>
                        </m:r>
                      </m:den>
                    </m:f>
                  </m:oMath>
                </a14:m>
                <a:endParaRPr lang="en-US" altLang="zh-CN" sz="3200" dirty="0" smtClean="0"/>
              </a:p>
            </p:txBody>
          </p:sp>
        </mc:Choice>
        <mc:Fallback>
          <p:sp>
            <p:nvSpPr>
              <p:cNvPr id="3" name="文本框 2"/>
              <p:cNvSpPr txBox="1">
                <a:spLocks noRot="1" noChangeAspect="1" noMove="1" noResize="1" noEditPoints="1" noAdjustHandles="1" noChangeArrowheads="1" noChangeShapeType="1" noTextEdit="1"/>
              </p:cNvSpPr>
              <p:nvPr/>
            </p:nvSpPr>
            <p:spPr>
              <a:xfrm>
                <a:off x="41031" y="499870"/>
                <a:ext cx="11704320" cy="5720220"/>
              </a:xfrm>
              <a:prstGeom prst="rect">
                <a:avLst/>
              </a:prstGeom>
              <a:blipFill rotWithShape="0">
                <a:blip r:embed="rId3"/>
                <a:stretch>
                  <a:fillRect l="-938" r="-4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73540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固定资产</a:t>
            </a:r>
            <a:endParaRPr lang="zh-CN" altLang="en-US" sz="3200" dirty="0"/>
          </a:p>
        </p:txBody>
      </p:sp>
      <p:graphicFrame>
        <p:nvGraphicFramePr>
          <p:cNvPr id="4" name="表格 3"/>
          <p:cNvGraphicFramePr>
            <a:graphicFrameLocks noGrp="1"/>
          </p:cNvGraphicFramePr>
          <p:nvPr>
            <p:extLst>
              <p:ext uri="{D42A27DB-BD31-4B8C-83A1-F6EECF244321}">
                <p14:modId xmlns:p14="http://schemas.microsoft.com/office/powerpoint/2010/main" val="3409476819"/>
              </p:ext>
            </p:extLst>
          </p:nvPr>
        </p:nvGraphicFramePr>
        <p:xfrm>
          <a:off x="195074" y="890015"/>
          <a:ext cx="11582398" cy="5342720"/>
        </p:xfrm>
        <a:graphic>
          <a:graphicData uri="http://schemas.openxmlformats.org/drawingml/2006/table">
            <a:tbl>
              <a:tblPr firstRow="1" bandRow="1">
                <a:tableStyleId>{5C22544A-7EE6-4342-B048-85BDC9FD1C3A}</a:tableStyleId>
              </a:tblPr>
              <a:tblGrid>
                <a:gridCol w="1097278"/>
                <a:gridCol w="1694688"/>
                <a:gridCol w="1341120"/>
                <a:gridCol w="1011936"/>
                <a:gridCol w="1767840"/>
                <a:gridCol w="1658112"/>
                <a:gridCol w="1574533"/>
                <a:gridCol w="1436891"/>
              </a:tblGrid>
              <a:tr h="948060">
                <a:tc>
                  <a:txBody>
                    <a:bodyPr/>
                    <a:lstStyle/>
                    <a:p>
                      <a:pPr algn="ctr"/>
                      <a:r>
                        <a:rPr lang="zh-CN" altLang="en-US" sz="2800" dirty="0" smtClean="0"/>
                        <a:t>年份</a:t>
                      </a:r>
                      <a:endParaRPr lang="zh-CN" altLang="en-US" sz="2800" dirty="0"/>
                    </a:p>
                  </a:txBody>
                  <a:tcPr/>
                </a:tc>
                <a:tc>
                  <a:txBody>
                    <a:bodyPr/>
                    <a:lstStyle/>
                    <a:p>
                      <a:pPr algn="ctr"/>
                      <a:r>
                        <a:rPr lang="zh-CN" altLang="en-US" sz="2800" dirty="0" smtClean="0"/>
                        <a:t>应计折旧总额</a:t>
                      </a:r>
                      <a:endParaRPr lang="zh-CN" altLang="en-US" sz="2800" dirty="0"/>
                    </a:p>
                  </a:txBody>
                  <a:tcPr/>
                </a:tc>
                <a:tc>
                  <a:txBody>
                    <a:bodyPr/>
                    <a:lstStyle/>
                    <a:p>
                      <a:pPr algn="ctr"/>
                      <a:r>
                        <a:rPr lang="zh-CN" altLang="en-US" sz="2800" dirty="0" smtClean="0"/>
                        <a:t>年数总和</a:t>
                      </a:r>
                      <a:endParaRPr lang="zh-CN" altLang="en-US" sz="2800" dirty="0"/>
                    </a:p>
                  </a:txBody>
                  <a:tcPr/>
                </a:tc>
                <a:tc>
                  <a:txBody>
                    <a:bodyPr/>
                    <a:lstStyle/>
                    <a:p>
                      <a:pPr algn="ctr"/>
                      <a:r>
                        <a:rPr lang="zh-CN" altLang="en-US" sz="2800" dirty="0" smtClean="0"/>
                        <a:t>尚可使用年数</a:t>
                      </a:r>
                      <a:endParaRPr lang="zh-CN" altLang="en-US" sz="2800" dirty="0"/>
                    </a:p>
                  </a:txBody>
                  <a:tcPr/>
                </a:tc>
                <a:tc>
                  <a:txBody>
                    <a:bodyPr/>
                    <a:lstStyle/>
                    <a:p>
                      <a:pPr algn="ctr"/>
                      <a:r>
                        <a:rPr lang="zh-CN" altLang="en-US" sz="2800" dirty="0" smtClean="0"/>
                        <a:t>折旧率</a:t>
                      </a:r>
                      <a:endParaRPr lang="zh-CN" altLang="en-US" sz="2800" dirty="0"/>
                    </a:p>
                  </a:txBody>
                  <a:tcPr/>
                </a:tc>
                <a:tc>
                  <a:txBody>
                    <a:bodyPr/>
                    <a:lstStyle/>
                    <a:p>
                      <a:pPr algn="ctr"/>
                      <a:r>
                        <a:rPr lang="zh-CN" altLang="en-US" sz="2800" dirty="0" smtClean="0"/>
                        <a:t>折旧额</a:t>
                      </a:r>
                      <a:endParaRPr lang="zh-CN" altLang="en-US" sz="2800" dirty="0"/>
                    </a:p>
                  </a:txBody>
                  <a:tcPr/>
                </a:tc>
                <a:tc>
                  <a:txBody>
                    <a:bodyPr/>
                    <a:lstStyle/>
                    <a:p>
                      <a:pPr algn="ctr"/>
                      <a:r>
                        <a:rPr lang="zh-CN" altLang="en-US" sz="2800" dirty="0" smtClean="0"/>
                        <a:t>累计折旧</a:t>
                      </a:r>
                      <a:endParaRPr lang="zh-CN" altLang="en-US" sz="2800" dirty="0"/>
                    </a:p>
                  </a:txBody>
                  <a:tcPr/>
                </a:tc>
                <a:tc>
                  <a:txBody>
                    <a:bodyPr/>
                    <a:lstStyle/>
                    <a:p>
                      <a:pPr algn="ctr"/>
                      <a:r>
                        <a:rPr lang="zh-CN" altLang="en-US" sz="2800" dirty="0" smtClean="0"/>
                        <a:t>期末账面净值</a:t>
                      </a:r>
                      <a:endParaRPr lang="zh-CN" altLang="en-US" sz="2800" dirty="0"/>
                    </a:p>
                  </a:txBody>
                  <a:tcPr/>
                </a:tc>
              </a:tr>
              <a:tr h="1359070">
                <a:tc>
                  <a:txBody>
                    <a:bodyPr/>
                    <a:lstStyle/>
                    <a:p>
                      <a:pPr algn="ctr"/>
                      <a:endParaRPr lang="zh-CN" altLang="en-US" sz="2800" dirty="0"/>
                    </a:p>
                  </a:txBody>
                  <a:tcPr/>
                </a:tc>
                <a:tc>
                  <a:txBody>
                    <a:bodyPr/>
                    <a:lstStyle/>
                    <a:p>
                      <a:pPr algn="ctr"/>
                      <a:r>
                        <a:rPr lang="zh-CN" altLang="en-US" sz="2800" dirty="0" smtClean="0"/>
                        <a:t>原价</a:t>
                      </a:r>
                      <a:r>
                        <a:rPr lang="en-US" altLang="zh-CN" sz="2800" dirty="0" smtClean="0"/>
                        <a:t>-</a:t>
                      </a:r>
                      <a:r>
                        <a:rPr lang="zh-CN" altLang="en-US" sz="2800" dirty="0" smtClean="0"/>
                        <a:t>净残值</a:t>
                      </a:r>
                      <a:endParaRPr lang="zh-CN" altLang="en-US" sz="2800" dirty="0"/>
                    </a:p>
                  </a:txBody>
                  <a:tcPr/>
                </a:tc>
                <a:tc>
                  <a:txBody>
                    <a:bodyPr/>
                    <a:lstStyle/>
                    <a:p>
                      <a:pPr algn="ctr"/>
                      <a:r>
                        <a:rPr lang="en-US" altLang="zh-CN" sz="2800" dirty="0" smtClean="0"/>
                        <a:t>(1+5)x5÷2</a:t>
                      </a:r>
                      <a:endParaRPr lang="zh-CN" altLang="en-US" sz="2800" dirty="0"/>
                    </a:p>
                  </a:txBody>
                  <a:tcPr/>
                </a:tc>
                <a:tc>
                  <a:txBody>
                    <a:bodyPr/>
                    <a:lstStyle/>
                    <a:p>
                      <a:pPr algn="ctr"/>
                      <a:endParaRPr lang="zh-CN" altLang="en-US" sz="2800" dirty="0"/>
                    </a:p>
                  </a:txBody>
                  <a:tcPr/>
                </a:tc>
                <a:tc>
                  <a:txBody>
                    <a:bodyPr/>
                    <a:lstStyle/>
                    <a:p>
                      <a:pPr algn="ctr"/>
                      <a:r>
                        <a:rPr lang="zh-CN" altLang="en-US" sz="2800" dirty="0" smtClean="0"/>
                        <a:t>尚可使用年数</a:t>
                      </a:r>
                      <a:r>
                        <a:rPr lang="en-US" altLang="zh-CN" sz="2800" dirty="0" smtClean="0"/>
                        <a:t>/</a:t>
                      </a:r>
                      <a:r>
                        <a:rPr lang="zh-CN" altLang="en-US" sz="2800" dirty="0" smtClean="0"/>
                        <a:t>年数总和</a:t>
                      </a:r>
                      <a:endParaRPr lang="zh-CN" altLang="en-US" sz="2800" dirty="0"/>
                    </a:p>
                  </a:txBody>
                  <a:tcPr/>
                </a:tc>
                <a:tc>
                  <a:txBody>
                    <a:bodyPr/>
                    <a:lstStyle/>
                    <a:p>
                      <a:pPr algn="ctr"/>
                      <a:r>
                        <a:rPr lang="zh-CN" altLang="en-US" sz="2800" dirty="0" smtClean="0"/>
                        <a:t>应计折旧总额</a:t>
                      </a:r>
                      <a:r>
                        <a:rPr lang="en-US" altLang="zh-CN" sz="2800" dirty="0" smtClean="0"/>
                        <a:t>x</a:t>
                      </a:r>
                      <a:r>
                        <a:rPr lang="zh-CN" altLang="en-US" sz="2800" dirty="0" smtClean="0"/>
                        <a:t>折旧率</a:t>
                      </a:r>
                      <a:endParaRPr lang="zh-CN" altLang="en-US" sz="2800" dirty="0"/>
                    </a:p>
                  </a:txBody>
                  <a:tcPr/>
                </a:tc>
                <a:tc>
                  <a:txBody>
                    <a:bodyPr/>
                    <a:lstStyle/>
                    <a:p>
                      <a:pPr algn="ctr"/>
                      <a:endParaRPr lang="zh-CN" altLang="en-US" sz="2800" dirty="0"/>
                    </a:p>
                  </a:txBody>
                  <a:tcPr/>
                </a:tc>
                <a:tc>
                  <a:txBody>
                    <a:bodyPr/>
                    <a:lstStyle/>
                    <a:p>
                      <a:pPr algn="ctr"/>
                      <a:r>
                        <a:rPr lang="zh-CN" altLang="en-US" sz="2800" dirty="0" smtClean="0"/>
                        <a:t>原价</a:t>
                      </a:r>
                      <a:r>
                        <a:rPr lang="en-US" altLang="zh-CN" sz="2800" dirty="0" smtClean="0"/>
                        <a:t>-</a:t>
                      </a:r>
                      <a:r>
                        <a:rPr lang="zh-CN" altLang="en-US" sz="2800" dirty="0" smtClean="0"/>
                        <a:t>累计折旧</a:t>
                      </a:r>
                      <a:endParaRPr lang="zh-CN" altLang="en-US" sz="2800" dirty="0"/>
                    </a:p>
                  </a:txBody>
                  <a:tcPr/>
                </a:tc>
              </a:tr>
              <a:tr h="519904">
                <a:tc>
                  <a:txBody>
                    <a:bodyPr/>
                    <a:lstStyle/>
                    <a:p>
                      <a:pPr algn="ctr"/>
                      <a:r>
                        <a:rPr lang="en-US" altLang="zh-CN" sz="2800" dirty="0" smtClean="0"/>
                        <a:t>1</a:t>
                      </a:r>
                      <a:endParaRPr lang="zh-CN" altLang="en-US" sz="2800" dirty="0"/>
                    </a:p>
                  </a:txBody>
                  <a:tcPr/>
                </a:tc>
                <a:tc>
                  <a:txBody>
                    <a:bodyPr/>
                    <a:lstStyle/>
                    <a:p>
                      <a:pPr algn="ctr"/>
                      <a:r>
                        <a:rPr lang="en-US" altLang="zh-CN" sz="2800" dirty="0" smtClean="0"/>
                        <a:t>39000</a:t>
                      </a:r>
                      <a:endParaRPr lang="zh-CN" altLang="en-US" sz="2800" dirty="0"/>
                    </a:p>
                  </a:txBody>
                  <a:tcPr/>
                </a:tc>
                <a:tc>
                  <a:txBody>
                    <a:bodyPr/>
                    <a:lstStyle/>
                    <a:p>
                      <a:pPr algn="ctr"/>
                      <a:r>
                        <a:rPr lang="en-US" altLang="zh-CN" sz="2800" dirty="0" smtClean="0"/>
                        <a:t>15</a:t>
                      </a:r>
                      <a:endParaRPr lang="zh-CN" altLang="en-US" sz="2800" dirty="0"/>
                    </a:p>
                  </a:txBody>
                  <a:tcPr/>
                </a:tc>
                <a:tc>
                  <a:txBody>
                    <a:bodyPr/>
                    <a:lstStyle/>
                    <a:p>
                      <a:pPr algn="ctr"/>
                      <a:r>
                        <a:rPr lang="en-US" altLang="zh-CN" sz="2800" dirty="0" smtClean="0"/>
                        <a:t>5</a:t>
                      </a:r>
                      <a:endParaRPr lang="zh-CN" altLang="en-US" sz="2800" dirty="0"/>
                    </a:p>
                  </a:txBody>
                  <a:tcPr/>
                </a:tc>
                <a:tc>
                  <a:txBody>
                    <a:bodyPr/>
                    <a:lstStyle/>
                    <a:p>
                      <a:pPr algn="ctr"/>
                      <a:r>
                        <a:rPr lang="en-US" altLang="zh-CN" sz="2800" dirty="0" smtClean="0"/>
                        <a:t>5/15</a:t>
                      </a:r>
                      <a:endParaRPr lang="zh-CN" altLang="en-US" sz="2800" dirty="0"/>
                    </a:p>
                  </a:txBody>
                  <a:tcPr/>
                </a:tc>
                <a:tc>
                  <a:txBody>
                    <a:bodyPr/>
                    <a:lstStyle/>
                    <a:p>
                      <a:pPr algn="ctr"/>
                      <a:r>
                        <a:rPr lang="en-US" altLang="zh-CN" sz="2800" dirty="0" smtClean="0"/>
                        <a:t>13000</a:t>
                      </a:r>
                      <a:endParaRPr lang="zh-CN" altLang="en-US" sz="2800" dirty="0"/>
                    </a:p>
                  </a:txBody>
                  <a:tcPr/>
                </a:tc>
                <a:tc>
                  <a:txBody>
                    <a:bodyPr/>
                    <a:lstStyle/>
                    <a:p>
                      <a:pPr algn="ctr"/>
                      <a:r>
                        <a:rPr lang="en-US" altLang="zh-CN" sz="2800" dirty="0" smtClean="0"/>
                        <a:t>13000</a:t>
                      </a:r>
                      <a:endParaRPr lang="zh-CN" altLang="en-US" sz="2800" dirty="0"/>
                    </a:p>
                  </a:txBody>
                  <a:tcPr/>
                </a:tc>
                <a:tc>
                  <a:txBody>
                    <a:bodyPr/>
                    <a:lstStyle/>
                    <a:p>
                      <a:pPr algn="ctr"/>
                      <a:r>
                        <a:rPr lang="en-US" altLang="zh-CN" sz="2800" dirty="0" smtClean="0"/>
                        <a:t>27000</a:t>
                      </a:r>
                      <a:endParaRPr lang="zh-CN" altLang="en-US" sz="2800" dirty="0"/>
                    </a:p>
                  </a:txBody>
                  <a:tcPr/>
                </a:tc>
              </a:tr>
              <a:tr h="519904">
                <a:tc>
                  <a:txBody>
                    <a:bodyPr/>
                    <a:lstStyle/>
                    <a:p>
                      <a:pPr algn="ctr"/>
                      <a:r>
                        <a:rPr lang="en-US" altLang="zh-CN" sz="2800" dirty="0" smtClean="0"/>
                        <a:t>2</a:t>
                      </a:r>
                      <a:endParaRPr lang="zh-CN" altLang="en-US" sz="2800" dirty="0"/>
                    </a:p>
                  </a:txBody>
                  <a:tcPr/>
                </a:tc>
                <a:tc>
                  <a:txBody>
                    <a:bodyPr/>
                    <a:lstStyle/>
                    <a:p>
                      <a:pPr algn="ctr"/>
                      <a:r>
                        <a:rPr lang="en-US" altLang="zh-CN" sz="2800" dirty="0" smtClean="0"/>
                        <a:t>39000</a:t>
                      </a:r>
                      <a:endParaRPr lang="zh-CN" altLang="en-US" sz="2800" dirty="0"/>
                    </a:p>
                  </a:txBody>
                  <a:tcPr/>
                </a:tc>
                <a:tc>
                  <a:txBody>
                    <a:bodyPr/>
                    <a:lstStyle/>
                    <a:p>
                      <a:pPr algn="ctr"/>
                      <a:r>
                        <a:rPr lang="en-US" altLang="zh-CN" sz="2800" dirty="0" smtClean="0"/>
                        <a:t>15</a:t>
                      </a:r>
                    </a:p>
                  </a:txBody>
                  <a:tcPr/>
                </a:tc>
                <a:tc>
                  <a:txBody>
                    <a:bodyPr/>
                    <a:lstStyle/>
                    <a:p>
                      <a:pPr algn="ctr"/>
                      <a:r>
                        <a:rPr lang="en-US" altLang="zh-CN" sz="2800" dirty="0" smtClean="0"/>
                        <a:t>4</a:t>
                      </a:r>
                      <a:endParaRPr lang="zh-CN" altLang="en-US" sz="2800" dirty="0"/>
                    </a:p>
                  </a:txBody>
                  <a:tcPr/>
                </a:tc>
                <a:tc>
                  <a:txBody>
                    <a:bodyPr/>
                    <a:lstStyle/>
                    <a:p>
                      <a:pPr algn="ctr"/>
                      <a:r>
                        <a:rPr lang="en-US" altLang="zh-CN" sz="2800" dirty="0" smtClean="0"/>
                        <a:t>4/15</a:t>
                      </a:r>
                      <a:endParaRPr lang="zh-CN" altLang="en-US" sz="2800" dirty="0"/>
                    </a:p>
                  </a:txBody>
                  <a:tcPr/>
                </a:tc>
                <a:tc>
                  <a:txBody>
                    <a:bodyPr/>
                    <a:lstStyle/>
                    <a:p>
                      <a:pPr algn="ctr"/>
                      <a:r>
                        <a:rPr lang="en-US" altLang="zh-CN" sz="2800" dirty="0" smtClean="0"/>
                        <a:t>10400</a:t>
                      </a:r>
                      <a:endParaRPr lang="zh-CN" altLang="en-US" sz="2800" dirty="0"/>
                    </a:p>
                  </a:txBody>
                  <a:tcPr/>
                </a:tc>
                <a:tc>
                  <a:txBody>
                    <a:bodyPr/>
                    <a:lstStyle/>
                    <a:p>
                      <a:pPr algn="ctr"/>
                      <a:r>
                        <a:rPr lang="en-US" altLang="zh-CN" sz="2800" dirty="0" smtClean="0"/>
                        <a:t>23400</a:t>
                      </a:r>
                      <a:endParaRPr lang="zh-CN" altLang="en-US" sz="2800" dirty="0"/>
                    </a:p>
                  </a:txBody>
                  <a:tcPr/>
                </a:tc>
                <a:tc>
                  <a:txBody>
                    <a:bodyPr/>
                    <a:lstStyle/>
                    <a:p>
                      <a:pPr algn="ctr"/>
                      <a:r>
                        <a:rPr lang="en-US" altLang="zh-CN" sz="2800" dirty="0" smtClean="0"/>
                        <a:t>16600</a:t>
                      </a:r>
                      <a:endParaRPr lang="zh-CN" altLang="en-US" sz="2800" dirty="0"/>
                    </a:p>
                  </a:txBody>
                  <a:tcPr/>
                </a:tc>
              </a:tr>
              <a:tr h="519904">
                <a:tc>
                  <a:txBody>
                    <a:bodyPr/>
                    <a:lstStyle/>
                    <a:p>
                      <a:pPr algn="ctr"/>
                      <a:r>
                        <a:rPr lang="en-US" altLang="zh-CN" sz="2800" dirty="0" smtClean="0"/>
                        <a:t>3</a:t>
                      </a:r>
                      <a:endParaRPr lang="zh-CN" altLang="en-US" sz="2800" dirty="0"/>
                    </a:p>
                  </a:txBody>
                  <a:tcPr/>
                </a:tc>
                <a:tc>
                  <a:txBody>
                    <a:bodyPr/>
                    <a:lstStyle/>
                    <a:p>
                      <a:pPr algn="ctr"/>
                      <a:r>
                        <a:rPr lang="en-US" altLang="zh-CN" sz="2800" dirty="0" smtClean="0"/>
                        <a:t>39000</a:t>
                      </a:r>
                      <a:endParaRPr lang="zh-CN" altLang="en-US" sz="2800" dirty="0"/>
                    </a:p>
                  </a:txBody>
                  <a:tcPr/>
                </a:tc>
                <a:tc>
                  <a:txBody>
                    <a:bodyPr/>
                    <a:lstStyle/>
                    <a:p>
                      <a:pPr algn="ctr"/>
                      <a:r>
                        <a:rPr lang="en-US" altLang="zh-CN" sz="2800" dirty="0" smtClean="0"/>
                        <a:t>15</a:t>
                      </a:r>
                      <a:endParaRPr lang="zh-CN" altLang="en-US" sz="2800" dirty="0"/>
                    </a:p>
                  </a:txBody>
                  <a:tcPr/>
                </a:tc>
                <a:tc>
                  <a:txBody>
                    <a:bodyPr/>
                    <a:lstStyle/>
                    <a:p>
                      <a:pPr algn="ctr"/>
                      <a:r>
                        <a:rPr lang="en-US" altLang="zh-CN" sz="2800" dirty="0" smtClean="0"/>
                        <a:t>3</a:t>
                      </a:r>
                      <a:endParaRPr lang="zh-CN" altLang="en-US" sz="2800" dirty="0"/>
                    </a:p>
                  </a:txBody>
                  <a:tcPr/>
                </a:tc>
                <a:tc>
                  <a:txBody>
                    <a:bodyPr/>
                    <a:lstStyle/>
                    <a:p>
                      <a:pPr algn="ctr"/>
                      <a:r>
                        <a:rPr lang="en-US" altLang="zh-CN" sz="2800" dirty="0" smtClean="0"/>
                        <a:t>3/15</a:t>
                      </a:r>
                      <a:endParaRPr lang="zh-CN" altLang="en-US" sz="2800" dirty="0"/>
                    </a:p>
                  </a:txBody>
                  <a:tcPr/>
                </a:tc>
                <a:tc>
                  <a:txBody>
                    <a:bodyPr/>
                    <a:lstStyle/>
                    <a:p>
                      <a:pPr algn="ctr"/>
                      <a:r>
                        <a:rPr lang="en-US" altLang="zh-CN" sz="2800" dirty="0" smtClean="0"/>
                        <a:t>7800</a:t>
                      </a:r>
                      <a:endParaRPr lang="zh-CN" altLang="en-US" sz="2800" dirty="0"/>
                    </a:p>
                  </a:txBody>
                  <a:tcPr/>
                </a:tc>
                <a:tc>
                  <a:txBody>
                    <a:bodyPr/>
                    <a:lstStyle/>
                    <a:p>
                      <a:pPr algn="ctr"/>
                      <a:r>
                        <a:rPr lang="en-US" altLang="zh-CN" sz="2800" dirty="0" smtClean="0"/>
                        <a:t>31200</a:t>
                      </a:r>
                      <a:endParaRPr lang="zh-CN" altLang="en-US" sz="2800" dirty="0"/>
                    </a:p>
                  </a:txBody>
                  <a:tcPr/>
                </a:tc>
                <a:tc>
                  <a:txBody>
                    <a:bodyPr/>
                    <a:lstStyle/>
                    <a:p>
                      <a:pPr algn="ctr"/>
                      <a:r>
                        <a:rPr lang="en-US" altLang="zh-CN" sz="2800" dirty="0" smtClean="0"/>
                        <a:t>8800</a:t>
                      </a:r>
                      <a:endParaRPr lang="zh-CN" altLang="en-US" sz="2800" dirty="0"/>
                    </a:p>
                  </a:txBody>
                  <a:tcPr/>
                </a:tc>
              </a:tr>
              <a:tr h="519904">
                <a:tc>
                  <a:txBody>
                    <a:bodyPr/>
                    <a:lstStyle/>
                    <a:p>
                      <a:pPr algn="ctr"/>
                      <a:r>
                        <a:rPr lang="en-US" altLang="zh-CN" sz="2800" dirty="0" smtClean="0"/>
                        <a:t>4</a:t>
                      </a:r>
                      <a:endParaRPr lang="zh-CN" altLang="en-US" sz="2800" dirty="0"/>
                    </a:p>
                  </a:txBody>
                  <a:tcPr/>
                </a:tc>
                <a:tc>
                  <a:txBody>
                    <a:bodyPr/>
                    <a:lstStyle/>
                    <a:p>
                      <a:pPr algn="ctr"/>
                      <a:r>
                        <a:rPr lang="en-US" altLang="zh-CN" sz="2800" dirty="0" smtClean="0"/>
                        <a:t>39000</a:t>
                      </a:r>
                      <a:endParaRPr lang="zh-CN" altLang="en-US" sz="2800" dirty="0"/>
                    </a:p>
                  </a:txBody>
                  <a:tcPr/>
                </a:tc>
                <a:tc>
                  <a:txBody>
                    <a:bodyPr/>
                    <a:lstStyle/>
                    <a:p>
                      <a:pPr algn="ctr"/>
                      <a:r>
                        <a:rPr lang="en-US" altLang="zh-CN" sz="2800" dirty="0" smtClean="0"/>
                        <a:t>15</a:t>
                      </a:r>
                      <a:endParaRPr lang="zh-CN" altLang="en-US" sz="2800" dirty="0"/>
                    </a:p>
                  </a:txBody>
                  <a:tcPr/>
                </a:tc>
                <a:tc>
                  <a:txBody>
                    <a:bodyPr/>
                    <a:lstStyle/>
                    <a:p>
                      <a:pPr algn="ctr"/>
                      <a:r>
                        <a:rPr lang="en-US" altLang="zh-CN" sz="2800" dirty="0" smtClean="0"/>
                        <a:t>2</a:t>
                      </a:r>
                      <a:endParaRPr lang="zh-CN" altLang="en-US" sz="2800" dirty="0"/>
                    </a:p>
                  </a:txBody>
                  <a:tcPr/>
                </a:tc>
                <a:tc>
                  <a:txBody>
                    <a:bodyPr/>
                    <a:lstStyle/>
                    <a:p>
                      <a:pPr algn="ctr"/>
                      <a:r>
                        <a:rPr lang="en-US" altLang="zh-CN" sz="2800" dirty="0" smtClean="0"/>
                        <a:t>2/15</a:t>
                      </a:r>
                      <a:endParaRPr lang="zh-CN" altLang="en-US" sz="2800" dirty="0"/>
                    </a:p>
                  </a:txBody>
                  <a:tcPr/>
                </a:tc>
                <a:tc>
                  <a:txBody>
                    <a:bodyPr/>
                    <a:lstStyle/>
                    <a:p>
                      <a:pPr algn="ctr"/>
                      <a:r>
                        <a:rPr lang="en-US" altLang="zh-CN" sz="2800" dirty="0" smtClean="0"/>
                        <a:t>5200</a:t>
                      </a:r>
                      <a:endParaRPr lang="zh-CN" altLang="en-US" sz="2800" dirty="0"/>
                    </a:p>
                  </a:txBody>
                  <a:tcPr/>
                </a:tc>
                <a:tc>
                  <a:txBody>
                    <a:bodyPr/>
                    <a:lstStyle/>
                    <a:p>
                      <a:pPr algn="ctr"/>
                      <a:r>
                        <a:rPr lang="en-US" altLang="zh-CN" sz="2800" dirty="0" smtClean="0"/>
                        <a:t>36400</a:t>
                      </a:r>
                      <a:endParaRPr lang="zh-CN" altLang="en-US" sz="2800" dirty="0"/>
                    </a:p>
                  </a:txBody>
                  <a:tcPr/>
                </a:tc>
                <a:tc>
                  <a:txBody>
                    <a:bodyPr/>
                    <a:lstStyle/>
                    <a:p>
                      <a:pPr algn="ctr"/>
                      <a:r>
                        <a:rPr lang="en-US" altLang="zh-CN" sz="2800" dirty="0" smtClean="0"/>
                        <a:t>3600</a:t>
                      </a:r>
                      <a:endParaRPr lang="zh-CN" altLang="en-US" sz="2800" dirty="0"/>
                    </a:p>
                  </a:txBody>
                  <a:tcPr/>
                </a:tc>
              </a:tr>
              <a:tr h="519904">
                <a:tc>
                  <a:txBody>
                    <a:bodyPr/>
                    <a:lstStyle/>
                    <a:p>
                      <a:pPr algn="ctr"/>
                      <a:r>
                        <a:rPr lang="en-US" altLang="zh-CN" sz="2800" dirty="0" smtClean="0"/>
                        <a:t>5</a:t>
                      </a:r>
                      <a:endParaRPr lang="zh-CN" altLang="en-US" sz="2800" dirty="0"/>
                    </a:p>
                  </a:txBody>
                  <a:tcPr/>
                </a:tc>
                <a:tc>
                  <a:txBody>
                    <a:bodyPr/>
                    <a:lstStyle/>
                    <a:p>
                      <a:pPr algn="ctr"/>
                      <a:r>
                        <a:rPr lang="en-US" altLang="zh-CN" sz="2800" dirty="0" smtClean="0"/>
                        <a:t>39000</a:t>
                      </a:r>
                      <a:endParaRPr lang="zh-CN" altLang="en-US" sz="2800" dirty="0"/>
                    </a:p>
                  </a:txBody>
                  <a:tcPr/>
                </a:tc>
                <a:tc>
                  <a:txBody>
                    <a:bodyPr/>
                    <a:lstStyle/>
                    <a:p>
                      <a:pPr algn="ctr"/>
                      <a:r>
                        <a:rPr lang="en-US" altLang="zh-CN" sz="2800" dirty="0" smtClean="0"/>
                        <a:t>15</a:t>
                      </a:r>
                      <a:endParaRPr lang="zh-CN" altLang="en-US" sz="2800" dirty="0"/>
                    </a:p>
                  </a:txBody>
                  <a:tcPr/>
                </a:tc>
                <a:tc>
                  <a:txBody>
                    <a:bodyPr/>
                    <a:lstStyle/>
                    <a:p>
                      <a:pPr algn="ctr"/>
                      <a:r>
                        <a:rPr lang="en-US" altLang="zh-CN" sz="2800" dirty="0" smtClean="0"/>
                        <a:t>1</a:t>
                      </a:r>
                      <a:endParaRPr lang="zh-CN" altLang="en-US" sz="2800" dirty="0"/>
                    </a:p>
                  </a:txBody>
                  <a:tcPr/>
                </a:tc>
                <a:tc>
                  <a:txBody>
                    <a:bodyPr/>
                    <a:lstStyle/>
                    <a:p>
                      <a:pPr algn="ctr"/>
                      <a:r>
                        <a:rPr lang="en-US" altLang="zh-CN" sz="2800" dirty="0" smtClean="0"/>
                        <a:t>1/15</a:t>
                      </a:r>
                      <a:endParaRPr lang="zh-CN" altLang="en-US" sz="2800" dirty="0"/>
                    </a:p>
                  </a:txBody>
                  <a:tcPr/>
                </a:tc>
                <a:tc>
                  <a:txBody>
                    <a:bodyPr/>
                    <a:lstStyle/>
                    <a:p>
                      <a:pPr algn="ctr"/>
                      <a:r>
                        <a:rPr lang="en-US" altLang="zh-CN" sz="2800" dirty="0" smtClean="0"/>
                        <a:t>2600</a:t>
                      </a:r>
                      <a:endParaRPr lang="zh-CN" altLang="en-US" sz="2800" dirty="0"/>
                    </a:p>
                  </a:txBody>
                  <a:tcPr/>
                </a:tc>
                <a:tc>
                  <a:txBody>
                    <a:bodyPr/>
                    <a:lstStyle/>
                    <a:p>
                      <a:pPr algn="ctr"/>
                      <a:r>
                        <a:rPr lang="en-US" altLang="zh-CN" sz="2800" dirty="0" smtClean="0"/>
                        <a:t>39000</a:t>
                      </a:r>
                      <a:endParaRPr lang="zh-CN" altLang="en-US" sz="2800" dirty="0"/>
                    </a:p>
                  </a:txBody>
                  <a:tcPr/>
                </a:tc>
                <a:tc>
                  <a:txBody>
                    <a:bodyPr/>
                    <a:lstStyle/>
                    <a:p>
                      <a:pPr algn="ctr"/>
                      <a:r>
                        <a:rPr lang="en-US" altLang="zh-CN" sz="2800" dirty="0" smtClean="0"/>
                        <a:t>1000</a:t>
                      </a:r>
                      <a:endParaRPr lang="zh-CN" altLang="en-US" sz="2800" dirty="0"/>
                    </a:p>
                  </a:txBody>
                  <a:tcPr/>
                </a:tc>
              </a:tr>
            </a:tbl>
          </a:graphicData>
        </a:graphic>
      </p:graphicFrame>
    </p:spTree>
    <p:extLst>
      <p:ext uri="{BB962C8B-B14F-4D97-AF65-F5344CB8AC3E}">
        <p14:creationId xmlns:p14="http://schemas.microsoft.com/office/powerpoint/2010/main" val="33412408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固定资产</a:t>
            </a:r>
            <a:endParaRPr lang="zh-CN" altLang="en-US" sz="3200" dirty="0"/>
          </a:p>
        </p:txBody>
      </p:sp>
      <mc:AlternateContent xmlns:mc="http://schemas.openxmlformats.org/markup-compatibility/2006">
        <mc:Choice xmlns:a14="http://schemas.microsoft.com/office/drawing/2010/main" Requires="a14">
          <p:sp>
            <p:nvSpPr>
              <p:cNvPr id="3" name="文本框 2"/>
              <p:cNvSpPr txBox="1"/>
              <p:nvPr/>
            </p:nvSpPr>
            <p:spPr>
              <a:xfrm>
                <a:off x="41031" y="609599"/>
                <a:ext cx="11704320" cy="4953792"/>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CN" altLang="en-US" sz="2800" dirty="0" smtClean="0"/>
                  <a:t>固定资产折旧的处理：</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余额递减法：不考虑固定资产残值，用一个固定的折旧率乘以固定资产逐年递减的账面余额（账面净值）</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年折旧额</a:t>
                </a:r>
                <a:r>
                  <a:rPr lang="en-US" altLang="zh-CN" sz="2800" dirty="0" smtClean="0"/>
                  <a:t>=</a:t>
                </a:r>
                <a:r>
                  <a:rPr lang="zh-CN" altLang="en-US" sz="2800" dirty="0" smtClean="0"/>
                  <a:t>年初固定资产账面余额 </a:t>
                </a:r>
                <a:r>
                  <a:rPr lang="en-US" altLang="zh-CN" sz="2800" dirty="0" smtClean="0"/>
                  <a:t>x </a:t>
                </a:r>
                <a:r>
                  <a:rPr lang="zh-CN" altLang="en-US" sz="2800" dirty="0" smtClean="0"/>
                  <a:t>双倍直线折旧率</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双倍直线折旧率</a:t>
                </a:r>
                <a:r>
                  <a:rPr lang="en-US" altLang="zh-CN" sz="2800" dirty="0" smtClean="0"/>
                  <a:t>=</a:t>
                </a:r>
                <a14:m>
                  <m:oMath xmlns:m="http://schemas.openxmlformats.org/officeDocument/2006/math">
                    <m:f>
                      <m:fPr>
                        <m:ctrlPr>
                          <a:rPr lang="en-US" altLang="zh-CN" sz="2800" i="1" smtClean="0">
                            <a:latin typeface="Cambria Math" panose="02040503050406030204" pitchFamily="18" charset="0"/>
                          </a:rPr>
                        </m:ctrlPr>
                      </m:fPr>
                      <m:num>
                        <m:r>
                          <a:rPr lang="en-US" altLang="zh-CN" sz="2800" i="1">
                            <a:latin typeface="Cambria Math" panose="02040503050406030204" pitchFamily="18" charset="0"/>
                          </a:rPr>
                          <m:t>2</m:t>
                        </m:r>
                      </m:num>
                      <m:den>
                        <m:r>
                          <a:rPr lang="zh-CN" altLang="en-US" sz="2800" i="1">
                            <a:latin typeface="Cambria Math" panose="02040503050406030204" pitchFamily="18" charset="0"/>
                          </a:rPr>
                          <m:t>预计使用年限</m:t>
                        </m:r>
                      </m:den>
                    </m:f>
                    <m:r>
                      <a:rPr lang="en-US" altLang="zh-CN" sz="2800" b="0" i="1" smtClean="0">
                        <a:latin typeface="Cambria Math" panose="02040503050406030204" pitchFamily="18" charset="0"/>
                      </a:rPr>
                      <m:t> </m:t>
                    </m:r>
                    <m:r>
                      <m:rPr>
                        <m:sty m:val="p"/>
                      </m:rPr>
                      <a:rPr lang="en-US" altLang="zh-CN" sz="2800" i="1">
                        <a:latin typeface="Cambria Math" panose="02040503050406030204" pitchFamily="18" charset="0"/>
                      </a:rPr>
                      <m:t>x</m:t>
                    </m:r>
                  </m:oMath>
                </a14:m>
                <a:r>
                  <a:rPr lang="en-US" altLang="zh-CN" sz="2800" dirty="0" smtClean="0"/>
                  <a:t> 100%</a:t>
                </a:r>
              </a:p>
              <a:p>
                <a:pPr marL="1371600" lvl="2" indent="-457200">
                  <a:lnSpc>
                    <a:spcPct val="150000"/>
                  </a:lnSpc>
                  <a:buFont typeface="Wingdings" panose="05000000000000000000" pitchFamily="2" charset="2"/>
                  <a:buChar char="Ø"/>
                </a:pPr>
                <a14:m>
                  <m:oMath xmlns:m="http://schemas.openxmlformats.org/officeDocument/2006/math">
                    <m:f>
                      <m:fPr>
                        <m:ctrlPr>
                          <a:rPr lang="en-US" altLang="zh-CN" sz="2800" i="1" smtClean="0">
                            <a:latin typeface="Cambria Math" panose="02040503050406030204" pitchFamily="18" charset="0"/>
                          </a:rPr>
                        </m:ctrlPr>
                      </m:fPr>
                      <m:num>
                        <m:r>
                          <a:rPr lang="zh-CN" altLang="en-US" sz="2800" i="1">
                            <a:latin typeface="Cambria Math" panose="02040503050406030204" pitchFamily="18" charset="0"/>
                          </a:rPr>
                          <m:t>固定资产</m:t>
                        </m:r>
                        <m:r>
                          <a:rPr lang="zh-CN" altLang="en-US" sz="2800" i="1" smtClean="0">
                            <a:latin typeface="Cambria Math" panose="02040503050406030204" pitchFamily="18" charset="0"/>
                          </a:rPr>
                          <m:t>剩余价值</m:t>
                        </m:r>
                        <m:r>
                          <a:rPr lang="en-US" altLang="zh-CN" sz="2800" i="1">
                            <a:latin typeface="Cambria Math" panose="02040503050406030204" pitchFamily="18" charset="0"/>
                          </a:rPr>
                          <m:t>—</m:t>
                        </m:r>
                        <m:r>
                          <a:rPr lang="zh-CN" altLang="en-US" sz="2800" i="1" smtClean="0">
                            <a:latin typeface="Cambria Math" panose="02040503050406030204" pitchFamily="18" charset="0"/>
                          </a:rPr>
                          <m:t>净残值</m:t>
                        </m:r>
                      </m:num>
                      <m:den>
                        <m:r>
                          <a:rPr lang="zh-CN" altLang="en-US" sz="2800" i="1">
                            <a:latin typeface="Cambria Math" panose="02040503050406030204" pitchFamily="18" charset="0"/>
                          </a:rPr>
                          <m:t>剩余使用年限</m:t>
                        </m:r>
                      </m:den>
                    </m:f>
                  </m:oMath>
                </a14:m>
                <a:r>
                  <a:rPr lang="zh-CN" altLang="en-US" sz="2800" dirty="0" smtClean="0"/>
                  <a:t> </a:t>
                </a:r>
                <a:r>
                  <a:rPr lang="en-US" altLang="zh-CN" sz="2800" dirty="0" smtClean="0"/>
                  <a:t>&gt; </a:t>
                </a:r>
                <a:r>
                  <a:rPr lang="zh-CN" altLang="en-US" sz="2800" dirty="0" smtClean="0"/>
                  <a:t>该年双倍余额递减计算的折旧</a:t>
                </a:r>
                <a:r>
                  <a:rPr lang="zh-CN" altLang="en-US" sz="2800" dirty="0" smtClean="0"/>
                  <a:t>额</a:t>
                </a:r>
                <a:endParaRPr lang="zh-CN" altLang="en-US" sz="2800" dirty="0"/>
              </a:p>
            </p:txBody>
          </p:sp>
        </mc:Choice>
        <mc:Fallback>
          <p:sp>
            <p:nvSpPr>
              <p:cNvPr id="3" name="文本框 2"/>
              <p:cNvSpPr txBox="1">
                <a:spLocks noRot="1" noChangeAspect="1" noMove="1" noResize="1" noEditPoints="1" noAdjustHandles="1" noChangeArrowheads="1" noChangeShapeType="1" noTextEdit="1"/>
              </p:cNvSpPr>
              <p:nvPr/>
            </p:nvSpPr>
            <p:spPr>
              <a:xfrm>
                <a:off x="41031" y="609599"/>
                <a:ext cx="11704320" cy="4953792"/>
              </a:xfrm>
              <a:prstGeom prst="rect">
                <a:avLst/>
              </a:prstGeom>
              <a:blipFill rotWithShape="0">
                <a:blip r:embed="rId3"/>
                <a:stretch>
                  <a:fillRect l="-9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620327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固定资产</a:t>
            </a:r>
            <a:endParaRPr lang="zh-CN" altLang="en-US" sz="3200" dirty="0"/>
          </a:p>
        </p:txBody>
      </p:sp>
      <p:sp>
        <p:nvSpPr>
          <p:cNvPr id="3" name="文本框 2"/>
          <p:cNvSpPr txBox="1"/>
          <p:nvPr/>
        </p:nvSpPr>
        <p:spPr>
          <a:xfrm>
            <a:off x="41031" y="609599"/>
            <a:ext cx="11704320" cy="6865854"/>
          </a:xfrm>
          <a:prstGeom prst="rect">
            <a:avLst/>
          </a:prstGeom>
          <a:noFill/>
        </p:spPr>
        <p:txBody>
          <a:bodyPr wrap="square" rtlCol="0">
            <a:spAutoFit/>
          </a:bodyPr>
          <a:lstStyle/>
          <a:p>
            <a:pPr marL="457200" indent="-457200">
              <a:lnSpc>
                <a:spcPct val="200000"/>
              </a:lnSpc>
              <a:buFont typeface="Wingdings" panose="05000000000000000000" pitchFamily="2" charset="2"/>
              <a:buChar char="l"/>
            </a:pPr>
            <a:r>
              <a:rPr lang="zh-CN" altLang="en-US" sz="2800" dirty="0" smtClean="0"/>
              <a:t>固定资产减值损失的核算：</a:t>
            </a:r>
            <a:endParaRPr lang="en-US" altLang="zh-CN" sz="2800" dirty="0" smtClean="0"/>
          </a:p>
          <a:p>
            <a:pPr marL="914400" lvl="1" indent="-457200">
              <a:lnSpc>
                <a:spcPct val="200000"/>
              </a:lnSpc>
              <a:buFont typeface="Wingdings" panose="05000000000000000000" pitchFamily="2" charset="2"/>
              <a:buChar char="ü"/>
            </a:pPr>
            <a:r>
              <a:rPr lang="zh-CN" altLang="en-US" sz="2800" dirty="0" smtClean="0"/>
              <a:t>“固定资产</a:t>
            </a:r>
            <a:r>
              <a:rPr lang="zh-CN" altLang="en-US" sz="2800" dirty="0"/>
              <a:t>减值</a:t>
            </a:r>
            <a:r>
              <a:rPr lang="zh-CN" altLang="en-US" sz="2800" dirty="0" smtClean="0"/>
              <a:t>损失”</a:t>
            </a:r>
            <a:endParaRPr lang="en-US" altLang="zh-CN" sz="2800" dirty="0" smtClean="0"/>
          </a:p>
          <a:p>
            <a:pPr marL="1371600" lvl="2" indent="-457200">
              <a:lnSpc>
                <a:spcPct val="200000"/>
              </a:lnSpc>
              <a:buFont typeface="Wingdings" panose="05000000000000000000" pitchFamily="2" charset="2"/>
              <a:buChar char="Ø"/>
            </a:pPr>
            <a:r>
              <a:rPr lang="zh-CN" altLang="en-US" sz="2800" dirty="0" smtClean="0"/>
              <a:t>借增贷减</a:t>
            </a:r>
            <a:endParaRPr lang="en-US" altLang="zh-CN" sz="2800" dirty="0" smtClean="0"/>
          </a:p>
          <a:p>
            <a:pPr marL="1371600" lvl="2" indent="-457200">
              <a:lnSpc>
                <a:spcPct val="200000"/>
              </a:lnSpc>
              <a:buFont typeface="Wingdings" panose="05000000000000000000" pitchFamily="2" charset="2"/>
              <a:buChar char="Ø"/>
            </a:pPr>
            <a:r>
              <a:rPr lang="zh-CN" altLang="en-US" sz="2800" dirty="0" smtClean="0"/>
              <a:t>期末将本帐户余额结转至“本年利润”</a:t>
            </a:r>
            <a:endParaRPr lang="en-US" altLang="zh-CN" sz="2800" dirty="0" smtClean="0"/>
          </a:p>
          <a:p>
            <a:pPr marL="914400" lvl="1" indent="-457200">
              <a:lnSpc>
                <a:spcPct val="200000"/>
              </a:lnSpc>
              <a:buFont typeface="Wingdings" panose="05000000000000000000" pitchFamily="2" charset="2"/>
              <a:buChar char="ü"/>
            </a:pPr>
            <a:r>
              <a:rPr lang="zh-CN" altLang="en-US" sz="2800" dirty="0" smtClean="0"/>
              <a:t>“固定资产减值准备”</a:t>
            </a:r>
            <a:endParaRPr lang="en-US" altLang="zh-CN" sz="2800" dirty="0" smtClean="0"/>
          </a:p>
          <a:p>
            <a:pPr marL="1371600" lvl="2" indent="-457200">
              <a:lnSpc>
                <a:spcPct val="200000"/>
              </a:lnSpc>
              <a:buFont typeface="Wingdings" panose="05000000000000000000" pitchFamily="2" charset="2"/>
              <a:buChar char="Ø"/>
            </a:pPr>
            <a:r>
              <a:rPr lang="zh-CN" altLang="en-US" sz="2800" dirty="0"/>
              <a:t>贷</a:t>
            </a:r>
            <a:r>
              <a:rPr lang="zh-CN" altLang="en-US" sz="2800" dirty="0" smtClean="0"/>
              <a:t>增借减</a:t>
            </a:r>
            <a:endParaRPr lang="en-US" altLang="zh-CN" sz="2800" dirty="0" smtClean="0"/>
          </a:p>
          <a:p>
            <a:pPr marL="1371600" lvl="2" indent="-457200">
              <a:lnSpc>
                <a:spcPct val="200000"/>
              </a:lnSpc>
              <a:buFont typeface="Wingdings" panose="05000000000000000000" pitchFamily="2" charset="2"/>
              <a:buChar char="Ø"/>
            </a:pPr>
            <a:r>
              <a:rPr lang="zh-CN" altLang="en-US" sz="2800" dirty="0" smtClean="0"/>
              <a:t>类比“存货跌价准备”</a:t>
            </a:r>
            <a:endParaRPr lang="en-US" altLang="zh-CN" sz="2800" dirty="0" smtClean="0"/>
          </a:p>
          <a:p>
            <a:pPr marL="914400" lvl="1" indent="-457200">
              <a:lnSpc>
                <a:spcPct val="200000"/>
              </a:lnSpc>
              <a:buFont typeface="Wingdings" panose="05000000000000000000" pitchFamily="2" charset="2"/>
              <a:buChar char="ü"/>
            </a:pPr>
            <a:endParaRPr lang="en-US" altLang="zh-CN" sz="2800" dirty="0" smtClean="0"/>
          </a:p>
        </p:txBody>
      </p:sp>
    </p:spTree>
    <p:extLst>
      <p:ext uri="{BB962C8B-B14F-4D97-AF65-F5344CB8AC3E}">
        <p14:creationId xmlns:p14="http://schemas.microsoft.com/office/powerpoint/2010/main" val="1955301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0"/>
            <a:ext cx="4489938"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会计学概述</a:t>
            </a:r>
            <a:endParaRPr lang="zh-CN" altLang="en-US" sz="3600" dirty="0"/>
          </a:p>
        </p:txBody>
      </p:sp>
      <p:sp>
        <p:nvSpPr>
          <p:cNvPr id="3" name="矩形 2"/>
          <p:cNvSpPr/>
          <p:nvPr/>
        </p:nvSpPr>
        <p:spPr>
          <a:xfrm>
            <a:off x="1692523" y="703385"/>
            <a:ext cx="8584215" cy="769441"/>
          </a:xfrm>
          <a:prstGeom prst="rect">
            <a:avLst/>
          </a:prstGeom>
          <a:noFill/>
        </p:spPr>
        <p:txBody>
          <a:bodyPr wrap="square" lIns="91440" tIns="45720" rIns="91440" bIns="45720">
            <a:spAutoFit/>
            <a:scene3d>
              <a:camera prst="orthographicFront"/>
              <a:lightRig rig="soft" dir="t">
                <a:rot lat="0" lon="0" rev="15600000"/>
              </a:lightRig>
            </a:scene3d>
            <a:sp3d extrusionH="57150" prstMaterial="softEdge">
              <a:bevelT w="25400" h="38100"/>
            </a:sp3d>
          </a:bodyPr>
          <a:lstStyle/>
          <a:p>
            <a:pPr algn="ctr"/>
            <a:r>
              <a:rPr lang="zh-CN" altLang="en-US" sz="4400" b="1" dirty="0">
                <a:ln/>
                <a:solidFill>
                  <a:schemeClr val="accent4"/>
                </a:solidFill>
              </a:rPr>
              <a:t>制</a:t>
            </a:r>
            <a:r>
              <a:rPr lang="zh-CN" altLang="en-US" sz="4400" b="1" dirty="0" smtClean="0">
                <a:ln/>
                <a:solidFill>
                  <a:schemeClr val="accent4"/>
                </a:solidFill>
              </a:rPr>
              <a:t>造型企业的资金运动过程</a:t>
            </a:r>
            <a:endParaRPr lang="zh-CN" altLang="en-US" sz="4400" b="1" dirty="0">
              <a:ln/>
              <a:solidFill>
                <a:schemeClr val="accent4"/>
              </a:solidFill>
            </a:endParaRPr>
          </a:p>
        </p:txBody>
      </p:sp>
      <p:grpSp>
        <p:nvGrpSpPr>
          <p:cNvPr id="5" name="组合 4"/>
          <p:cNvGrpSpPr/>
          <p:nvPr/>
        </p:nvGrpSpPr>
        <p:grpSpPr>
          <a:xfrm>
            <a:off x="1142486" y="1004487"/>
            <a:ext cx="9994608" cy="5256906"/>
            <a:chOff x="391716" y="1042988"/>
            <a:chExt cx="9994608" cy="5256906"/>
          </a:xfrm>
        </p:grpSpPr>
        <p:sp>
          <p:nvSpPr>
            <p:cNvPr id="6" name="矩形 5"/>
            <p:cNvSpPr/>
            <p:nvPr/>
          </p:nvSpPr>
          <p:spPr>
            <a:xfrm>
              <a:off x="391716" y="2961084"/>
              <a:ext cx="1444228" cy="578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货币资金</a:t>
              </a:r>
              <a:endParaRPr lang="zh-CN" altLang="en-US" sz="2400" dirty="0"/>
            </a:p>
          </p:txBody>
        </p:sp>
        <p:cxnSp>
          <p:nvCxnSpPr>
            <p:cNvPr id="7" name="直接箭头连接符 6"/>
            <p:cNvCxnSpPr/>
            <p:nvPr/>
          </p:nvCxnSpPr>
          <p:spPr>
            <a:xfrm>
              <a:off x="1909763" y="3243262"/>
              <a:ext cx="621506" cy="7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2538413" y="2757487"/>
              <a:ext cx="1554956"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储备</a:t>
              </a:r>
              <a:r>
                <a:rPr lang="zh-CN" altLang="en-US" sz="2400" dirty="0" smtClean="0"/>
                <a:t>资金（原材料）</a:t>
              </a:r>
              <a:endParaRPr lang="zh-CN" altLang="en-US" sz="2400" dirty="0"/>
            </a:p>
          </p:txBody>
        </p:sp>
        <p:cxnSp>
          <p:nvCxnSpPr>
            <p:cNvPr id="9" name="直接箭头连接符 8"/>
            <p:cNvCxnSpPr/>
            <p:nvPr/>
          </p:nvCxnSpPr>
          <p:spPr>
            <a:xfrm>
              <a:off x="4129089" y="3250406"/>
              <a:ext cx="621506" cy="7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750595" y="2743199"/>
              <a:ext cx="1556836" cy="1000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生产资金（在产品）</a:t>
              </a:r>
              <a:endParaRPr lang="zh-CN" altLang="en-US" sz="2400" dirty="0"/>
            </a:p>
          </p:txBody>
        </p:sp>
        <p:cxnSp>
          <p:nvCxnSpPr>
            <p:cNvPr id="11" name="直接箭头连接符 10"/>
            <p:cNvCxnSpPr>
              <a:stCxn id="10" idx="3"/>
            </p:cNvCxnSpPr>
            <p:nvPr/>
          </p:nvCxnSpPr>
          <p:spPr>
            <a:xfrm>
              <a:off x="6307431" y="3243262"/>
              <a:ext cx="534403" cy="3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877553" y="2757488"/>
              <a:ext cx="1443037" cy="1000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成品</a:t>
              </a:r>
              <a:r>
                <a:rPr lang="zh-CN" altLang="en-US" sz="2400" dirty="0" smtClean="0"/>
                <a:t>资金（产成品）</a:t>
              </a:r>
              <a:endParaRPr lang="zh-CN" altLang="en-US" sz="2400" dirty="0"/>
            </a:p>
          </p:txBody>
        </p:sp>
        <p:cxnSp>
          <p:nvCxnSpPr>
            <p:cNvPr id="13" name="直接箭头连接符 12"/>
            <p:cNvCxnSpPr/>
            <p:nvPr/>
          </p:nvCxnSpPr>
          <p:spPr>
            <a:xfrm>
              <a:off x="8320590" y="3228975"/>
              <a:ext cx="621506" cy="71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8942096" y="2968227"/>
              <a:ext cx="1444228" cy="578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t>货币资金</a:t>
              </a:r>
              <a:endParaRPr lang="zh-CN" altLang="en-US" sz="2400" dirty="0"/>
            </a:p>
          </p:txBody>
        </p:sp>
        <p:cxnSp>
          <p:nvCxnSpPr>
            <p:cNvPr id="15" name="直接箭头连接符 14"/>
            <p:cNvCxnSpPr/>
            <p:nvPr/>
          </p:nvCxnSpPr>
          <p:spPr>
            <a:xfrm>
              <a:off x="764381" y="1042988"/>
              <a:ext cx="21432" cy="1918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8812913" y="1345126"/>
              <a:ext cx="615553" cy="1579920"/>
            </a:xfrm>
            <a:prstGeom prst="rect">
              <a:avLst/>
            </a:prstGeom>
            <a:noFill/>
          </p:spPr>
          <p:txBody>
            <a:bodyPr vert="eaVert" wrap="none" rtlCol="0">
              <a:spAutoFit/>
            </a:bodyPr>
            <a:lstStyle/>
            <a:p>
              <a:r>
                <a:rPr lang="zh-CN" altLang="en-US" sz="2800" dirty="0" smtClean="0"/>
                <a:t>资金退出</a:t>
              </a:r>
              <a:endParaRPr lang="zh-CN" altLang="en-US" sz="2800" dirty="0"/>
            </a:p>
          </p:txBody>
        </p:sp>
        <p:cxnSp>
          <p:nvCxnSpPr>
            <p:cNvPr id="17" name="直接箭头连接符 16"/>
            <p:cNvCxnSpPr>
              <a:stCxn id="14" idx="0"/>
            </p:cNvCxnSpPr>
            <p:nvPr/>
          </p:nvCxnSpPr>
          <p:spPr>
            <a:xfrm flipV="1">
              <a:off x="9664210" y="1268928"/>
              <a:ext cx="0" cy="16992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本框 17"/>
            <p:cNvSpPr txBox="1"/>
            <p:nvPr/>
          </p:nvSpPr>
          <p:spPr>
            <a:xfrm>
              <a:off x="973932" y="1421328"/>
              <a:ext cx="615553" cy="1579920"/>
            </a:xfrm>
            <a:prstGeom prst="rect">
              <a:avLst/>
            </a:prstGeom>
            <a:noFill/>
          </p:spPr>
          <p:txBody>
            <a:bodyPr vert="eaVert" wrap="none" rtlCol="0">
              <a:spAutoFit/>
            </a:bodyPr>
            <a:lstStyle/>
            <a:p>
              <a:r>
                <a:rPr lang="zh-CN" altLang="en-US" sz="2800" dirty="0" smtClean="0"/>
                <a:t>资金投入</a:t>
              </a:r>
              <a:endParaRPr lang="zh-CN" altLang="en-US" sz="2800" dirty="0"/>
            </a:p>
          </p:txBody>
        </p:sp>
        <p:cxnSp>
          <p:nvCxnSpPr>
            <p:cNvPr id="19" name="直接箭头连接符 18"/>
            <p:cNvCxnSpPr/>
            <p:nvPr/>
          </p:nvCxnSpPr>
          <p:spPr>
            <a:xfrm flipH="1" flipV="1">
              <a:off x="842963" y="3590052"/>
              <a:ext cx="28575" cy="209637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4093369" y="5776674"/>
              <a:ext cx="2339102" cy="523220"/>
            </a:xfrm>
            <a:prstGeom prst="rect">
              <a:avLst/>
            </a:prstGeom>
            <a:noFill/>
          </p:spPr>
          <p:txBody>
            <a:bodyPr wrap="none" rtlCol="0">
              <a:spAutoFit/>
            </a:bodyPr>
            <a:lstStyle/>
            <a:p>
              <a:r>
                <a:rPr lang="zh-CN" altLang="en-US" sz="2800" dirty="0" smtClean="0"/>
                <a:t>投入生产周转</a:t>
              </a:r>
              <a:endParaRPr lang="zh-CN" altLang="en-US" sz="2800" dirty="0"/>
            </a:p>
          </p:txBody>
        </p:sp>
        <p:graphicFrame>
          <p:nvGraphicFramePr>
            <p:cNvPr id="21" name="图示 20"/>
            <p:cNvGraphicFramePr/>
            <p:nvPr>
              <p:extLst>
                <p:ext uri="{D42A27DB-BD31-4B8C-83A1-F6EECF244321}">
                  <p14:modId xmlns:p14="http://schemas.microsoft.com/office/powerpoint/2010/main" val="1124141747"/>
                </p:ext>
              </p:extLst>
            </p:nvPr>
          </p:nvGraphicFramePr>
          <p:xfrm>
            <a:off x="1113830" y="3349452"/>
            <a:ext cx="8570515" cy="2702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cxnSp>
        <p:nvCxnSpPr>
          <p:cNvPr id="22" name="直接连接符 21"/>
          <p:cNvCxnSpPr/>
          <p:nvPr/>
        </p:nvCxnSpPr>
        <p:spPr>
          <a:xfrm flipH="1">
            <a:off x="1615315" y="5644352"/>
            <a:ext cx="8858250" cy="7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a:stCxn id="14" idx="2"/>
          </p:cNvCxnSpPr>
          <p:nvPr/>
        </p:nvCxnSpPr>
        <p:spPr>
          <a:xfrm>
            <a:off x="10414980" y="3508370"/>
            <a:ext cx="53281" cy="2161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0701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固定资产</a:t>
            </a:r>
            <a:endParaRPr lang="zh-CN" altLang="en-US" sz="3200" dirty="0"/>
          </a:p>
        </p:txBody>
      </p:sp>
      <p:sp>
        <p:nvSpPr>
          <p:cNvPr id="4" name="文本框 3"/>
          <p:cNvSpPr txBox="1"/>
          <p:nvPr/>
        </p:nvSpPr>
        <p:spPr>
          <a:xfrm>
            <a:off x="134112" y="609599"/>
            <a:ext cx="11923776" cy="6001643"/>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smtClean="0"/>
              <a:t>  </a:t>
            </a:r>
            <a:r>
              <a:rPr lang="zh-CN" altLang="en-US" sz="3200" dirty="0" smtClean="0"/>
              <a:t>固定资产处理的核算：</a:t>
            </a:r>
            <a:endParaRPr lang="en-US" altLang="zh-CN" sz="3200" dirty="0" smtClean="0"/>
          </a:p>
          <a:p>
            <a:pPr marL="914400" lvl="1" indent="-457200">
              <a:lnSpc>
                <a:spcPct val="150000"/>
              </a:lnSpc>
              <a:buFont typeface="Wingdings" panose="05000000000000000000" pitchFamily="2" charset="2"/>
              <a:buChar char="ü"/>
            </a:pPr>
            <a:r>
              <a:rPr lang="zh-CN" altLang="en-US" sz="3200" dirty="0" smtClean="0"/>
              <a:t>以投资方式对外转出</a:t>
            </a:r>
            <a:endParaRPr lang="en-US" altLang="zh-CN" sz="3200" dirty="0" smtClean="0"/>
          </a:p>
          <a:p>
            <a:pPr marL="1371600" lvl="2" indent="-457200">
              <a:lnSpc>
                <a:spcPct val="150000"/>
              </a:lnSpc>
              <a:buFont typeface="Wingdings" panose="05000000000000000000" pitchFamily="2" charset="2"/>
              <a:buChar char="Ø"/>
            </a:pPr>
            <a:r>
              <a:rPr lang="zh-CN" altLang="en-US" sz="3200" dirty="0" smtClean="0"/>
              <a:t>资产的公允价值记入“长期股权投资”借方</a:t>
            </a:r>
            <a:endParaRPr lang="en-US" altLang="zh-CN" sz="3200" dirty="0" smtClean="0"/>
          </a:p>
          <a:p>
            <a:pPr marL="1371600" lvl="2" indent="-457200">
              <a:lnSpc>
                <a:spcPct val="150000"/>
              </a:lnSpc>
              <a:buFont typeface="Wingdings" panose="05000000000000000000" pitchFamily="2" charset="2"/>
              <a:buChar char="Ø"/>
            </a:pPr>
            <a:r>
              <a:rPr lang="zh-CN" altLang="en-US" sz="3200" dirty="0" smtClean="0"/>
              <a:t>已计提的折旧记入“累计折旧”借方</a:t>
            </a:r>
            <a:endParaRPr lang="en-US" altLang="zh-CN" sz="3200" dirty="0" smtClean="0"/>
          </a:p>
          <a:p>
            <a:pPr marL="1371600" lvl="2" indent="-457200">
              <a:lnSpc>
                <a:spcPct val="150000"/>
              </a:lnSpc>
              <a:buFont typeface="Wingdings" panose="05000000000000000000" pitchFamily="2" charset="2"/>
              <a:buChar char="Ø"/>
            </a:pPr>
            <a:r>
              <a:rPr lang="zh-CN" altLang="en-US" sz="3200" dirty="0"/>
              <a:t>固定资产</a:t>
            </a:r>
            <a:r>
              <a:rPr lang="zh-CN" altLang="en-US" sz="3200" dirty="0" smtClean="0"/>
              <a:t>的账面价值（原价）记入“固定资产”贷方</a:t>
            </a:r>
            <a:endParaRPr lang="en-US" altLang="zh-CN" sz="3200" dirty="0" smtClean="0"/>
          </a:p>
          <a:p>
            <a:pPr marL="1371600" lvl="2" indent="-457200">
              <a:lnSpc>
                <a:spcPct val="150000"/>
              </a:lnSpc>
              <a:buFont typeface="Wingdings" panose="05000000000000000000" pitchFamily="2" charset="2"/>
              <a:buChar char="Ø"/>
            </a:pPr>
            <a:r>
              <a:rPr lang="zh-CN" altLang="en-US" sz="3200" dirty="0"/>
              <a:t>公允</a:t>
            </a:r>
            <a:r>
              <a:rPr lang="zh-CN" altLang="en-US" sz="3200" dirty="0" smtClean="0"/>
              <a:t>价值与账面价值的差额记入“营业外收入”</a:t>
            </a:r>
            <a:r>
              <a:rPr lang="en-US" altLang="zh-CN" sz="3200" dirty="0" smtClean="0"/>
              <a:t>/</a:t>
            </a:r>
            <a:r>
              <a:rPr lang="zh-CN" altLang="en-US" sz="3200" dirty="0" smtClean="0"/>
              <a:t>“营业外支出”</a:t>
            </a:r>
            <a:endParaRPr lang="en-US" altLang="zh-CN" sz="3200" dirty="0" smtClean="0"/>
          </a:p>
          <a:p>
            <a:pPr marL="1371600" lvl="2" indent="-457200">
              <a:lnSpc>
                <a:spcPct val="150000"/>
              </a:lnSpc>
              <a:buFont typeface="Wingdings" panose="05000000000000000000" pitchFamily="2" charset="2"/>
              <a:buChar char="Ø"/>
            </a:pPr>
            <a:endParaRPr lang="zh-CN" altLang="en-US" sz="3200" dirty="0"/>
          </a:p>
        </p:txBody>
      </p:sp>
    </p:spTree>
    <p:extLst>
      <p:ext uri="{BB962C8B-B14F-4D97-AF65-F5344CB8AC3E}">
        <p14:creationId xmlns:p14="http://schemas.microsoft.com/office/powerpoint/2010/main" val="30165033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固定资产</a:t>
            </a:r>
            <a:endParaRPr lang="zh-CN" altLang="en-US" sz="3200" dirty="0"/>
          </a:p>
        </p:txBody>
      </p:sp>
      <p:sp>
        <p:nvSpPr>
          <p:cNvPr id="3" name="文本框 2"/>
          <p:cNvSpPr txBox="1"/>
          <p:nvPr/>
        </p:nvSpPr>
        <p:spPr>
          <a:xfrm>
            <a:off x="23164" y="586332"/>
            <a:ext cx="11923776" cy="156966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smtClean="0"/>
              <a:t>  </a:t>
            </a:r>
            <a:r>
              <a:rPr lang="zh-CN" altLang="en-US" sz="3200" dirty="0" smtClean="0"/>
              <a:t>固定资产处理的核算：</a:t>
            </a:r>
            <a:endParaRPr lang="en-US" altLang="zh-CN" sz="3200" dirty="0" smtClean="0"/>
          </a:p>
          <a:p>
            <a:pPr marL="914400" lvl="1" indent="-457200">
              <a:lnSpc>
                <a:spcPct val="150000"/>
              </a:lnSpc>
              <a:buFont typeface="Wingdings" panose="05000000000000000000" pitchFamily="2" charset="2"/>
              <a:buChar char="ü"/>
            </a:pPr>
            <a:r>
              <a:rPr lang="zh-CN" altLang="en-US" sz="3200" dirty="0" smtClean="0"/>
              <a:t>固定资产报废清理：</a:t>
            </a:r>
            <a:endParaRPr lang="en-US" altLang="zh-CN" sz="3200" dirty="0" smtClean="0"/>
          </a:p>
        </p:txBody>
      </p:sp>
      <p:grpSp>
        <p:nvGrpSpPr>
          <p:cNvPr id="4" name="组合 3"/>
          <p:cNvGrpSpPr/>
          <p:nvPr/>
        </p:nvGrpSpPr>
        <p:grpSpPr>
          <a:xfrm>
            <a:off x="461519" y="2179259"/>
            <a:ext cx="10425937" cy="4002085"/>
            <a:chOff x="10415" y="3284538"/>
            <a:chExt cx="7827771" cy="3387725"/>
          </a:xfrm>
        </p:grpSpPr>
        <p:sp>
          <p:nvSpPr>
            <p:cNvPr id="5" name="Text Box 11"/>
            <p:cNvSpPr txBox="1">
              <a:spLocks noChangeArrowheads="1"/>
            </p:cNvSpPr>
            <p:nvPr/>
          </p:nvSpPr>
          <p:spPr bwMode="auto">
            <a:xfrm>
              <a:off x="179388" y="4005263"/>
              <a:ext cx="410527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dirty="0">
                  <a:ea typeface="华文细黑" panose="02010600040101010101" pitchFamily="2" charset="-122"/>
                </a:rPr>
                <a:t> </a:t>
              </a:r>
              <a:r>
                <a:rPr lang="en-US" altLang="zh-CN" sz="2400" b="1" dirty="0" smtClean="0">
                  <a:ea typeface="华文细黑" panose="02010600040101010101" pitchFamily="2" charset="-122"/>
                </a:rPr>
                <a:t>     </a:t>
              </a:r>
              <a:r>
                <a:rPr lang="zh-CN" altLang="en-US" sz="2400" dirty="0">
                  <a:latin typeface="+mn-lt"/>
                  <a:ea typeface="+mn-ea"/>
                </a:rPr>
                <a:t>转入清理的固定资产净值</a:t>
              </a:r>
            </a:p>
          </p:txBody>
        </p:sp>
        <p:sp>
          <p:nvSpPr>
            <p:cNvPr id="6" name="Text Box 12"/>
            <p:cNvSpPr txBox="1">
              <a:spLocks noChangeArrowheads="1"/>
            </p:cNvSpPr>
            <p:nvPr/>
          </p:nvSpPr>
          <p:spPr bwMode="auto">
            <a:xfrm>
              <a:off x="4427538" y="3979477"/>
              <a:ext cx="3384550" cy="833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dirty="0">
                  <a:latin typeface="+mn-lt"/>
                  <a:ea typeface="+mn-ea"/>
                </a:rPr>
                <a:t>出售固定资产的收入和残料的收入</a:t>
              </a:r>
              <a:endParaRPr lang="en-US" altLang="zh-CN" sz="2400" dirty="0">
                <a:latin typeface="+mn-lt"/>
                <a:ea typeface="+mn-ea"/>
              </a:endParaRPr>
            </a:p>
          </p:txBody>
        </p:sp>
        <p:grpSp>
          <p:nvGrpSpPr>
            <p:cNvPr id="7" name="组合 6"/>
            <p:cNvGrpSpPr/>
            <p:nvPr/>
          </p:nvGrpSpPr>
          <p:grpSpPr>
            <a:xfrm>
              <a:off x="621792" y="3284538"/>
              <a:ext cx="7071360" cy="3387725"/>
              <a:chOff x="621792" y="3284538"/>
              <a:chExt cx="7071360" cy="3387725"/>
            </a:xfrm>
          </p:grpSpPr>
          <p:sp>
            <p:nvSpPr>
              <p:cNvPr id="11" name="Line 9"/>
              <p:cNvSpPr>
                <a:spLocks noChangeShapeType="1"/>
              </p:cNvSpPr>
              <p:nvPr/>
            </p:nvSpPr>
            <p:spPr bwMode="auto">
              <a:xfrm>
                <a:off x="621792" y="3860800"/>
                <a:ext cx="6902958"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 name="Line 10"/>
              <p:cNvSpPr>
                <a:spLocks noChangeShapeType="1"/>
              </p:cNvSpPr>
              <p:nvPr/>
            </p:nvSpPr>
            <p:spPr bwMode="auto">
              <a:xfrm>
                <a:off x="4356100" y="3860800"/>
                <a:ext cx="0" cy="2811463"/>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Line 13"/>
              <p:cNvSpPr>
                <a:spLocks noChangeShapeType="1"/>
              </p:cNvSpPr>
              <p:nvPr/>
            </p:nvSpPr>
            <p:spPr bwMode="auto">
              <a:xfrm flipV="1">
                <a:off x="621792" y="5518151"/>
                <a:ext cx="7071360" cy="0"/>
              </a:xfrm>
              <a:prstGeom prst="line">
                <a:avLst/>
              </a:prstGeom>
              <a:noFill/>
              <a:ln w="444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Text Box 14"/>
              <p:cNvSpPr txBox="1">
                <a:spLocks noChangeArrowheads="1"/>
              </p:cNvSpPr>
              <p:nvPr/>
            </p:nvSpPr>
            <p:spPr bwMode="auto">
              <a:xfrm>
                <a:off x="1474788" y="3284538"/>
                <a:ext cx="1223962"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dirty="0">
                    <a:latin typeface="+mn-lt"/>
                    <a:ea typeface="+mn-ea"/>
                  </a:rPr>
                  <a:t>借方</a:t>
                </a:r>
              </a:p>
            </p:txBody>
          </p:sp>
          <p:sp>
            <p:nvSpPr>
              <p:cNvPr id="15" name="Text Box 15"/>
              <p:cNvSpPr txBox="1">
                <a:spLocks noChangeArrowheads="1"/>
              </p:cNvSpPr>
              <p:nvPr/>
            </p:nvSpPr>
            <p:spPr bwMode="auto">
              <a:xfrm>
                <a:off x="6057043" y="3284538"/>
                <a:ext cx="1223962" cy="525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defPPr>
                  <a:defRPr lang="zh-CN"/>
                </a:defPPr>
                <a:lvl1pPr>
                  <a:spcBef>
                    <a:spcPct val="50000"/>
                  </a:spcBef>
                  <a:defRPr kumimoji="1" sz="2400" b="1">
                    <a:solidFill>
                      <a:schemeClr val="hlink"/>
                    </a:solidFill>
                    <a:latin typeface="Arial" panose="020B0604020202020204" pitchFamily="34" charset="0"/>
                    <a:ea typeface="华文细黑" panose="02010600040101010101" pitchFamily="2" charset="-122"/>
                  </a:defRPr>
                </a:lvl1pPr>
                <a:lvl2pPr marL="742950" indent="-285750">
                  <a:defRPr kumimoji="1" sz="2000">
                    <a:latin typeface="Arial" panose="020B0604020202020204" pitchFamily="34" charset="0"/>
                    <a:ea typeface="宋体" panose="02010600030101010101" pitchFamily="2" charset="-122"/>
                  </a:defRPr>
                </a:lvl2pPr>
                <a:lvl3pPr marL="1143000" indent="-228600">
                  <a:defRPr kumimoji="1" sz="2000">
                    <a:latin typeface="Arial" panose="020B0604020202020204" pitchFamily="34" charset="0"/>
                    <a:ea typeface="宋体" panose="02010600030101010101" pitchFamily="2" charset="-122"/>
                  </a:defRPr>
                </a:lvl3pPr>
                <a:lvl4pPr marL="1600200" indent="-228600">
                  <a:defRPr kumimoji="1" sz="2000">
                    <a:latin typeface="Arial" panose="020B0604020202020204" pitchFamily="34" charset="0"/>
                    <a:ea typeface="宋体" panose="02010600030101010101" pitchFamily="2" charset="-122"/>
                  </a:defRPr>
                </a:lvl4pPr>
                <a:lvl5pPr marL="2057400" indent="-228600">
                  <a:defRPr kumimoji="1" sz="2000">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a:latin typeface="Arial" panose="020B0604020202020204" pitchFamily="34" charset="0"/>
                    <a:ea typeface="宋体" panose="02010600030101010101" pitchFamily="2" charset="-122"/>
                  </a:defRPr>
                </a:lvl9pPr>
              </a:lstStyle>
              <a:p>
                <a:r>
                  <a:rPr lang="zh-CN" altLang="en-US" sz="2800" dirty="0" smtClean="0">
                    <a:solidFill>
                      <a:schemeClr val="tx1"/>
                    </a:solidFill>
                    <a:latin typeface="+mn-lt"/>
                    <a:ea typeface="+mn-ea"/>
                  </a:rPr>
                  <a:t>贷方</a:t>
                </a:r>
                <a:endParaRPr lang="zh-CN" altLang="en-US" sz="2800" dirty="0">
                  <a:solidFill>
                    <a:schemeClr val="tx1"/>
                  </a:solidFill>
                  <a:latin typeface="+mn-lt"/>
                  <a:ea typeface="+mn-ea"/>
                </a:endParaRPr>
              </a:p>
            </p:txBody>
          </p:sp>
          <p:sp>
            <p:nvSpPr>
              <p:cNvPr id="16" name="Text Box 17"/>
              <p:cNvSpPr txBox="1">
                <a:spLocks noChangeArrowheads="1"/>
              </p:cNvSpPr>
              <p:nvPr/>
            </p:nvSpPr>
            <p:spPr bwMode="auto">
              <a:xfrm>
                <a:off x="3394965" y="3314995"/>
                <a:ext cx="1859239" cy="444747"/>
              </a:xfrm>
              <a:prstGeom prst="rect">
                <a:avLst/>
              </a:prstGeom>
              <a:solidFill>
                <a:srgbClr val="9A006A"/>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800" b="1" dirty="0">
                    <a:solidFill>
                      <a:schemeClr val="bg1"/>
                    </a:solidFill>
                    <a:latin typeface="+mn-lt"/>
                    <a:ea typeface="+mn-ea"/>
                  </a:rPr>
                  <a:t>固定资产清理</a:t>
                </a:r>
                <a:endParaRPr lang="en-US" altLang="zh-CN" sz="2800" b="1" dirty="0">
                  <a:solidFill>
                    <a:schemeClr val="bg1"/>
                  </a:solidFill>
                  <a:latin typeface="+mn-lt"/>
                  <a:ea typeface="+mn-ea"/>
                </a:endParaRPr>
              </a:p>
            </p:txBody>
          </p:sp>
        </p:grpSp>
        <p:sp>
          <p:nvSpPr>
            <p:cNvPr id="8" name="Text Box 18"/>
            <p:cNvSpPr txBox="1">
              <a:spLocks noChangeArrowheads="1"/>
            </p:cNvSpPr>
            <p:nvPr/>
          </p:nvSpPr>
          <p:spPr bwMode="auto">
            <a:xfrm>
              <a:off x="179388" y="4508500"/>
              <a:ext cx="4105275"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dirty="0">
                  <a:ea typeface="华文细黑" panose="02010600040101010101" pitchFamily="2" charset="-122"/>
                </a:rPr>
                <a:t> </a:t>
              </a:r>
              <a:r>
                <a:rPr lang="en-US" altLang="zh-CN" sz="2400" b="1" dirty="0" smtClean="0">
                  <a:ea typeface="华文细黑" panose="02010600040101010101" pitchFamily="2" charset="-122"/>
                </a:rPr>
                <a:t>     </a:t>
              </a:r>
              <a:r>
                <a:rPr lang="zh-CN" altLang="en-US" sz="2400" dirty="0">
                  <a:latin typeface="+mn-lt"/>
                  <a:ea typeface="+mn-ea"/>
                </a:rPr>
                <a:t>支付的清理费用</a:t>
              </a:r>
            </a:p>
          </p:txBody>
        </p:sp>
        <p:sp>
          <p:nvSpPr>
            <p:cNvPr id="9" name="Text Box 19"/>
            <p:cNvSpPr txBox="1">
              <a:spLocks noChangeArrowheads="1"/>
            </p:cNvSpPr>
            <p:nvPr/>
          </p:nvSpPr>
          <p:spPr bwMode="auto">
            <a:xfrm>
              <a:off x="4453636" y="4931331"/>
              <a:ext cx="338455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dirty="0">
                  <a:latin typeface="+mn-lt"/>
                  <a:ea typeface="+mn-ea"/>
                </a:rPr>
                <a:t>转出清理的净损失</a:t>
              </a:r>
            </a:p>
          </p:txBody>
        </p:sp>
        <p:sp>
          <p:nvSpPr>
            <p:cNvPr id="10" name="Text Box 20"/>
            <p:cNvSpPr txBox="1">
              <a:spLocks noChangeArrowheads="1"/>
            </p:cNvSpPr>
            <p:nvPr/>
          </p:nvSpPr>
          <p:spPr bwMode="auto">
            <a:xfrm>
              <a:off x="10415" y="4972346"/>
              <a:ext cx="3384550" cy="46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defRPr kumimoji="1" sz="2000">
                  <a:solidFill>
                    <a:schemeClr val="tx1"/>
                  </a:solidFill>
                  <a:latin typeface="Arial" panose="020B0604020202020204" pitchFamily="34" charset="0"/>
                  <a:ea typeface="宋体" panose="02010600030101010101" pitchFamily="2" charset="-122"/>
                </a:defRPr>
              </a:lvl1pPr>
              <a:lvl2pPr marL="742950" indent="-285750">
                <a:defRPr kumimoji="1" sz="2000">
                  <a:solidFill>
                    <a:schemeClr val="tx1"/>
                  </a:solidFill>
                  <a:latin typeface="Arial" panose="020B0604020202020204" pitchFamily="34" charset="0"/>
                  <a:ea typeface="宋体" panose="02010600030101010101" pitchFamily="2" charset="-122"/>
                </a:defRPr>
              </a:lvl2pPr>
              <a:lvl3pPr marL="1143000" indent="-228600">
                <a:defRPr kumimoji="1" sz="2000">
                  <a:solidFill>
                    <a:schemeClr val="tx1"/>
                  </a:solidFill>
                  <a:latin typeface="Arial" panose="020B0604020202020204" pitchFamily="34" charset="0"/>
                  <a:ea typeface="宋体" panose="02010600030101010101" pitchFamily="2" charset="-122"/>
                </a:defRPr>
              </a:lvl3pPr>
              <a:lvl4pPr marL="1600200" indent="-228600">
                <a:defRPr kumimoji="1" sz="2000">
                  <a:solidFill>
                    <a:schemeClr val="tx1"/>
                  </a:solidFill>
                  <a:latin typeface="Arial" panose="020B0604020202020204" pitchFamily="34" charset="0"/>
                  <a:ea typeface="宋体" panose="02010600030101010101" pitchFamily="2" charset="-122"/>
                </a:defRPr>
              </a:lvl4pPr>
              <a:lvl5pPr marL="2057400" indent="-228600">
                <a:defRPr kumimoji="1" sz="2000">
                  <a:solidFill>
                    <a:schemeClr val="tx1"/>
                  </a:solidFill>
                  <a:latin typeface="Arial" panose="020B0604020202020204" pitchFamily="34" charset="0"/>
                  <a:ea typeface="宋体" panose="02010600030101010101" pitchFamily="2" charset="-122"/>
                </a:defRPr>
              </a:lvl5pPr>
              <a:lvl6pPr marL="25146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6pPr>
              <a:lvl7pPr marL="29718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7pPr>
              <a:lvl8pPr marL="34290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8pPr>
              <a:lvl9pPr marL="3886200" indent="-228600" algn="ctr" eaLnBrk="0" fontAlgn="base" hangingPunct="0">
                <a:spcBef>
                  <a:spcPct val="0"/>
                </a:spcBef>
                <a:spcAft>
                  <a:spcPct val="0"/>
                </a:spcAft>
                <a:defRPr kumimoji="1" sz="2000">
                  <a:solidFill>
                    <a:schemeClr val="tx1"/>
                  </a:solidFill>
                  <a:latin typeface="Arial" panose="020B0604020202020204" pitchFamily="34" charset="0"/>
                  <a:ea typeface="宋体" panose="02010600030101010101" pitchFamily="2" charset="-122"/>
                </a:defRPr>
              </a:lvl9pPr>
            </a:lstStyle>
            <a:p>
              <a:pPr>
                <a:spcBef>
                  <a:spcPct val="50000"/>
                </a:spcBef>
              </a:pPr>
              <a:r>
                <a:rPr lang="en-US" altLang="zh-CN" sz="2400" b="1" dirty="0">
                  <a:ea typeface="华文细黑" panose="02010600040101010101" pitchFamily="2" charset="-122"/>
                </a:rPr>
                <a:t> </a:t>
              </a:r>
              <a:r>
                <a:rPr lang="en-US" altLang="zh-CN" sz="2400" b="1" dirty="0" smtClean="0">
                  <a:ea typeface="华文细黑" panose="02010600040101010101" pitchFamily="2" charset="-122"/>
                </a:rPr>
                <a:t>       </a:t>
              </a:r>
              <a:r>
                <a:rPr lang="zh-CN" altLang="en-US" sz="2400" dirty="0">
                  <a:latin typeface="+mn-lt"/>
                  <a:ea typeface="+mn-ea"/>
                </a:rPr>
                <a:t>转出清理的净收益</a:t>
              </a:r>
              <a:r>
                <a:rPr lang="en-US" altLang="zh-CN" sz="2400" dirty="0">
                  <a:latin typeface="+mn-lt"/>
                  <a:ea typeface="+mn-ea"/>
                </a:rPr>
                <a:t> </a:t>
              </a:r>
            </a:p>
          </p:txBody>
        </p:sp>
      </p:grpSp>
    </p:spTree>
    <p:extLst>
      <p:ext uri="{BB962C8B-B14F-4D97-AF65-F5344CB8AC3E}">
        <p14:creationId xmlns:p14="http://schemas.microsoft.com/office/powerpoint/2010/main" val="17296296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固定资产</a:t>
            </a:r>
            <a:endParaRPr lang="zh-CN" altLang="en-US" sz="3200" dirty="0"/>
          </a:p>
        </p:txBody>
      </p:sp>
      <p:sp>
        <p:nvSpPr>
          <p:cNvPr id="3" name="文本框 2"/>
          <p:cNvSpPr txBox="1"/>
          <p:nvPr/>
        </p:nvSpPr>
        <p:spPr>
          <a:xfrm>
            <a:off x="0" y="487372"/>
            <a:ext cx="11923776" cy="463267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smtClean="0"/>
              <a:t>  </a:t>
            </a:r>
            <a:r>
              <a:rPr lang="zh-CN" altLang="en-US" sz="2800" dirty="0" smtClean="0"/>
              <a:t>固定资产处理的核算：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固定资产报废清理</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转入待清理的固定资产</a:t>
            </a:r>
            <a:endParaRPr lang="en-US" altLang="zh-CN" sz="2800" dirty="0" smtClean="0"/>
          </a:p>
          <a:p>
            <a:pPr marL="1371600" lvl="2" indent="-457200">
              <a:lnSpc>
                <a:spcPct val="150000"/>
              </a:lnSpc>
              <a:buFont typeface="Wingdings" panose="05000000000000000000" pitchFamily="2" charset="2"/>
              <a:buChar char="Ø"/>
            </a:pPr>
            <a:r>
              <a:rPr lang="zh-CN" altLang="en-US" sz="2800" dirty="0"/>
              <a:t>发生清理</a:t>
            </a:r>
            <a:r>
              <a:rPr lang="zh-CN" altLang="en-US" sz="2800" dirty="0" smtClean="0"/>
              <a:t>费用</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清理获得残料收入、出售获得收入、保险赔偿获得收入</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计算固定资产清理损益</a:t>
            </a:r>
            <a:endParaRPr lang="en-US" altLang="zh-CN" sz="2800" dirty="0" smtClean="0"/>
          </a:p>
          <a:p>
            <a:pPr marL="1371600" lvl="2" indent="-457200">
              <a:lnSpc>
                <a:spcPct val="150000"/>
              </a:lnSpc>
              <a:buFont typeface="Wingdings" panose="05000000000000000000" pitchFamily="2" charset="2"/>
              <a:buChar char="Ø"/>
            </a:pPr>
            <a:endParaRPr lang="en-US" altLang="zh-CN" sz="3200" dirty="0" smtClean="0"/>
          </a:p>
        </p:txBody>
      </p:sp>
      <p:grpSp>
        <p:nvGrpSpPr>
          <p:cNvPr id="4" name="组合 3"/>
          <p:cNvGrpSpPr/>
          <p:nvPr/>
        </p:nvGrpSpPr>
        <p:grpSpPr>
          <a:xfrm>
            <a:off x="607187" y="4368139"/>
            <a:ext cx="5718127" cy="2488964"/>
            <a:chOff x="109645" y="4075135"/>
            <a:chExt cx="5457869" cy="2603445"/>
          </a:xfrm>
        </p:grpSpPr>
        <p:sp>
          <p:nvSpPr>
            <p:cNvPr id="5" name="文本框 4"/>
            <p:cNvSpPr txBox="1"/>
            <p:nvPr/>
          </p:nvSpPr>
          <p:spPr>
            <a:xfrm>
              <a:off x="471258" y="4647255"/>
              <a:ext cx="5096256" cy="2031325"/>
            </a:xfrm>
            <a:prstGeom prst="rect">
              <a:avLst/>
            </a:prstGeom>
            <a:noFill/>
          </p:spPr>
          <p:txBody>
            <a:bodyPr wrap="square" rtlCol="0">
              <a:spAutoFit/>
            </a:bodyPr>
            <a:lstStyle/>
            <a:p>
              <a:pPr>
                <a:lnSpc>
                  <a:spcPct val="150000"/>
                </a:lnSpc>
              </a:pPr>
              <a:r>
                <a:rPr lang="zh-CN" altLang="en-US" sz="2800" dirty="0"/>
                <a:t>借</a:t>
              </a:r>
              <a:r>
                <a:rPr lang="zh-CN" altLang="en-US" sz="2800" dirty="0" smtClean="0"/>
                <a:t>：固定资产清理</a:t>
              </a:r>
              <a:endParaRPr lang="en-US" altLang="zh-CN" sz="2800" dirty="0"/>
            </a:p>
            <a:p>
              <a:pPr>
                <a:lnSpc>
                  <a:spcPct val="150000"/>
                </a:lnSpc>
              </a:pPr>
              <a:r>
                <a:rPr lang="en-US" altLang="zh-CN" sz="2800" dirty="0"/>
                <a:t>      </a:t>
              </a:r>
              <a:r>
                <a:rPr lang="zh-CN" altLang="en-US" sz="2800" dirty="0"/>
                <a:t>贷</a:t>
              </a:r>
              <a:r>
                <a:rPr lang="zh-CN" altLang="en-US" sz="2800" dirty="0" smtClean="0"/>
                <a:t>：营业外收入</a:t>
              </a:r>
              <a:r>
                <a:rPr lang="en-US" altLang="zh-CN" sz="2800" dirty="0" smtClean="0"/>
                <a:t>—</a:t>
              </a:r>
              <a:r>
                <a:rPr lang="zh-CN" altLang="en-US" sz="2800" dirty="0" smtClean="0"/>
                <a:t>处置非流动资产利得</a:t>
              </a:r>
              <a:endParaRPr lang="zh-CN" altLang="en-US" sz="2800" dirty="0"/>
            </a:p>
          </p:txBody>
        </p:sp>
        <p:sp>
          <p:nvSpPr>
            <p:cNvPr id="6" name="文本框 5"/>
            <p:cNvSpPr txBox="1"/>
            <p:nvPr/>
          </p:nvSpPr>
          <p:spPr>
            <a:xfrm>
              <a:off x="1811668" y="4082450"/>
              <a:ext cx="1826141" cy="584775"/>
            </a:xfrm>
            <a:prstGeom prst="rect">
              <a:avLst/>
            </a:prstGeom>
            <a:noFill/>
          </p:spPr>
          <p:txBody>
            <a:bodyPr wrap="none" rtlCol="0">
              <a:spAutoFit/>
            </a:bodyPr>
            <a:lstStyle/>
            <a:p>
              <a:r>
                <a:rPr lang="zh-CN" altLang="en-US" sz="3200" b="1" i="1" dirty="0" smtClean="0">
                  <a:solidFill>
                    <a:srgbClr val="C00000"/>
                  </a:solidFill>
                </a:rPr>
                <a:t>发生收益</a:t>
              </a:r>
              <a:endParaRPr lang="zh-CN" altLang="en-US" sz="3200" b="1" i="1" dirty="0">
                <a:solidFill>
                  <a:srgbClr val="C00000"/>
                </a:solidFill>
              </a:endParaRPr>
            </a:p>
          </p:txBody>
        </p:sp>
        <p:sp>
          <p:nvSpPr>
            <p:cNvPr id="7" name="圆角矩形 6"/>
            <p:cNvSpPr/>
            <p:nvPr/>
          </p:nvSpPr>
          <p:spPr>
            <a:xfrm>
              <a:off x="109645" y="4075135"/>
              <a:ext cx="5409018" cy="254741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6713750" y="4375132"/>
            <a:ext cx="5206707" cy="2435401"/>
            <a:chOff x="6743348" y="4089765"/>
            <a:chExt cx="5409018" cy="2547419"/>
          </a:xfrm>
        </p:grpSpPr>
        <p:sp>
          <p:nvSpPr>
            <p:cNvPr id="9" name="文本框 8"/>
            <p:cNvSpPr txBox="1"/>
            <p:nvPr/>
          </p:nvSpPr>
          <p:spPr>
            <a:xfrm>
              <a:off x="7284720" y="4605859"/>
              <a:ext cx="4687823" cy="2031325"/>
            </a:xfrm>
            <a:prstGeom prst="rect">
              <a:avLst/>
            </a:prstGeom>
            <a:noFill/>
          </p:spPr>
          <p:txBody>
            <a:bodyPr wrap="square" rtlCol="0">
              <a:spAutoFit/>
            </a:bodyPr>
            <a:lstStyle/>
            <a:p>
              <a:pPr>
                <a:lnSpc>
                  <a:spcPct val="150000"/>
                </a:lnSpc>
              </a:pPr>
              <a:r>
                <a:rPr lang="zh-CN" altLang="en-US" sz="2800" dirty="0"/>
                <a:t>借：营业外支出</a:t>
              </a:r>
              <a:r>
                <a:rPr lang="en-US" altLang="zh-CN" sz="2800" dirty="0"/>
                <a:t>—</a:t>
              </a:r>
              <a:r>
                <a:rPr lang="zh-CN" altLang="en-US" sz="2800" dirty="0"/>
                <a:t>处置非流动资产损失</a:t>
              </a:r>
            </a:p>
            <a:p>
              <a:pPr>
                <a:lnSpc>
                  <a:spcPct val="150000"/>
                </a:lnSpc>
              </a:pPr>
              <a:r>
                <a:rPr lang="en-US" altLang="zh-CN" sz="2800" dirty="0"/>
                <a:t> </a:t>
              </a:r>
              <a:r>
                <a:rPr lang="en-US" altLang="zh-CN" sz="2800" dirty="0" smtClean="0"/>
                <a:t>     </a:t>
              </a:r>
              <a:r>
                <a:rPr lang="zh-CN" altLang="en-US" sz="2800" dirty="0" smtClean="0"/>
                <a:t>贷</a:t>
              </a:r>
              <a:r>
                <a:rPr lang="zh-CN" altLang="en-US" sz="2800" dirty="0"/>
                <a:t>：固定资产清理</a:t>
              </a:r>
            </a:p>
          </p:txBody>
        </p:sp>
        <p:sp>
          <p:nvSpPr>
            <p:cNvPr id="10" name="矩形 9"/>
            <p:cNvSpPr/>
            <p:nvPr/>
          </p:nvSpPr>
          <p:spPr>
            <a:xfrm>
              <a:off x="8391894" y="4089765"/>
              <a:ext cx="1832553" cy="584775"/>
            </a:xfrm>
            <a:prstGeom prst="rect">
              <a:avLst/>
            </a:prstGeom>
          </p:spPr>
          <p:txBody>
            <a:bodyPr wrap="none">
              <a:spAutoFit/>
            </a:bodyPr>
            <a:lstStyle/>
            <a:p>
              <a:r>
                <a:rPr lang="zh-CN" altLang="en-US" sz="3200" b="1" i="1" dirty="0">
                  <a:solidFill>
                    <a:srgbClr val="C00000"/>
                  </a:solidFill>
                </a:rPr>
                <a:t>发生损失</a:t>
              </a:r>
            </a:p>
          </p:txBody>
        </p:sp>
        <p:sp>
          <p:nvSpPr>
            <p:cNvPr id="11" name="圆角矩形 10"/>
            <p:cNvSpPr/>
            <p:nvPr/>
          </p:nvSpPr>
          <p:spPr>
            <a:xfrm>
              <a:off x="6743348" y="4089765"/>
              <a:ext cx="5409018" cy="2547419"/>
            </a:xfrm>
            <a:prstGeom prst="round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1899545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固定资产</a:t>
            </a:r>
            <a:endParaRPr lang="zh-CN" altLang="en-US" sz="3200" dirty="0"/>
          </a:p>
        </p:txBody>
      </p:sp>
      <p:sp>
        <p:nvSpPr>
          <p:cNvPr id="4" name="文本框 3"/>
          <p:cNvSpPr txBox="1"/>
          <p:nvPr/>
        </p:nvSpPr>
        <p:spPr>
          <a:xfrm>
            <a:off x="0" y="487372"/>
            <a:ext cx="11923776" cy="720197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smtClean="0"/>
              <a:t>  </a:t>
            </a:r>
            <a:r>
              <a:rPr lang="zh-CN" altLang="en-US" sz="2800" dirty="0" smtClean="0"/>
              <a:t>固定资产清查的核算：</a:t>
            </a:r>
            <a:endParaRPr lang="en-US" altLang="zh-CN" sz="3200" dirty="0"/>
          </a:p>
          <a:p>
            <a:pPr marL="914400" lvl="1" indent="-457200">
              <a:lnSpc>
                <a:spcPct val="150000"/>
              </a:lnSpc>
              <a:buFont typeface="Wingdings" panose="05000000000000000000" pitchFamily="2" charset="2"/>
              <a:buChar char="ü"/>
            </a:pPr>
            <a:r>
              <a:rPr lang="zh-CN" altLang="en-US" sz="2800" dirty="0" smtClean="0"/>
              <a:t>盘亏：</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“待处理财产损益”借方</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“累计折旧”借方</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“固定资产减值准备”借方</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“固定资产”贷方</a:t>
            </a:r>
            <a:endParaRPr lang="en-US" altLang="zh-CN" sz="2800" dirty="0" smtClean="0"/>
          </a:p>
          <a:p>
            <a:pPr marL="2743200" lvl="5" indent="-457200">
              <a:lnSpc>
                <a:spcPct val="150000"/>
              </a:lnSpc>
              <a:buFont typeface="Wingdings" panose="05000000000000000000" pitchFamily="2" charset="2"/>
              <a:buChar char="Ø"/>
            </a:pPr>
            <a:r>
              <a:rPr lang="zh-CN" altLang="en-US" sz="2800" dirty="0" smtClean="0"/>
              <a:t>收回的残料：“原材料”借方</a:t>
            </a:r>
            <a:endParaRPr lang="en-US" altLang="zh-CN" sz="2800" dirty="0" smtClean="0"/>
          </a:p>
          <a:p>
            <a:pPr marL="2743200" lvl="5" indent="-457200">
              <a:lnSpc>
                <a:spcPct val="150000"/>
              </a:lnSpc>
              <a:buFont typeface="Wingdings" panose="05000000000000000000" pitchFamily="2" charset="2"/>
              <a:buChar char="Ø"/>
            </a:pPr>
            <a:r>
              <a:rPr lang="zh-CN" altLang="en-US" sz="2800" dirty="0" smtClean="0"/>
              <a:t>可收回的保险赔偿或过失责任人赔偿：“其他应收款”借方</a:t>
            </a:r>
            <a:endParaRPr lang="en-US" altLang="zh-CN" sz="2800" dirty="0" smtClean="0"/>
          </a:p>
          <a:p>
            <a:pPr marL="2743200" lvl="5" indent="-457200">
              <a:lnSpc>
                <a:spcPct val="150000"/>
              </a:lnSpc>
              <a:buFont typeface="Wingdings" panose="05000000000000000000" pitchFamily="2" charset="2"/>
              <a:buChar char="Ø"/>
            </a:pPr>
            <a:r>
              <a:rPr lang="zh-CN" altLang="en-US" sz="2800" dirty="0" smtClean="0"/>
              <a:t>“待处理财产损益”贷方转销</a:t>
            </a:r>
            <a:endParaRPr lang="en-US" altLang="zh-CN" sz="2800" dirty="0" smtClean="0"/>
          </a:p>
          <a:p>
            <a:pPr marL="2286000" lvl="4" indent="-457200">
              <a:lnSpc>
                <a:spcPct val="150000"/>
              </a:lnSpc>
              <a:buFont typeface="Wingdings" panose="05000000000000000000" pitchFamily="2" charset="2"/>
              <a:buChar char="Ø"/>
            </a:pPr>
            <a:r>
              <a:rPr lang="zh-CN" altLang="en-US" sz="2800" dirty="0" smtClean="0"/>
              <a:t>差额：“管理费用”、“营业外收入”</a:t>
            </a:r>
            <a:endParaRPr lang="en-US" altLang="zh-CN" sz="2800" dirty="0" smtClean="0"/>
          </a:p>
        </p:txBody>
      </p:sp>
      <p:sp>
        <p:nvSpPr>
          <p:cNvPr id="5" name="五边形 4"/>
          <p:cNvSpPr/>
          <p:nvPr/>
        </p:nvSpPr>
        <p:spPr>
          <a:xfrm>
            <a:off x="6827520" y="2198598"/>
            <a:ext cx="1865376" cy="188976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t>查明原因前</a:t>
            </a:r>
            <a:endParaRPr lang="zh-CN" altLang="en-US" sz="3200" b="1" dirty="0"/>
          </a:p>
        </p:txBody>
      </p:sp>
      <p:sp>
        <p:nvSpPr>
          <p:cNvPr id="6" name="五边形 5"/>
          <p:cNvSpPr/>
          <p:nvPr/>
        </p:nvSpPr>
        <p:spPr>
          <a:xfrm>
            <a:off x="182880" y="4621101"/>
            <a:ext cx="2048256" cy="180408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smtClean="0"/>
              <a:t>查明原因后</a:t>
            </a:r>
            <a:endParaRPr lang="zh-CN" altLang="en-US" sz="3200" b="1" dirty="0"/>
          </a:p>
        </p:txBody>
      </p:sp>
    </p:spTree>
    <p:extLst>
      <p:ext uri="{BB962C8B-B14F-4D97-AF65-F5344CB8AC3E}">
        <p14:creationId xmlns:p14="http://schemas.microsoft.com/office/powerpoint/2010/main" val="364674389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无形资产</a:t>
            </a:r>
            <a:endParaRPr lang="zh-CN" altLang="en-US" sz="3200" dirty="0"/>
          </a:p>
        </p:txBody>
      </p:sp>
      <p:sp>
        <p:nvSpPr>
          <p:cNvPr id="3" name="文本框 2"/>
          <p:cNvSpPr txBox="1"/>
          <p:nvPr/>
        </p:nvSpPr>
        <p:spPr>
          <a:xfrm>
            <a:off x="109728" y="609599"/>
            <a:ext cx="12228576" cy="2962734"/>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smtClean="0"/>
              <a:t> </a:t>
            </a:r>
            <a:r>
              <a:rPr lang="zh-CN" altLang="en-US" sz="3200" dirty="0" smtClean="0"/>
              <a:t>无形资产的概念：</a:t>
            </a:r>
            <a:r>
              <a:rPr lang="zh-CN" altLang="en-US" sz="3200" dirty="0" smtClean="0"/>
              <a:t>企业</a:t>
            </a:r>
            <a:r>
              <a:rPr lang="zh-CN" altLang="en-US" sz="3200" b="1" i="1" dirty="0" smtClean="0">
                <a:solidFill>
                  <a:srgbClr val="C00000"/>
                </a:solidFill>
              </a:rPr>
              <a:t>拥有或控制</a:t>
            </a:r>
            <a:r>
              <a:rPr lang="zh-CN" altLang="en-US" sz="3200" dirty="0" smtClean="0"/>
              <a:t>的</a:t>
            </a:r>
            <a:r>
              <a:rPr lang="zh-CN" altLang="en-US" sz="3200" b="1" i="1" dirty="0" smtClean="0">
                <a:solidFill>
                  <a:srgbClr val="C00000"/>
                </a:solidFill>
              </a:rPr>
              <a:t>没有实物形态的</a:t>
            </a:r>
            <a:r>
              <a:rPr lang="zh-CN" altLang="en-US" sz="3200" dirty="0" smtClean="0"/>
              <a:t>可辨认的非货币性资产，包括</a:t>
            </a:r>
            <a:r>
              <a:rPr lang="zh-CN" altLang="en-US" sz="3200" b="1" i="1" dirty="0" smtClean="0">
                <a:solidFill>
                  <a:srgbClr val="C00000"/>
                </a:solidFill>
              </a:rPr>
              <a:t>专利权、非专利技术、商标权、著作权、土地使用权和特许权等</a:t>
            </a:r>
            <a:endParaRPr lang="en-US" altLang="zh-CN" sz="3200" b="1" i="1" dirty="0" smtClean="0">
              <a:solidFill>
                <a:srgbClr val="C00000"/>
              </a:solidFill>
            </a:endParaRPr>
          </a:p>
          <a:p>
            <a:pPr marL="285750" indent="-285750">
              <a:lnSpc>
                <a:spcPct val="150000"/>
              </a:lnSpc>
              <a:buFont typeface="Wingdings" panose="05000000000000000000" pitchFamily="2" charset="2"/>
              <a:buChar char="l"/>
            </a:pPr>
            <a:r>
              <a:rPr lang="en-US" altLang="zh-CN" sz="3200" b="1" i="1" dirty="0"/>
              <a:t> </a:t>
            </a:r>
            <a:r>
              <a:rPr lang="zh-CN" altLang="en-US" sz="3200" dirty="0" smtClean="0"/>
              <a:t>无形资产的范围：</a:t>
            </a:r>
            <a:endParaRPr lang="zh-CN" altLang="en-US" sz="3200" dirty="0"/>
          </a:p>
        </p:txBody>
      </p:sp>
      <p:graphicFrame>
        <p:nvGraphicFramePr>
          <p:cNvPr id="4" name="图示 3"/>
          <p:cNvGraphicFramePr/>
          <p:nvPr>
            <p:extLst>
              <p:ext uri="{D42A27DB-BD31-4B8C-83A1-F6EECF244321}">
                <p14:modId xmlns:p14="http://schemas.microsoft.com/office/powerpoint/2010/main" val="3033028242"/>
              </p:ext>
            </p:extLst>
          </p:nvPr>
        </p:nvGraphicFramePr>
        <p:xfrm>
          <a:off x="109728" y="3572333"/>
          <a:ext cx="12346041" cy="31120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75882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无形资产</a:t>
            </a:r>
            <a:endParaRPr lang="zh-CN" altLang="en-US" sz="3200" dirty="0"/>
          </a:p>
        </p:txBody>
      </p:sp>
      <p:sp>
        <p:nvSpPr>
          <p:cNvPr id="4" name="文本框 3"/>
          <p:cNvSpPr txBox="1"/>
          <p:nvPr/>
        </p:nvSpPr>
        <p:spPr>
          <a:xfrm>
            <a:off x="0" y="609599"/>
            <a:ext cx="12228576" cy="2308324"/>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smtClean="0"/>
              <a:t> </a:t>
            </a:r>
            <a:r>
              <a:rPr lang="zh-CN" altLang="en-US" sz="3200" dirty="0" smtClean="0"/>
              <a:t>无形资产增加的核算：</a:t>
            </a:r>
            <a:endParaRPr lang="en-US" altLang="zh-CN" sz="3200" dirty="0" smtClean="0"/>
          </a:p>
          <a:p>
            <a:pPr marL="914400" lvl="1" indent="-457200">
              <a:lnSpc>
                <a:spcPct val="150000"/>
              </a:lnSpc>
              <a:buFont typeface="Wingdings" panose="05000000000000000000" pitchFamily="2" charset="2"/>
              <a:buChar char="ü"/>
            </a:pPr>
            <a:r>
              <a:rPr lang="zh-CN" altLang="en-US" sz="3200" dirty="0"/>
              <a:t>记</a:t>
            </a:r>
            <a:r>
              <a:rPr lang="zh-CN" altLang="en-US" sz="3200" dirty="0" smtClean="0"/>
              <a:t>入“无形资产”账户借方</a:t>
            </a:r>
            <a:endParaRPr lang="en-US" altLang="zh-CN" sz="3200" dirty="0" smtClean="0"/>
          </a:p>
          <a:p>
            <a:pPr marL="914400" lvl="1" indent="-457200">
              <a:lnSpc>
                <a:spcPct val="150000"/>
              </a:lnSpc>
              <a:buFont typeface="Wingdings" panose="05000000000000000000" pitchFamily="2" charset="2"/>
              <a:buChar char="ü"/>
            </a:pPr>
            <a:r>
              <a:rPr lang="zh-CN" altLang="en-US" sz="3200" dirty="0" smtClean="0"/>
              <a:t>贷方登记相应账户：</a:t>
            </a:r>
            <a:endParaRPr lang="zh-CN" altLang="en-US" sz="3200" dirty="0"/>
          </a:p>
        </p:txBody>
      </p:sp>
      <p:graphicFrame>
        <p:nvGraphicFramePr>
          <p:cNvPr id="5" name="图示 4"/>
          <p:cNvGraphicFramePr/>
          <p:nvPr>
            <p:extLst>
              <p:ext uri="{D42A27DB-BD31-4B8C-83A1-F6EECF244321}">
                <p14:modId xmlns:p14="http://schemas.microsoft.com/office/powerpoint/2010/main" val="1499563462"/>
              </p:ext>
            </p:extLst>
          </p:nvPr>
        </p:nvGraphicFramePr>
        <p:xfrm>
          <a:off x="4836942" y="2176355"/>
          <a:ext cx="6338169" cy="43721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9732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无形资产</a:t>
            </a:r>
            <a:endParaRPr lang="zh-CN" altLang="en-US" sz="3200" dirty="0"/>
          </a:p>
        </p:txBody>
      </p:sp>
      <p:sp>
        <p:nvSpPr>
          <p:cNvPr id="3" name="文本框 2"/>
          <p:cNvSpPr txBox="1"/>
          <p:nvPr/>
        </p:nvSpPr>
        <p:spPr>
          <a:xfrm>
            <a:off x="0" y="609599"/>
            <a:ext cx="12228576" cy="683264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smtClean="0"/>
              <a:t> </a:t>
            </a:r>
            <a:r>
              <a:rPr lang="zh-CN" altLang="en-US" sz="3200" dirty="0" smtClean="0"/>
              <a:t>无形资产增加的核算：</a:t>
            </a:r>
            <a:endParaRPr lang="en-US" altLang="zh-CN" sz="3200" dirty="0" smtClean="0"/>
          </a:p>
          <a:p>
            <a:pPr marL="914400" lvl="1" indent="-457200">
              <a:lnSpc>
                <a:spcPct val="150000"/>
              </a:lnSpc>
              <a:buFont typeface="Wingdings" panose="05000000000000000000" pitchFamily="2" charset="2"/>
              <a:buChar char="ü"/>
            </a:pPr>
            <a:r>
              <a:rPr lang="zh-CN" altLang="en-US" sz="3200" dirty="0" smtClean="0"/>
              <a:t>“研发支出”账户</a:t>
            </a:r>
            <a:endParaRPr lang="en-US" altLang="zh-CN" sz="3200" dirty="0" smtClean="0"/>
          </a:p>
          <a:p>
            <a:pPr marL="1371600" lvl="2" indent="-457200">
              <a:lnSpc>
                <a:spcPct val="150000"/>
              </a:lnSpc>
              <a:buFont typeface="Wingdings" panose="05000000000000000000" pitchFamily="2" charset="2"/>
              <a:buChar char="Ø"/>
            </a:pPr>
            <a:r>
              <a:rPr lang="zh-CN" altLang="en-US" sz="2800" dirty="0" smtClean="0"/>
              <a:t>本帐户核算企业进行研究与开发无形资产过程中发生的</a:t>
            </a:r>
            <a:r>
              <a:rPr lang="zh-CN" altLang="en-US" sz="2800" b="1" dirty="0" smtClean="0">
                <a:solidFill>
                  <a:srgbClr val="C00000"/>
                </a:solidFill>
              </a:rPr>
              <a:t>各项支出</a:t>
            </a:r>
            <a:endParaRPr lang="en-US" altLang="zh-CN" sz="2800" b="1" dirty="0" smtClean="0">
              <a:solidFill>
                <a:srgbClr val="C00000"/>
              </a:solidFill>
            </a:endParaRPr>
          </a:p>
          <a:p>
            <a:pPr marL="1828800" lvl="3" indent="-457200">
              <a:lnSpc>
                <a:spcPct val="150000"/>
              </a:lnSpc>
              <a:buFont typeface="Wingdings" panose="05000000000000000000" pitchFamily="2" charset="2"/>
              <a:buChar char="p"/>
            </a:pPr>
            <a:r>
              <a:rPr lang="zh-CN" altLang="en-US" sz="2800" dirty="0" smtClean="0"/>
              <a:t>不满足资本化条件的费用化支出</a:t>
            </a:r>
            <a:endParaRPr lang="en-US" altLang="zh-CN" sz="2800" dirty="0"/>
          </a:p>
          <a:p>
            <a:pPr marL="1828800" lvl="3" indent="-457200">
              <a:lnSpc>
                <a:spcPct val="150000"/>
              </a:lnSpc>
              <a:buFont typeface="Wingdings" panose="05000000000000000000" pitchFamily="2" charset="2"/>
              <a:buChar char="p"/>
            </a:pPr>
            <a:r>
              <a:rPr lang="zh-CN" altLang="en-US" sz="2800" dirty="0" smtClean="0"/>
              <a:t>满足资本化条件的资本化支出</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记入</a:t>
            </a:r>
            <a:r>
              <a:rPr lang="zh-CN" altLang="en-US" sz="2800" b="1" dirty="0" smtClean="0">
                <a:solidFill>
                  <a:srgbClr val="C00000"/>
                </a:solidFill>
              </a:rPr>
              <a:t>相应账户贷方</a:t>
            </a:r>
            <a:r>
              <a:rPr lang="zh-CN" altLang="en-US" sz="2800" dirty="0" smtClean="0"/>
              <a:t>（原材料、银行存款、应付职工薪酬等）</a:t>
            </a:r>
            <a:endParaRPr lang="en-US" altLang="zh-CN" sz="2800" dirty="0"/>
          </a:p>
          <a:p>
            <a:pPr marL="1371600" lvl="2" indent="-457200">
              <a:lnSpc>
                <a:spcPct val="150000"/>
              </a:lnSpc>
              <a:buFont typeface="Wingdings" panose="05000000000000000000" pitchFamily="2" charset="2"/>
              <a:buChar char="Ø"/>
            </a:pPr>
            <a:r>
              <a:rPr lang="zh-CN" altLang="en-US" sz="2800" dirty="0"/>
              <a:t>无形</a:t>
            </a:r>
            <a:r>
              <a:rPr lang="zh-CN" altLang="en-US" sz="2800" dirty="0" smtClean="0"/>
              <a:t>资产开发完毕</a:t>
            </a:r>
            <a:r>
              <a:rPr lang="zh-CN" altLang="en-US" sz="2800" dirty="0" smtClean="0"/>
              <a:t>，从</a:t>
            </a:r>
            <a:r>
              <a:rPr lang="zh-CN" altLang="en-US" sz="2800" b="1" dirty="0" smtClean="0">
                <a:solidFill>
                  <a:srgbClr val="C00000"/>
                </a:solidFill>
              </a:rPr>
              <a:t>本帐户贷方</a:t>
            </a:r>
            <a:r>
              <a:rPr lang="zh-CN" altLang="en-US" sz="2800" dirty="0" smtClean="0"/>
              <a:t>转出，记入无形资产借方</a:t>
            </a:r>
            <a:endParaRPr lang="en-US" altLang="zh-CN" sz="2800" dirty="0"/>
          </a:p>
          <a:p>
            <a:pPr marL="1371600" lvl="2" indent="-457200">
              <a:lnSpc>
                <a:spcPct val="150000"/>
              </a:lnSpc>
              <a:buFont typeface="Wingdings" panose="05000000000000000000" pitchFamily="2" charset="2"/>
              <a:buChar char="Ø"/>
            </a:pPr>
            <a:r>
              <a:rPr lang="zh-CN" altLang="en-US" sz="2800" dirty="0" smtClean="0"/>
              <a:t>不满足资本化条件的费用化支出记入当期损益</a:t>
            </a:r>
            <a:r>
              <a:rPr lang="en-US" altLang="zh-CN" sz="2800" dirty="0" smtClean="0"/>
              <a:t>—</a:t>
            </a:r>
            <a:r>
              <a:rPr lang="zh-CN" altLang="en-US" sz="2800" b="1" dirty="0" smtClean="0">
                <a:solidFill>
                  <a:srgbClr val="C00000"/>
                </a:solidFill>
              </a:rPr>
              <a:t>“管理费用”</a:t>
            </a:r>
            <a:r>
              <a:rPr lang="zh-CN" altLang="en-US" sz="2800" dirty="0" smtClean="0"/>
              <a:t>账户借方</a:t>
            </a:r>
            <a:endParaRPr lang="en-US" altLang="zh-CN" sz="2800" dirty="0" smtClean="0"/>
          </a:p>
          <a:p>
            <a:pPr marL="914400" lvl="1" indent="-457200">
              <a:lnSpc>
                <a:spcPct val="150000"/>
              </a:lnSpc>
              <a:buFont typeface="Wingdings" panose="05000000000000000000" pitchFamily="2" charset="2"/>
              <a:buChar char="ü"/>
            </a:pPr>
            <a:endParaRPr lang="en-US" altLang="zh-CN" sz="3200" dirty="0" smtClean="0"/>
          </a:p>
        </p:txBody>
      </p:sp>
    </p:spTree>
    <p:extLst>
      <p:ext uri="{BB962C8B-B14F-4D97-AF65-F5344CB8AC3E}">
        <p14:creationId xmlns:p14="http://schemas.microsoft.com/office/powerpoint/2010/main" val="365469561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无形资产</a:t>
            </a:r>
            <a:endParaRPr lang="zh-CN" altLang="en-US" sz="3200" dirty="0"/>
          </a:p>
        </p:txBody>
      </p:sp>
      <p:sp>
        <p:nvSpPr>
          <p:cNvPr id="3" name="文本框 2"/>
          <p:cNvSpPr txBox="1"/>
          <p:nvPr/>
        </p:nvSpPr>
        <p:spPr>
          <a:xfrm>
            <a:off x="0" y="609599"/>
            <a:ext cx="12228576" cy="6740307"/>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smtClean="0"/>
              <a:t> </a:t>
            </a:r>
            <a:r>
              <a:rPr lang="zh-CN" altLang="en-US" sz="3200" dirty="0" smtClean="0"/>
              <a:t>无形资产成本的摊销：</a:t>
            </a:r>
            <a:endParaRPr lang="en-US" altLang="zh-CN" sz="3200" dirty="0" smtClean="0"/>
          </a:p>
          <a:p>
            <a:pPr marL="914400" lvl="1" indent="-457200">
              <a:lnSpc>
                <a:spcPct val="150000"/>
              </a:lnSpc>
              <a:buFont typeface="Wingdings" panose="05000000000000000000" pitchFamily="2" charset="2"/>
              <a:buChar char="ü"/>
            </a:pPr>
            <a:r>
              <a:rPr lang="zh-CN" altLang="en-US" sz="2800" dirty="0" smtClean="0"/>
              <a:t>“累计摊销”账户</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本帐户核算企业对使用寿命有限的无形资产</a:t>
            </a:r>
            <a:r>
              <a:rPr lang="zh-CN" altLang="en-US" sz="2800" b="1" dirty="0" smtClean="0">
                <a:solidFill>
                  <a:srgbClr val="C00000"/>
                </a:solidFill>
              </a:rPr>
              <a:t>计提的累计摊销</a:t>
            </a:r>
            <a:endParaRPr lang="en-US" altLang="zh-CN" sz="2800" b="1" dirty="0" smtClean="0">
              <a:solidFill>
                <a:srgbClr val="C00000"/>
              </a:solidFill>
            </a:endParaRPr>
          </a:p>
          <a:p>
            <a:pPr marL="1371600" lvl="2" indent="-457200">
              <a:lnSpc>
                <a:spcPct val="150000"/>
              </a:lnSpc>
              <a:buFont typeface="Wingdings" panose="05000000000000000000" pitchFamily="2" charset="2"/>
              <a:buChar char="Ø"/>
            </a:pPr>
            <a:r>
              <a:rPr lang="zh-CN" altLang="en-US" sz="2800" b="1" dirty="0" smtClean="0">
                <a:solidFill>
                  <a:srgbClr val="C00000"/>
                </a:solidFill>
              </a:rPr>
              <a:t>计提</a:t>
            </a:r>
            <a:r>
              <a:rPr lang="zh-CN" altLang="en-US" sz="2800" dirty="0" smtClean="0"/>
              <a:t>无形资产摊销：</a:t>
            </a:r>
            <a:endParaRPr lang="en-US" altLang="zh-CN" sz="2800" dirty="0" smtClean="0"/>
          </a:p>
          <a:p>
            <a:pPr marL="1828800" lvl="3" indent="-457200">
              <a:lnSpc>
                <a:spcPct val="150000"/>
              </a:lnSpc>
              <a:buFont typeface="Wingdings" panose="05000000000000000000" pitchFamily="2" charset="2"/>
              <a:buChar char="p"/>
            </a:pPr>
            <a:r>
              <a:rPr lang="zh-CN" altLang="en-US" sz="2800" dirty="0" smtClean="0"/>
              <a:t>本帐户</a:t>
            </a:r>
            <a:r>
              <a:rPr lang="zh-CN" altLang="en-US" sz="2800" b="1" dirty="0" smtClean="0">
                <a:solidFill>
                  <a:srgbClr val="C00000"/>
                </a:solidFill>
              </a:rPr>
              <a:t>贷方</a:t>
            </a:r>
            <a:endParaRPr lang="en-US" altLang="zh-CN" sz="2800" b="1" dirty="0" smtClean="0">
              <a:solidFill>
                <a:srgbClr val="C00000"/>
              </a:solidFill>
            </a:endParaRPr>
          </a:p>
          <a:p>
            <a:pPr marL="1828800" lvl="3" indent="-457200">
              <a:lnSpc>
                <a:spcPct val="150000"/>
              </a:lnSpc>
              <a:buFont typeface="Wingdings" panose="05000000000000000000" pitchFamily="2" charset="2"/>
              <a:buChar char="p"/>
            </a:pPr>
            <a:r>
              <a:rPr lang="zh-CN" altLang="en-US" sz="2800" dirty="0" smtClean="0"/>
              <a:t>记入</a:t>
            </a:r>
            <a:r>
              <a:rPr lang="zh-CN" altLang="en-US" sz="2800" b="1" dirty="0" smtClean="0">
                <a:solidFill>
                  <a:srgbClr val="C00000"/>
                </a:solidFill>
              </a:rPr>
              <a:t>“管理费用”、“其他业务成本”借方</a:t>
            </a:r>
            <a:endParaRPr lang="en-US" altLang="zh-CN" sz="2800" b="1" dirty="0" smtClean="0">
              <a:solidFill>
                <a:srgbClr val="C00000"/>
              </a:solidFill>
            </a:endParaRPr>
          </a:p>
          <a:p>
            <a:pPr marL="1428750" lvl="2" indent="-514350">
              <a:lnSpc>
                <a:spcPct val="150000"/>
              </a:lnSpc>
              <a:buFont typeface="Wingdings" panose="05000000000000000000" pitchFamily="2" charset="2"/>
              <a:buChar char="Ø"/>
            </a:pPr>
            <a:r>
              <a:rPr lang="zh-CN" altLang="en-US" sz="2800" b="1" dirty="0" smtClean="0">
                <a:solidFill>
                  <a:srgbClr val="C00000"/>
                </a:solidFill>
              </a:rPr>
              <a:t>出售和报废</a:t>
            </a:r>
            <a:r>
              <a:rPr lang="zh-CN" altLang="en-US" sz="2800" dirty="0" smtClean="0"/>
              <a:t>无形资产：</a:t>
            </a:r>
            <a:endParaRPr lang="en-US" altLang="zh-CN" sz="2800" dirty="0" smtClean="0"/>
          </a:p>
          <a:p>
            <a:pPr marL="1828800" lvl="3" indent="-457200">
              <a:lnSpc>
                <a:spcPct val="150000"/>
              </a:lnSpc>
              <a:buFont typeface="Wingdings" panose="05000000000000000000" pitchFamily="2" charset="2"/>
              <a:buChar char="p"/>
            </a:pPr>
            <a:r>
              <a:rPr lang="zh-CN" altLang="en-US" sz="2800" dirty="0" smtClean="0"/>
              <a:t>按已计提的累计摊销，记入</a:t>
            </a:r>
            <a:r>
              <a:rPr lang="zh-CN" altLang="en-US" sz="2800" b="1" dirty="0" smtClean="0">
                <a:solidFill>
                  <a:srgbClr val="C00000"/>
                </a:solidFill>
              </a:rPr>
              <a:t>本帐户借方</a:t>
            </a:r>
            <a:endParaRPr lang="en-US" altLang="zh-CN" sz="2800" b="1" dirty="0" smtClean="0">
              <a:solidFill>
                <a:srgbClr val="C00000"/>
              </a:solidFill>
            </a:endParaRPr>
          </a:p>
          <a:p>
            <a:pPr marL="1428750" lvl="2" indent="-514350">
              <a:lnSpc>
                <a:spcPct val="150000"/>
              </a:lnSpc>
              <a:buFont typeface="Wingdings" panose="05000000000000000000" pitchFamily="2" charset="2"/>
              <a:buChar char="Ø"/>
            </a:pPr>
            <a:r>
              <a:rPr lang="zh-CN" altLang="en-US" sz="2800" dirty="0" smtClean="0"/>
              <a:t>期末余额在</a:t>
            </a:r>
            <a:r>
              <a:rPr lang="zh-CN" altLang="en-US" sz="2800" b="1" dirty="0" smtClean="0">
                <a:solidFill>
                  <a:srgbClr val="C00000"/>
                </a:solidFill>
              </a:rPr>
              <a:t>贷方</a:t>
            </a:r>
            <a:r>
              <a:rPr lang="zh-CN" altLang="en-US" sz="2800" dirty="0" smtClean="0"/>
              <a:t>，反映企业无形资产</a:t>
            </a:r>
            <a:r>
              <a:rPr lang="zh-CN" altLang="en-US" sz="2800" b="1" dirty="0" smtClean="0">
                <a:solidFill>
                  <a:srgbClr val="C00000"/>
                </a:solidFill>
              </a:rPr>
              <a:t>累计摊销额</a:t>
            </a:r>
            <a:endParaRPr lang="en-US" altLang="zh-CN" sz="2800" b="1" dirty="0" smtClean="0">
              <a:solidFill>
                <a:srgbClr val="C00000"/>
              </a:solidFill>
            </a:endParaRPr>
          </a:p>
          <a:p>
            <a:pPr marL="914400" lvl="1" indent="-457200">
              <a:lnSpc>
                <a:spcPct val="150000"/>
              </a:lnSpc>
              <a:buFont typeface="Wingdings" panose="05000000000000000000" pitchFamily="2" charset="2"/>
              <a:buChar char="ü"/>
            </a:pPr>
            <a:endParaRPr lang="en-US" altLang="zh-CN" sz="3200" dirty="0" smtClean="0"/>
          </a:p>
        </p:txBody>
      </p:sp>
    </p:spTree>
    <p:extLst>
      <p:ext uri="{BB962C8B-B14F-4D97-AF65-F5344CB8AC3E}">
        <p14:creationId xmlns:p14="http://schemas.microsoft.com/office/powerpoint/2010/main" val="8458819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无形资产</a:t>
            </a:r>
            <a:endParaRPr lang="zh-CN" altLang="en-US" sz="3200" dirty="0"/>
          </a:p>
        </p:txBody>
      </p:sp>
      <p:sp>
        <p:nvSpPr>
          <p:cNvPr id="3" name="文本框 2"/>
          <p:cNvSpPr txBox="1"/>
          <p:nvPr/>
        </p:nvSpPr>
        <p:spPr>
          <a:xfrm>
            <a:off x="0" y="609599"/>
            <a:ext cx="12228576" cy="535531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smtClean="0"/>
              <a:t> </a:t>
            </a:r>
            <a:r>
              <a:rPr lang="zh-CN" altLang="en-US" sz="3200" dirty="0" smtClean="0"/>
              <a:t>无形资产减值的核算：</a:t>
            </a:r>
            <a:endParaRPr lang="en-US" altLang="zh-CN" sz="3200" dirty="0" smtClean="0"/>
          </a:p>
          <a:p>
            <a:pPr marL="914400" lvl="1" indent="-457200">
              <a:lnSpc>
                <a:spcPct val="150000"/>
              </a:lnSpc>
              <a:buFont typeface="Wingdings" panose="05000000000000000000" pitchFamily="2" charset="2"/>
              <a:buChar char="ü"/>
            </a:pPr>
            <a:r>
              <a:rPr lang="zh-CN" altLang="en-US" sz="2800" dirty="0" smtClean="0"/>
              <a:t>“无形资产减值准备”账户</a:t>
            </a:r>
            <a:endParaRPr lang="en-US" altLang="zh-CN" sz="2800" dirty="0" smtClean="0"/>
          </a:p>
          <a:p>
            <a:pPr marL="1371600" lvl="2" indent="-457200">
              <a:lnSpc>
                <a:spcPct val="150000"/>
              </a:lnSpc>
              <a:buFont typeface="Wingdings" panose="05000000000000000000" pitchFamily="2" charset="2"/>
              <a:buChar char="Ø"/>
            </a:pPr>
            <a:r>
              <a:rPr lang="zh-CN" altLang="en-US" sz="2800" b="1" dirty="0" smtClean="0">
                <a:solidFill>
                  <a:srgbClr val="C00000"/>
                </a:solidFill>
              </a:rPr>
              <a:t>计提</a:t>
            </a:r>
            <a:r>
              <a:rPr lang="zh-CN" altLang="en-US" sz="2800" dirty="0" smtClean="0"/>
              <a:t>无形资产减值准备，记入本帐户贷方，记入“资产减值损失”账户借方（转入）</a:t>
            </a:r>
            <a:endParaRPr lang="en-US" altLang="zh-CN" sz="2800" dirty="0"/>
          </a:p>
          <a:p>
            <a:pPr marL="1371600" lvl="2" indent="-457200">
              <a:lnSpc>
                <a:spcPct val="150000"/>
              </a:lnSpc>
              <a:buFont typeface="Wingdings" panose="05000000000000000000" pitchFamily="2" charset="2"/>
              <a:buChar char="Ø"/>
            </a:pPr>
            <a:r>
              <a:rPr lang="zh-CN" altLang="en-US" sz="2800" b="1" dirty="0" smtClean="0">
                <a:solidFill>
                  <a:srgbClr val="C00000"/>
                </a:solidFill>
              </a:rPr>
              <a:t>出售、报废</a:t>
            </a:r>
            <a:r>
              <a:rPr lang="zh-CN" altLang="en-US" sz="2800" dirty="0" smtClean="0"/>
              <a:t>无形资产时，按已计提减值准备的累计金额，记入本帐户借方（反方向转出）</a:t>
            </a:r>
            <a:endParaRPr lang="en-US" altLang="zh-CN" sz="2800" dirty="0"/>
          </a:p>
          <a:p>
            <a:pPr marL="1371600" lvl="2" indent="-457200">
              <a:lnSpc>
                <a:spcPct val="150000"/>
              </a:lnSpc>
              <a:buFont typeface="Wingdings" panose="05000000000000000000" pitchFamily="2" charset="2"/>
              <a:buChar char="Ø"/>
            </a:pPr>
            <a:r>
              <a:rPr lang="zh-CN" altLang="en-US" sz="2800" dirty="0" smtClean="0"/>
              <a:t>本帐户期末贷方余额，反映企业</a:t>
            </a:r>
            <a:r>
              <a:rPr lang="zh-CN" altLang="en-US" sz="2800" b="1" dirty="0" smtClean="0">
                <a:solidFill>
                  <a:srgbClr val="C00000"/>
                </a:solidFill>
              </a:rPr>
              <a:t>使用无形资产累计计提的减值准备</a:t>
            </a:r>
            <a:r>
              <a:rPr lang="zh-CN" altLang="en-US" sz="2800" dirty="0" smtClean="0"/>
              <a:t>，已计提的减值准备不允许转回</a:t>
            </a:r>
            <a:endParaRPr lang="zh-CN" altLang="en-US" sz="2800" dirty="0"/>
          </a:p>
        </p:txBody>
      </p:sp>
    </p:spTree>
    <p:extLst>
      <p:ext uri="{BB962C8B-B14F-4D97-AF65-F5344CB8AC3E}">
        <p14:creationId xmlns:p14="http://schemas.microsoft.com/office/powerpoint/2010/main" val="2064688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4836942" y="-12192"/>
            <a:ext cx="2112498"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无形资产</a:t>
            </a:r>
            <a:endParaRPr lang="zh-CN" altLang="en-US" sz="3200" dirty="0"/>
          </a:p>
        </p:txBody>
      </p:sp>
      <p:sp>
        <p:nvSpPr>
          <p:cNvPr id="3" name="文本框 2"/>
          <p:cNvSpPr txBox="1"/>
          <p:nvPr/>
        </p:nvSpPr>
        <p:spPr>
          <a:xfrm>
            <a:off x="0" y="609599"/>
            <a:ext cx="12228576" cy="6001643"/>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smtClean="0"/>
              <a:t> </a:t>
            </a:r>
            <a:r>
              <a:rPr lang="zh-CN" altLang="en-US" sz="3200" dirty="0" smtClean="0"/>
              <a:t>无形资产减少的核算：出售、报废</a:t>
            </a:r>
            <a:endParaRPr lang="en-US" altLang="zh-CN" sz="3200" dirty="0" smtClean="0"/>
          </a:p>
          <a:p>
            <a:pPr marL="914400" lvl="1" indent="-457200">
              <a:lnSpc>
                <a:spcPct val="150000"/>
              </a:lnSpc>
              <a:buFont typeface="Wingdings" panose="05000000000000000000" pitchFamily="2" charset="2"/>
              <a:buChar char="ü"/>
            </a:pPr>
            <a:r>
              <a:rPr lang="zh-CN" altLang="en-US" sz="2800" dirty="0" smtClean="0"/>
              <a:t>“无形资产减值准备”账户</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实际收到的金额记入</a:t>
            </a:r>
            <a:r>
              <a:rPr lang="zh-CN" altLang="en-US" sz="2800" b="1" dirty="0" smtClean="0">
                <a:solidFill>
                  <a:srgbClr val="C00000"/>
                </a:solidFill>
              </a:rPr>
              <a:t>“银行存款”</a:t>
            </a:r>
            <a:r>
              <a:rPr lang="zh-CN" altLang="en-US" sz="2800" dirty="0" smtClean="0"/>
              <a:t>等</a:t>
            </a:r>
            <a:r>
              <a:rPr lang="zh-CN" altLang="en-US" sz="2800" b="1" dirty="0" smtClean="0">
                <a:solidFill>
                  <a:srgbClr val="C00000"/>
                </a:solidFill>
              </a:rPr>
              <a:t>借方</a:t>
            </a:r>
            <a:endParaRPr lang="en-US" altLang="zh-CN" sz="2800" b="1" dirty="0">
              <a:solidFill>
                <a:srgbClr val="C00000"/>
              </a:solidFill>
            </a:endParaRPr>
          </a:p>
          <a:p>
            <a:pPr marL="1371600" lvl="2" indent="-457200">
              <a:lnSpc>
                <a:spcPct val="150000"/>
              </a:lnSpc>
              <a:buFont typeface="Wingdings" panose="05000000000000000000" pitchFamily="2" charset="2"/>
              <a:buChar char="Ø"/>
            </a:pPr>
            <a:r>
              <a:rPr lang="zh-CN" altLang="en-US" sz="2800" dirty="0" smtClean="0"/>
              <a:t>已计提的累计摊销记入</a:t>
            </a:r>
            <a:r>
              <a:rPr lang="zh-CN" altLang="en-US" sz="2800" b="1" dirty="0" smtClean="0">
                <a:solidFill>
                  <a:srgbClr val="C00000"/>
                </a:solidFill>
              </a:rPr>
              <a:t>“累计摊销”借方</a:t>
            </a:r>
            <a:endParaRPr lang="en-US" altLang="zh-CN" sz="2800" b="1" dirty="0">
              <a:solidFill>
                <a:srgbClr val="C00000"/>
              </a:solidFill>
            </a:endParaRPr>
          </a:p>
          <a:p>
            <a:pPr marL="1371600" lvl="2" indent="-457200">
              <a:lnSpc>
                <a:spcPct val="150000"/>
              </a:lnSpc>
              <a:buFont typeface="Wingdings" panose="05000000000000000000" pitchFamily="2" charset="2"/>
              <a:buChar char="Ø"/>
            </a:pPr>
            <a:r>
              <a:rPr lang="zh-CN" altLang="en-US" sz="2800" dirty="0" smtClean="0"/>
              <a:t>已累计计提的减值准备记入</a:t>
            </a:r>
            <a:r>
              <a:rPr lang="zh-CN" altLang="en-US" sz="2800" b="1" dirty="0" smtClean="0">
                <a:solidFill>
                  <a:srgbClr val="C00000"/>
                </a:solidFill>
              </a:rPr>
              <a:t>“无形资产减值准备”借方</a:t>
            </a:r>
            <a:endParaRPr lang="en-US" altLang="zh-CN" sz="2800" b="1" dirty="0">
              <a:solidFill>
                <a:srgbClr val="C00000"/>
              </a:solidFill>
            </a:endParaRPr>
          </a:p>
          <a:p>
            <a:pPr marL="1371600" lvl="2" indent="-457200">
              <a:lnSpc>
                <a:spcPct val="150000"/>
              </a:lnSpc>
              <a:buFont typeface="Wingdings" panose="05000000000000000000" pitchFamily="2" charset="2"/>
              <a:buChar char="Ø"/>
            </a:pPr>
            <a:r>
              <a:rPr lang="zh-CN" altLang="en-US" sz="2800" dirty="0" smtClean="0"/>
              <a:t>应支付的相关税费记入</a:t>
            </a:r>
            <a:r>
              <a:rPr lang="zh-CN" altLang="en-US" sz="2800" b="1" dirty="0" smtClean="0">
                <a:solidFill>
                  <a:srgbClr val="C00000"/>
                </a:solidFill>
              </a:rPr>
              <a:t>“应交税费”贷方</a:t>
            </a:r>
            <a:endParaRPr lang="en-US" altLang="zh-CN" sz="2800" b="1" dirty="0">
              <a:solidFill>
                <a:srgbClr val="C00000"/>
              </a:solidFill>
            </a:endParaRPr>
          </a:p>
          <a:p>
            <a:pPr marL="1371600" lvl="2" indent="-457200">
              <a:lnSpc>
                <a:spcPct val="150000"/>
              </a:lnSpc>
              <a:buFont typeface="Wingdings" panose="05000000000000000000" pitchFamily="2" charset="2"/>
              <a:buChar char="Ø"/>
            </a:pPr>
            <a:r>
              <a:rPr lang="zh-CN" altLang="en-US" sz="2800" dirty="0" smtClean="0"/>
              <a:t>账面价值记入</a:t>
            </a:r>
            <a:r>
              <a:rPr lang="zh-CN" altLang="en-US" sz="2800" b="1" dirty="0" smtClean="0">
                <a:solidFill>
                  <a:srgbClr val="C00000"/>
                </a:solidFill>
              </a:rPr>
              <a:t>“无形资产”贷方</a:t>
            </a:r>
            <a:endParaRPr lang="en-US" altLang="zh-CN" sz="2800" b="1" dirty="0">
              <a:solidFill>
                <a:srgbClr val="C00000"/>
              </a:solidFill>
            </a:endParaRPr>
          </a:p>
          <a:p>
            <a:pPr marL="1371600" lvl="2" indent="-457200">
              <a:lnSpc>
                <a:spcPct val="150000"/>
              </a:lnSpc>
              <a:buFont typeface="Wingdings" panose="05000000000000000000" pitchFamily="2" charset="2"/>
              <a:buChar char="Ø"/>
            </a:pPr>
            <a:r>
              <a:rPr lang="zh-CN" altLang="en-US" sz="2800" dirty="0" smtClean="0"/>
              <a:t>账面价值与以上各项差额记入</a:t>
            </a:r>
            <a:r>
              <a:rPr lang="zh-CN" altLang="en-US" sz="2800" b="1" dirty="0" smtClean="0">
                <a:solidFill>
                  <a:srgbClr val="C00000"/>
                </a:solidFill>
              </a:rPr>
              <a:t>“营业外收入</a:t>
            </a:r>
            <a:r>
              <a:rPr lang="en-US" altLang="zh-CN" sz="2800" b="1" dirty="0" smtClean="0">
                <a:solidFill>
                  <a:srgbClr val="C00000"/>
                </a:solidFill>
              </a:rPr>
              <a:t>—</a:t>
            </a:r>
            <a:r>
              <a:rPr lang="zh-CN" altLang="en-US" sz="2800" b="1" dirty="0" smtClean="0">
                <a:solidFill>
                  <a:srgbClr val="C00000"/>
                </a:solidFill>
              </a:rPr>
              <a:t>处置非流动资产利得”贷方</a:t>
            </a:r>
            <a:r>
              <a:rPr lang="zh-CN" altLang="en-US" sz="2800" dirty="0" smtClean="0"/>
              <a:t>或“</a:t>
            </a:r>
            <a:r>
              <a:rPr lang="zh-CN" altLang="en-US" sz="2800" b="1" dirty="0" smtClean="0">
                <a:solidFill>
                  <a:srgbClr val="C00000"/>
                </a:solidFill>
              </a:rPr>
              <a:t>营业外支出</a:t>
            </a:r>
            <a:r>
              <a:rPr lang="en-US" altLang="zh-CN" sz="2800" b="1" dirty="0" smtClean="0">
                <a:solidFill>
                  <a:srgbClr val="C00000"/>
                </a:solidFill>
              </a:rPr>
              <a:t>—</a:t>
            </a:r>
            <a:r>
              <a:rPr lang="zh-CN" altLang="en-US" sz="2800" b="1" dirty="0" smtClean="0">
                <a:solidFill>
                  <a:srgbClr val="C00000"/>
                </a:solidFill>
              </a:rPr>
              <a:t>处置非流动资产损失”借方</a:t>
            </a:r>
            <a:endParaRPr lang="en-US" altLang="zh-CN" sz="2800" b="1" dirty="0" smtClean="0">
              <a:solidFill>
                <a:srgbClr val="C00000"/>
              </a:solidFill>
            </a:endParaRPr>
          </a:p>
        </p:txBody>
      </p:sp>
    </p:spTree>
    <p:extLst>
      <p:ext uri="{BB962C8B-B14F-4D97-AF65-F5344CB8AC3E}">
        <p14:creationId xmlns:p14="http://schemas.microsoft.com/office/powerpoint/2010/main" val="2809592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0"/>
            <a:ext cx="4489938"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会计学概述</a:t>
            </a:r>
            <a:endParaRPr lang="zh-CN" altLang="en-US" sz="3600" dirty="0"/>
          </a:p>
        </p:txBody>
      </p:sp>
      <p:sp>
        <p:nvSpPr>
          <p:cNvPr id="3" name="文本框 2"/>
          <p:cNvSpPr txBox="1"/>
          <p:nvPr/>
        </p:nvSpPr>
        <p:spPr>
          <a:xfrm>
            <a:off x="60281" y="549380"/>
            <a:ext cx="11848699" cy="452431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400" dirty="0" smtClean="0"/>
              <a:t> </a:t>
            </a:r>
            <a:r>
              <a:rPr lang="zh-CN" altLang="en-US" sz="2400" dirty="0" smtClean="0"/>
              <a:t>会计的职能：</a:t>
            </a:r>
            <a:endParaRPr lang="en-US" altLang="zh-CN" sz="2400" dirty="0" smtClean="0"/>
          </a:p>
          <a:p>
            <a:pPr marL="800100" lvl="1" indent="-342900">
              <a:lnSpc>
                <a:spcPct val="150000"/>
              </a:lnSpc>
              <a:buFont typeface="Wingdings" panose="05000000000000000000" pitchFamily="2" charset="2"/>
              <a:buChar char="ü"/>
            </a:pPr>
            <a:r>
              <a:rPr lang="zh-CN" altLang="en-US" sz="2400" dirty="0" smtClean="0"/>
              <a:t>会计核算</a:t>
            </a:r>
            <a:endParaRPr lang="en-US" altLang="zh-CN" sz="2400" dirty="0" smtClean="0"/>
          </a:p>
          <a:p>
            <a:pPr marL="800100" lvl="1" indent="-342900">
              <a:lnSpc>
                <a:spcPct val="150000"/>
              </a:lnSpc>
              <a:buFont typeface="Wingdings" panose="05000000000000000000" pitchFamily="2" charset="2"/>
              <a:buChar char="ü"/>
            </a:pPr>
            <a:r>
              <a:rPr lang="zh-CN" altLang="en-US" sz="2400" dirty="0"/>
              <a:t>会计</a:t>
            </a:r>
            <a:r>
              <a:rPr lang="zh-CN" altLang="en-US" sz="2400" dirty="0" smtClean="0"/>
              <a:t>监督</a:t>
            </a:r>
            <a:endParaRPr lang="en-US" altLang="zh-CN" sz="2400" dirty="0" smtClean="0"/>
          </a:p>
          <a:p>
            <a:pPr marL="342900" indent="-342900">
              <a:lnSpc>
                <a:spcPct val="150000"/>
              </a:lnSpc>
              <a:buFont typeface="Wingdings" panose="05000000000000000000" pitchFamily="2" charset="2"/>
              <a:buChar char="l"/>
            </a:pPr>
            <a:r>
              <a:rPr lang="zh-CN" altLang="en-US" sz="2400" dirty="0" smtClean="0"/>
              <a:t>会计信息的使用者：</a:t>
            </a:r>
            <a:endParaRPr lang="en-US" altLang="zh-CN" sz="2400" dirty="0" smtClean="0"/>
          </a:p>
          <a:p>
            <a:pPr marL="342900" indent="-342900">
              <a:lnSpc>
                <a:spcPct val="150000"/>
              </a:lnSpc>
              <a:buFont typeface="Wingdings" panose="05000000000000000000" pitchFamily="2" charset="2"/>
              <a:buChar char="l"/>
            </a:pPr>
            <a:endParaRPr lang="en-US" altLang="zh-CN" sz="2400" dirty="0"/>
          </a:p>
          <a:p>
            <a:pPr marL="342900" indent="-342900">
              <a:lnSpc>
                <a:spcPct val="150000"/>
              </a:lnSpc>
              <a:buFont typeface="Wingdings" panose="05000000000000000000" pitchFamily="2" charset="2"/>
              <a:buChar char="l"/>
            </a:pPr>
            <a:endParaRPr lang="en-US" altLang="zh-CN" sz="2400" dirty="0" smtClean="0"/>
          </a:p>
          <a:p>
            <a:pPr marL="342900" indent="-342900">
              <a:lnSpc>
                <a:spcPct val="150000"/>
              </a:lnSpc>
              <a:buFont typeface="Wingdings" panose="05000000000000000000" pitchFamily="2" charset="2"/>
              <a:buChar char="l"/>
            </a:pPr>
            <a:endParaRPr lang="en-US" altLang="zh-CN" sz="2400" dirty="0" smtClean="0"/>
          </a:p>
          <a:p>
            <a:pPr>
              <a:lnSpc>
                <a:spcPct val="150000"/>
              </a:lnSpc>
            </a:pPr>
            <a:endParaRPr lang="en-US" altLang="zh-CN" sz="2400" dirty="0"/>
          </a:p>
        </p:txBody>
      </p:sp>
      <p:graphicFrame>
        <p:nvGraphicFramePr>
          <p:cNvPr id="4" name="图示 3"/>
          <p:cNvGraphicFramePr/>
          <p:nvPr>
            <p:extLst>
              <p:ext uri="{D42A27DB-BD31-4B8C-83A1-F6EECF244321}">
                <p14:modId xmlns:p14="http://schemas.microsoft.com/office/powerpoint/2010/main" val="2482622169"/>
              </p:ext>
            </p:extLst>
          </p:nvPr>
        </p:nvGraphicFramePr>
        <p:xfrm>
          <a:off x="223910" y="2982832"/>
          <a:ext cx="11685070" cy="2811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23746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9408" y="0"/>
            <a:ext cx="153619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投资</a:t>
            </a:r>
            <a:endParaRPr lang="zh-CN" altLang="en-US" sz="3200" dirty="0"/>
          </a:p>
        </p:txBody>
      </p:sp>
      <p:sp>
        <p:nvSpPr>
          <p:cNvPr id="3" name="文本框 2"/>
          <p:cNvSpPr txBox="1"/>
          <p:nvPr/>
        </p:nvSpPr>
        <p:spPr>
          <a:xfrm>
            <a:off x="0" y="621791"/>
            <a:ext cx="12192000" cy="6494085"/>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en-US" altLang="zh-CN" sz="2800" dirty="0" smtClean="0"/>
              <a:t> </a:t>
            </a:r>
            <a:r>
              <a:rPr lang="zh-CN" altLang="en-US" sz="2800" dirty="0" smtClean="0"/>
              <a:t>投资的概念：</a:t>
            </a:r>
            <a:r>
              <a:rPr lang="zh-CN" altLang="en-US" sz="2800" dirty="0" smtClean="0"/>
              <a:t>企业为</a:t>
            </a:r>
            <a:r>
              <a:rPr lang="zh-CN" altLang="en-US" sz="2800" b="1" dirty="0" smtClean="0">
                <a:solidFill>
                  <a:srgbClr val="C00000"/>
                </a:solidFill>
              </a:rPr>
              <a:t>通过分配增加财富或为谋求其他利益</a:t>
            </a:r>
            <a:r>
              <a:rPr lang="zh-CN" altLang="en-US" sz="2800" dirty="0" smtClean="0"/>
              <a:t>，而</a:t>
            </a:r>
            <a:r>
              <a:rPr lang="zh-CN" altLang="en-US" sz="2800" b="1" dirty="0" smtClean="0">
                <a:solidFill>
                  <a:srgbClr val="C00000"/>
                </a:solidFill>
              </a:rPr>
              <a:t>将资产使用权让度</a:t>
            </a:r>
            <a:r>
              <a:rPr lang="zh-CN" altLang="en-US" sz="2800" dirty="0" smtClean="0"/>
              <a:t>给其他单位而获得另一项资产</a:t>
            </a:r>
            <a:endParaRPr lang="en-US" altLang="zh-CN" sz="2800" dirty="0" smtClean="0"/>
          </a:p>
          <a:p>
            <a:pPr marL="285750" indent="-285750">
              <a:lnSpc>
                <a:spcPct val="200000"/>
              </a:lnSpc>
              <a:buFont typeface="Wingdings" panose="05000000000000000000" pitchFamily="2" charset="2"/>
              <a:buChar char="l"/>
            </a:pPr>
            <a:r>
              <a:rPr lang="en-US" altLang="zh-CN" sz="2800" dirty="0"/>
              <a:t> </a:t>
            </a:r>
            <a:r>
              <a:rPr lang="zh-CN" altLang="en-US" sz="2800" dirty="0" smtClean="0"/>
              <a:t>范围：交易性金融资产、持有至到期投资、长期股权投资等</a:t>
            </a:r>
            <a:endParaRPr lang="en-US" altLang="zh-CN" sz="2800" dirty="0" smtClean="0"/>
          </a:p>
          <a:p>
            <a:pPr marL="285750" indent="-285750">
              <a:lnSpc>
                <a:spcPct val="200000"/>
              </a:lnSpc>
              <a:buFont typeface="Wingdings" panose="05000000000000000000" pitchFamily="2" charset="2"/>
              <a:buChar char="l"/>
            </a:pPr>
            <a:r>
              <a:rPr lang="en-US" altLang="zh-CN" sz="2800" dirty="0"/>
              <a:t> </a:t>
            </a:r>
            <a:r>
              <a:rPr lang="zh-CN" altLang="en-US" sz="2800" dirty="0" smtClean="0"/>
              <a:t>交易性金融资产的核算：</a:t>
            </a:r>
            <a:endParaRPr lang="en-US" altLang="zh-CN" sz="2800" dirty="0" smtClean="0"/>
          </a:p>
          <a:p>
            <a:pPr marL="914400" lvl="1" indent="-457200">
              <a:lnSpc>
                <a:spcPct val="200000"/>
              </a:lnSpc>
              <a:buFont typeface="Wingdings" panose="05000000000000000000" pitchFamily="2" charset="2"/>
              <a:buChar char="ü"/>
            </a:pPr>
            <a:r>
              <a:rPr lang="zh-CN" altLang="en-US" sz="2800" dirty="0" smtClean="0"/>
              <a:t>交易性金融资产：企业为了</a:t>
            </a:r>
            <a:r>
              <a:rPr lang="zh-CN" altLang="en-US" sz="2800" b="1" i="1" dirty="0" smtClean="0">
                <a:solidFill>
                  <a:srgbClr val="C00000"/>
                </a:solidFill>
              </a:rPr>
              <a:t>近期出售而持有</a:t>
            </a:r>
            <a:r>
              <a:rPr lang="zh-CN" altLang="en-US" sz="2800" dirty="0" smtClean="0"/>
              <a:t>的各类能够在公开市场上交易且有明确的</a:t>
            </a:r>
            <a:r>
              <a:rPr lang="zh-CN" altLang="en-US" sz="2800" b="1" i="1" dirty="0" smtClean="0">
                <a:solidFill>
                  <a:srgbClr val="C00000"/>
                </a:solidFill>
              </a:rPr>
              <a:t>市价</a:t>
            </a:r>
            <a:r>
              <a:rPr lang="zh-CN" altLang="en-US" sz="2800" dirty="0" smtClean="0"/>
              <a:t>，能够随时变现的</a:t>
            </a:r>
            <a:r>
              <a:rPr lang="zh-CN" altLang="en-US" sz="2800" b="1" i="1" dirty="0" smtClean="0">
                <a:solidFill>
                  <a:srgbClr val="C00000"/>
                </a:solidFill>
              </a:rPr>
              <a:t>股票投资、债券投资、基金投资和权证投资</a:t>
            </a:r>
            <a:r>
              <a:rPr lang="zh-CN" altLang="en-US" sz="2800" dirty="0" smtClean="0"/>
              <a:t>等。</a:t>
            </a:r>
            <a:r>
              <a:rPr lang="zh-CN" altLang="en-US" sz="2800" dirty="0"/>
              <a:t>（</a:t>
            </a:r>
            <a:r>
              <a:rPr lang="zh-CN" altLang="en-US" sz="2800" dirty="0" smtClean="0"/>
              <a:t>以公允价值进行计量，且变动计入当期损益）</a:t>
            </a:r>
            <a:endParaRPr lang="en-US" altLang="zh-CN" sz="2800" dirty="0" smtClean="0"/>
          </a:p>
          <a:p>
            <a:pPr marL="285750" indent="-285750">
              <a:buFont typeface="Wingdings" panose="05000000000000000000" pitchFamily="2" charset="2"/>
              <a:buChar char="l"/>
            </a:pPr>
            <a:endParaRPr lang="zh-CN" altLang="en-US" sz="2400" dirty="0"/>
          </a:p>
        </p:txBody>
      </p:sp>
    </p:spTree>
    <p:extLst>
      <p:ext uri="{BB962C8B-B14F-4D97-AF65-F5344CB8AC3E}">
        <p14:creationId xmlns:p14="http://schemas.microsoft.com/office/powerpoint/2010/main" val="1102669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9408" y="0"/>
            <a:ext cx="153619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投资</a:t>
            </a:r>
            <a:endParaRPr lang="zh-CN" altLang="en-US" sz="3200" dirty="0"/>
          </a:p>
        </p:txBody>
      </p:sp>
      <p:sp>
        <p:nvSpPr>
          <p:cNvPr id="3" name="文本框 2"/>
          <p:cNvSpPr txBox="1"/>
          <p:nvPr/>
        </p:nvSpPr>
        <p:spPr>
          <a:xfrm>
            <a:off x="0" y="390294"/>
            <a:ext cx="12192000" cy="1600438"/>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sz="2800" dirty="0" smtClean="0"/>
              <a:t> 交易性金融资产的核算：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设置“交易性金融资产”账户</a:t>
            </a:r>
            <a:endParaRPr lang="en-US" altLang="zh-CN" sz="2800" dirty="0" smtClean="0"/>
          </a:p>
        </p:txBody>
      </p:sp>
      <p:grpSp>
        <p:nvGrpSpPr>
          <p:cNvPr id="9" name="组合 8"/>
          <p:cNvGrpSpPr/>
          <p:nvPr/>
        </p:nvGrpSpPr>
        <p:grpSpPr>
          <a:xfrm>
            <a:off x="1865642" y="2240867"/>
            <a:ext cx="7455841" cy="2876908"/>
            <a:chOff x="1963178" y="3853501"/>
            <a:chExt cx="7455841" cy="2876908"/>
          </a:xfrm>
        </p:grpSpPr>
        <p:sp>
          <p:nvSpPr>
            <p:cNvPr id="4" name="文本框 3"/>
            <p:cNvSpPr txBox="1"/>
            <p:nvPr/>
          </p:nvSpPr>
          <p:spPr>
            <a:xfrm>
              <a:off x="2743200" y="3853501"/>
              <a:ext cx="6195927" cy="523220"/>
            </a:xfrm>
            <a:prstGeom prst="rect">
              <a:avLst/>
            </a:prstGeom>
            <a:noFill/>
          </p:spPr>
          <p:txBody>
            <a:bodyPr wrap="none" rtlCol="0">
              <a:spAutoFit/>
            </a:bodyPr>
            <a:lstStyle/>
            <a:p>
              <a:r>
                <a:rPr lang="zh-CN" altLang="en-US" sz="2800" b="1" dirty="0" smtClean="0">
                  <a:solidFill>
                    <a:srgbClr val="7030A0"/>
                  </a:solidFill>
                </a:rPr>
                <a:t>借                   交易性金融资产               贷</a:t>
              </a:r>
              <a:endParaRPr lang="zh-CN" altLang="en-US" sz="2800" b="1" dirty="0">
                <a:solidFill>
                  <a:srgbClr val="7030A0"/>
                </a:solidFill>
              </a:endParaRPr>
            </a:p>
          </p:txBody>
        </p:sp>
        <p:cxnSp>
          <p:nvCxnSpPr>
            <p:cNvPr id="5" name="直接连接符 4"/>
            <p:cNvCxnSpPr/>
            <p:nvPr/>
          </p:nvCxnSpPr>
          <p:spPr>
            <a:xfrm>
              <a:off x="2263307" y="4376721"/>
              <a:ext cx="715571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直接连接符 5"/>
            <p:cNvCxnSpPr>
              <a:stCxn id="4" idx="2"/>
            </p:cNvCxnSpPr>
            <p:nvPr/>
          </p:nvCxnSpPr>
          <p:spPr>
            <a:xfrm flipH="1">
              <a:off x="5841163" y="4376721"/>
              <a:ext cx="1" cy="23536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963178" y="4452348"/>
              <a:ext cx="3877985" cy="1938992"/>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dirty="0" smtClean="0"/>
                <a:t>交易性金融资产的取得</a:t>
              </a:r>
              <a:r>
                <a:rPr lang="zh-CN" altLang="en-US" sz="2400" b="1" i="1" dirty="0" smtClean="0">
                  <a:solidFill>
                    <a:srgbClr val="C00000"/>
                  </a:solidFill>
                </a:rPr>
                <a:t>成本</a:t>
              </a:r>
              <a:endParaRPr lang="en-US" altLang="zh-CN" sz="2400" b="1" i="1" dirty="0">
                <a:solidFill>
                  <a:srgbClr val="C00000"/>
                </a:solidFill>
              </a:endParaRPr>
            </a:p>
            <a:p>
              <a:pPr marL="342900" indent="-342900">
                <a:buFont typeface="Wingdings" panose="05000000000000000000" pitchFamily="2" charset="2"/>
                <a:buChar char="p"/>
              </a:pPr>
              <a:r>
                <a:rPr lang="zh-CN" altLang="en-US" sz="2400" dirty="0" smtClean="0"/>
                <a:t>持有的交易性金融资产公允价值高于账面价值的变动额</a:t>
              </a:r>
              <a:endParaRPr lang="zh-CN" altLang="en-US" sz="2400" dirty="0"/>
            </a:p>
          </p:txBody>
        </p:sp>
        <p:sp>
          <p:nvSpPr>
            <p:cNvPr id="8" name="文本框 7"/>
            <p:cNvSpPr txBox="1"/>
            <p:nvPr/>
          </p:nvSpPr>
          <p:spPr>
            <a:xfrm>
              <a:off x="5841163" y="4452347"/>
              <a:ext cx="3577856" cy="1938993"/>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dirty="0" smtClean="0"/>
                <a:t> </a:t>
              </a:r>
              <a:r>
                <a:rPr lang="zh-CN" altLang="en-US" sz="2400" dirty="0" smtClean="0"/>
                <a:t>出售交易性金融资产的账面价值</a:t>
              </a:r>
              <a:endParaRPr lang="en-US" altLang="zh-CN" sz="2400" dirty="0" smtClean="0"/>
            </a:p>
            <a:p>
              <a:pPr marL="285750" indent="-285750">
                <a:buFont typeface="Wingdings" panose="05000000000000000000" pitchFamily="2" charset="2"/>
                <a:buChar char="p"/>
              </a:pPr>
              <a:r>
                <a:rPr lang="en-US" altLang="zh-CN" sz="2400" dirty="0"/>
                <a:t> </a:t>
              </a:r>
              <a:r>
                <a:rPr lang="zh-CN" altLang="en-US" sz="2400" dirty="0" smtClean="0"/>
                <a:t>持有的交易性金融资产公允价值低于账面价值的变动额</a:t>
              </a:r>
              <a:endParaRPr lang="zh-CN" altLang="en-US" sz="2400" dirty="0"/>
            </a:p>
          </p:txBody>
        </p:sp>
      </p:grpSp>
    </p:spTree>
    <p:extLst>
      <p:ext uri="{BB962C8B-B14F-4D97-AF65-F5344CB8AC3E}">
        <p14:creationId xmlns:p14="http://schemas.microsoft.com/office/powerpoint/2010/main" val="8484849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9408" y="0"/>
            <a:ext cx="153619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投资</a:t>
            </a:r>
            <a:endParaRPr lang="zh-CN" altLang="en-US" sz="3200" dirty="0"/>
          </a:p>
        </p:txBody>
      </p:sp>
      <p:sp>
        <p:nvSpPr>
          <p:cNvPr id="3" name="文本框 2"/>
          <p:cNvSpPr txBox="1"/>
          <p:nvPr/>
        </p:nvSpPr>
        <p:spPr>
          <a:xfrm>
            <a:off x="0" y="390294"/>
            <a:ext cx="12192000" cy="1600438"/>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sz="2800" dirty="0" smtClean="0"/>
              <a:t> 交易性金融资产的核算：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设置“投资收益”账户</a:t>
            </a:r>
            <a:endParaRPr lang="en-US" altLang="zh-CN" sz="2800" dirty="0" smtClean="0"/>
          </a:p>
        </p:txBody>
      </p:sp>
      <p:grpSp>
        <p:nvGrpSpPr>
          <p:cNvPr id="10" name="组合 9"/>
          <p:cNvGrpSpPr/>
          <p:nvPr/>
        </p:nvGrpSpPr>
        <p:grpSpPr>
          <a:xfrm>
            <a:off x="468587" y="1837405"/>
            <a:ext cx="9401642" cy="2876908"/>
            <a:chOff x="70540" y="1288765"/>
            <a:chExt cx="9401642" cy="2876908"/>
          </a:xfrm>
        </p:grpSpPr>
        <p:grpSp>
          <p:nvGrpSpPr>
            <p:cNvPr id="11" name="组合 10"/>
            <p:cNvGrpSpPr/>
            <p:nvPr/>
          </p:nvGrpSpPr>
          <p:grpSpPr>
            <a:xfrm>
              <a:off x="2199511" y="1288765"/>
              <a:ext cx="7272671" cy="2876908"/>
              <a:chOff x="2199511" y="1288765"/>
              <a:chExt cx="7272671" cy="2876908"/>
            </a:xfrm>
          </p:grpSpPr>
          <p:sp>
            <p:nvSpPr>
              <p:cNvPr id="14" name="文本框 13"/>
              <p:cNvSpPr txBox="1"/>
              <p:nvPr/>
            </p:nvSpPr>
            <p:spPr>
              <a:xfrm>
                <a:off x="3029773" y="1288765"/>
                <a:ext cx="5128327" cy="523220"/>
              </a:xfrm>
              <a:prstGeom prst="rect">
                <a:avLst/>
              </a:prstGeom>
              <a:noFill/>
            </p:spPr>
            <p:txBody>
              <a:bodyPr wrap="none" rtlCol="0">
                <a:spAutoFit/>
              </a:bodyPr>
              <a:lstStyle/>
              <a:p>
                <a:r>
                  <a:rPr lang="zh-CN" altLang="en-US" sz="2800" b="1" dirty="0" smtClean="0">
                    <a:solidFill>
                      <a:srgbClr val="7030A0"/>
                    </a:solidFill>
                  </a:rPr>
                  <a:t>借                   投资收益               贷</a:t>
                </a:r>
                <a:endParaRPr lang="zh-CN" altLang="en-US" sz="2800" b="1" dirty="0">
                  <a:solidFill>
                    <a:srgbClr val="7030A0"/>
                  </a:solidFill>
                </a:endParaRPr>
              </a:p>
            </p:txBody>
          </p:sp>
          <p:grpSp>
            <p:nvGrpSpPr>
              <p:cNvPr id="15" name="组合 14"/>
              <p:cNvGrpSpPr/>
              <p:nvPr/>
            </p:nvGrpSpPr>
            <p:grpSpPr>
              <a:xfrm>
                <a:off x="2199511" y="1811985"/>
                <a:ext cx="7272671" cy="2353688"/>
                <a:chOff x="2199511" y="1811985"/>
                <a:chExt cx="7272671" cy="2353688"/>
              </a:xfrm>
            </p:grpSpPr>
            <p:grpSp>
              <p:nvGrpSpPr>
                <p:cNvPr id="16" name="组合 15"/>
                <p:cNvGrpSpPr/>
                <p:nvPr/>
              </p:nvGrpSpPr>
              <p:grpSpPr>
                <a:xfrm>
                  <a:off x="2199511" y="1811985"/>
                  <a:ext cx="7155712" cy="2353688"/>
                  <a:chOff x="2199511" y="1811985"/>
                  <a:chExt cx="7155712" cy="2353688"/>
                </a:xfrm>
              </p:grpSpPr>
              <p:cxnSp>
                <p:nvCxnSpPr>
                  <p:cNvPr id="18" name="直接连接符 17"/>
                  <p:cNvCxnSpPr/>
                  <p:nvPr/>
                </p:nvCxnSpPr>
                <p:spPr>
                  <a:xfrm>
                    <a:off x="2199511" y="1811985"/>
                    <a:ext cx="715571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5777367" y="1811985"/>
                    <a:ext cx="1" cy="235368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2199512" y="1857349"/>
                    <a:ext cx="3577856" cy="2308324"/>
                  </a:xfrm>
                  <a:prstGeom prst="rect">
                    <a:avLst/>
                  </a:prstGeom>
                  <a:noFill/>
                </p:spPr>
                <p:txBody>
                  <a:bodyPr wrap="square" rtlCol="0">
                    <a:spAutoFit/>
                  </a:bodyPr>
                  <a:lstStyle/>
                  <a:p>
                    <a:pPr marL="342900" indent="-342900">
                      <a:buFont typeface="Wingdings" panose="05000000000000000000" pitchFamily="2" charset="2"/>
                      <a:buChar char="p"/>
                    </a:pPr>
                    <a:r>
                      <a:rPr lang="en-US" altLang="zh-CN" sz="2400" dirty="0" smtClean="0"/>
                      <a:t> </a:t>
                    </a:r>
                    <a:r>
                      <a:rPr lang="zh-CN" altLang="en-US" sz="2400" dirty="0" smtClean="0"/>
                      <a:t>支付的</a:t>
                    </a:r>
                    <a:r>
                      <a:rPr lang="zh-CN" altLang="en-US" sz="2400" b="1" i="1" dirty="0" smtClean="0">
                        <a:solidFill>
                          <a:srgbClr val="C00000"/>
                        </a:solidFill>
                      </a:rPr>
                      <a:t>投资费用（交易费用）</a:t>
                    </a:r>
                    <a:endParaRPr lang="en-US" altLang="zh-CN" sz="2400" b="1" i="1" dirty="0">
                      <a:solidFill>
                        <a:srgbClr val="C00000"/>
                      </a:solidFill>
                    </a:endParaRPr>
                  </a:p>
                  <a:p>
                    <a:pPr marL="342900" indent="-342900">
                      <a:buFont typeface="Wingdings" panose="05000000000000000000" pitchFamily="2" charset="2"/>
                      <a:buChar char="p"/>
                    </a:pPr>
                    <a:r>
                      <a:rPr lang="en-US" altLang="zh-CN" sz="2400" b="1" i="1" dirty="0" smtClean="0"/>
                      <a:t> </a:t>
                    </a:r>
                    <a:r>
                      <a:rPr lang="zh-CN" altLang="en-US" sz="2400" dirty="0" smtClean="0"/>
                      <a:t>发生的相关税费</a:t>
                    </a:r>
                    <a:endParaRPr lang="en-US" altLang="zh-CN" sz="2400" dirty="0"/>
                  </a:p>
                  <a:p>
                    <a:pPr marL="342900" indent="-342900">
                      <a:buFont typeface="Wingdings" panose="05000000000000000000" pitchFamily="2" charset="2"/>
                      <a:buChar char="p"/>
                    </a:pPr>
                    <a:endParaRPr lang="en-US" altLang="zh-CN" sz="2400" dirty="0" smtClean="0"/>
                  </a:p>
                  <a:p>
                    <a:endParaRPr lang="en-US" altLang="zh-CN" sz="2400" dirty="0" smtClean="0"/>
                  </a:p>
                  <a:p>
                    <a:pPr marL="342900" indent="-342900">
                      <a:buFont typeface="Wingdings" panose="05000000000000000000" pitchFamily="2" charset="2"/>
                      <a:buChar char="p"/>
                    </a:pPr>
                    <a:r>
                      <a:rPr lang="en-US" altLang="zh-CN" sz="2400" dirty="0"/>
                      <a:t> </a:t>
                    </a:r>
                    <a:r>
                      <a:rPr lang="zh-CN" altLang="en-US" sz="2400" dirty="0" smtClean="0"/>
                      <a:t>实现的投资损失</a:t>
                    </a:r>
                    <a:endParaRPr lang="zh-CN" altLang="en-US" sz="2400" dirty="0"/>
                  </a:p>
                </p:txBody>
              </p:sp>
            </p:grpSp>
            <p:sp>
              <p:nvSpPr>
                <p:cNvPr id="17" name="文本框 16"/>
                <p:cNvSpPr txBox="1"/>
                <p:nvPr/>
              </p:nvSpPr>
              <p:spPr>
                <a:xfrm>
                  <a:off x="5894326" y="1849131"/>
                  <a:ext cx="3577856" cy="461665"/>
                </a:xfrm>
                <a:prstGeom prst="rect">
                  <a:avLst/>
                </a:prstGeom>
                <a:noFill/>
              </p:spPr>
              <p:txBody>
                <a:bodyPr wrap="square" rtlCol="0">
                  <a:spAutoFit/>
                </a:bodyPr>
                <a:lstStyle/>
                <a:p>
                  <a:pPr marL="285750" indent="-285750">
                    <a:buFont typeface="Wingdings" panose="05000000000000000000" pitchFamily="2" charset="2"/>
                    <a:buChar char="p"/>
                  </a:pPr>
                  <a:r>
                    <a:rPr lang="en-US" altLang="zh-CN" sz="2400" dirty="0" smtClean="0"/>
                    <a:t> </a:t>
                  </a:r>
                  <a:r>
                    <a:rPr lang="zh-CN" altLang="en-US" sz="2400" dirty="0" smtClean="0"/>
                    <a:t>实现的投资收益</a:t>
                  </a:r>
                  <a:endParaRPr lang="zh-CN" altLang="en-US" sz="2400" dirty="0"/>
                </a:p>
              </p:txBody>
            </p:sp>
          </p:grpSp>
        </p:grpSp>
        <p:sp>
          <p:nvSpPr>
            <p:cNvPr id="12" name="左大括号 11"/>
            <p:cNvSpPr/>
            <p:nvPr/>
          </p:nvSpPr>
          <p:spPr>
            <a:xfrm>
              <a:off x="1765005" y="1977656"/>
              <a:ext cx="318976" cy="925032"/>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b="1" dirty="0"/>
            </a:p>
          </p:txBody>
        </p:sp>
        <p:sp>
          <p:nvSpPr>
            <p:cNvPr id="13" name="文本框 12"/>
            <p:cNvSpPr txBox="1"/>
            <p:nvPr/>
          </p:nvSpPr>
          <p:spPr>
            <a:xfrm>
              <a:off x="70540" y="1910511"/>
              <a:ext cx="1577507" cy="1384995"/>
            </a:xfrm>
            <a:prstGeom prst="rect">
              <a:avLst/>
            </a:prstGeom>
            <a:noFill/>
          </p:spPr>
          <p:txBody>
            <a:bodyPr wrap="square" rtlCol="0">
              <a:spAutoFit/>
            </a:bodyPr>
            <a:lstStyle/>
            <a:p>
              <a:r>
                <a:rPr lang="zh-CN" altLang="en-US" sz="2800" b="1" i="1" dirty="0" smtClean="0">
                  <a:solidFill>
                    <a:srgbClr val="C00000"/>
                  </a:solidFill>
                </a:rPr>
                <a:t>“银行存款”</a:t>
              </a:r>
              <a:r>
                <a:rPr lang="zh-CN" altLang="en-US" sz="2800" dirty="0" smtClean="0"/>
                <a:t>等账户</a:t>
              </a:r>
              <a:endParaRPr lang="zh-CN" altLang="en-US" sz="2800" dirty="0"/>
            </a:p>
          </p:txBody>
        </p:sp>
      </p:grpSp>
    </p:spTree>
    <p:extLst>
      <p:ext uri="{BB962C8B-B14F-4D97-AF65-F5344CB8AC3E}">
        <p14:creationId xmlns:p14="http://schemas.microsoft.com/office/powerpoint/2010/main" val="4776697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9408" y="0"/>
            <a:ext cx="153619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投资</a:t>
            </a:r>
            <a:endParaRPr lang="zh-CN" altLang="en-US" sz="3200" dirty="0"/>
          </a:p>
        </p:txBody>
      </p:sp>
      <p:sp>
        <p:nvSpPr>
          <p:cNvPr id="3" name="文本框 2"/>
          <p:cNvSpPr txBox="1"/>
          <p:nvPr/>
        </p:nvSpPr>
        <p:spPr>
          <a:xfrm>
            <a:off x="0" y="390294"/>
            <a:ext cx="12192000" cy="6771084"/>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sz="2800" dirty="0" smtClean="0"/>
              <a:t> 交易性金融资产的核算：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取得交易性金融资产的核算</a:t>
            </a:r>
            <a:endParaRPr lang="en-US" altLang="zh-CN" sz="2800" dirty="0" smtClean="0"/>
          </a:p>
          <a:p>
            <a:pPr marL="1371600" lvl="2" indent="-457200">
              <a:lnSpc>
                <a:spcPct val="150000"/>
              </a:lnSpc>
              <a:buFont typeface="Wingdings" panose="05000000000000000000" pitchFamily="2" charset="2"/>
              <a:buChar char="Ø"/>
            </a:pPr>
            <a:r>
              <a:rPr lang="zh-CN" altLang="en-US" sz="2800" dirty="0"/>
              <a:t>企业</a:t>
            </a:r>
            <a:r>
              <a:rPr lang="zh-CN" altLang="en-US" sz="2800" dirty="0" smtClean="0"/>
              <a:t>取得不包含已宣告尚未发放的现金股利及利息的交易性金融资产</a:t>
            </a:r>
            <a:endParaRPr lang="en-US" altLang="zh-CN" sz="2800" dirty="0" smtClean="0"/>
          </a:p>
          <a:p>
            <a:pPr marL="1828800" lvl="3" indent="-457200">
              <a:lnSpc>
                <a:spcPct val="150000"/>
              </a:lnSpc>
              <a:buFont typeface="Wingdings" panose="05000000000000000000" pitchFamily="2" charset="2"/>
              <a:buChar char="p"/>
            </a:pPr>
            <a:r>
              <a:rPr lang="zh-CN" altLang="en-US" sz="2800" dirty="0" smtClean="0"/>
              <a:t>按取得的实际支付价款作为交易性金融资产的入账金额</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企业取得包含已宣告尚未发放的现金股利及利息的交易性金融资产</a:t>
            </a:r>
            <a:endParaRPr lang="en-US" altLang="zh-CN" sz="2800" dirty="0" smtClean="0"/>
          </a:p>
          <a:p>
            <a:pPr marL="1828800" lvl="3" indent="-457200">
              <a:lnSpc>
                <a:spcPct val="150000"/>
              </a:lnSpc>
              <a:buFont typeface="Wingdings" panose="05000000000000000000" pitchFamily="2" charset="2"/>
              <a:buChar char="p"/>
            </a:pPr>
            <a:r>
              <a:rPr lang="zh-CN" altLang="en-US" sz="2800" b="1" i="1" dirty="0" smtClean="0">
                <a:solidFill>
                  <a:srgbClr val="C00000"/>
                </a:solidFill>
              </a:rPr>
              <a:t>性质上属于应收款项，应当单独确认为应收项目（应收股利或利息），不计入交易性金融资产的初始入账金额</a:t>
            </a:r>
            <a:endParaRPr lang="en-US" altLang="zh-CN" sz="2800" b="1" i="1" dirty="0">
              <a:solidFill>
                <a:srgbClr val="C00000"/>
              </a:solidFill>
            </a:endParaRPr>
          </a:p>
          <a:p>
            <a:pPr marL="1828800" lvl="3" indent="-457200">
              <a:lnSpc>
                <a:spcPct val="150000"/>
              </a:lnSpc>
              <a:buFont typeface="Wingdings" panose="05000000000000000000" pitchFamily="2" charset="2"/>
              <a:buChar char="p"/>
            </a:pPr>
            <a:r>
              <a:rPr lang="zh-CN" altLang="en-US" sz="2800" b="1" i="1" dirty="0" smtClean="0">
                <a:solidFill>
                  <a:srgbClr val="C00000"/>
                </a:solidFill>
              </a:rPr>
              <a:t>收到利息或股利后，通过应收项目转出</a:t>
            </a:r>
          </a:p>
          <a:p>
            <a:pPr marL="1828800" lvl="3" indent="-457200">
              <a:lnSpc>
                <a:spcPct val="150000"/>
              </a:lnSpc>
              <a:buFont typeface="Wingdings" panose="05000000000000000000" pitchFamily="2" charset="2"/>
              <a:buChar char="p"/>
            </a:pPr>
            <a:endParaRPr lang="en-US" altLang="zh-CN" sz="2800" dirty="0" smtClean="0"/>
          </a:p>
        </p:txBody>
      </p:sp>
    </p:spTree>
    <p:extLst>
      <p:ext uri="{BB962C8B-B14F-4D97-AF65-F5344CB8AC3E}">
        <p14:creationId xmlns:p14="http://schemas.microsoft.com/office/powerpoint/2010/main" val="9540471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9408" y="0"/>
            <a:ext cx="153619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投资</a:t>
            </a:r>
            <a:endParaRPr lang="zh-CN" altLang="en-US" sz="3200" dirty="0"/>
          </a:p>
        </p:txBody>
      </p:sp>
      <p:sp>
        <p:nvSpPr>
          <p:cNvPr id="3" name="文本框 2"/>
          <p:cNvSpPr txBox="1"/>
          <p:nvPr/>
        </p:nvSpPr>
        <p:spPr>
          <a:xfrm>
            <a:off x="0" y="390294"/>
            <a:ext cx="12192000" cy="6771084"/>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sz="2800" dirty="0" smtClean="0"/>
              <a:t> 交易性金融资产的核算：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交易性金融资产持有期间的核算</a:t>
            </a:r>
            <a:endParaRPr lang="en-US" altLang="zh-CN" sz="2800" dirty="0" smtClean="0"/>
          </a:p>
          <a:p>
            <a:pPr marL="1371600" lvl="2" indent="-457200">
              <a:lnSpc>
                <a:spcPct val="150000"/>
              </a:lnSpc>
              <a:buFont typeface="Wingdings" panose="05000000000000000000" pitchFamily="2" charset="2"/>
              <a:buChar char="Ø"/>
            </a:pPr>
            <a:r>
              <a:rPr lang="zh-CN" altLang="en-US" sz="2800" dirty="0"/>
              <a:t>交易</a:t>
            </a:r>
            <a:r>
              <a:rPr lang="zh-CN" altLang="en-US" sz="2800" dirty="0" smtClean="0"/>
              <a:t>性金融资产公允价值的变动</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交易性金融资产公允价值与其账面价值的差额记入“公允价值变动损益”（贷增借减）</a:t>
            </a:r>
            <a:endParaRPr lang="en-US" altLang="zh-CN" sz="2800" dirty="0" smtClean="0"/>
          </a:p>
          <a:p>
            <a:pPr marL="1828800" lvl="3" indent="-457200">
              <a:lnSpc>
                <a:spcPct val="150000"/>
              </a:lnSpc>
              <a:buFont typeface="Wingdings" panose="05000000000000000000" pitchFamily="2" charset="2"/>
              <a:buChar char="p"/>
            </a:pPr>
            <a:r>
              <a:rPr lang="zh-CN" altLang="en-US" sz="2800" dirty="0" smtClean="0"/>
              <a:t>交易性金融资产公允价值</a:t>
            </a:r>
            <a:r>
              <a:rPr lang="en-US" altLang="zh-CN" sz="2800" dirty="0" smtClean="0"/>
              <a:t>&gt;</a:t>
            </a:r>
            <a:r>
              <a:rPr lang="zh-CN" altLang="en-US" sz="2800" dirty="0" smtClean="0"/>
              <a:t>账面余额，借记“交易性金融资产”，贷记“公允价值变动损益”</a:t>
            </a:r>
            <a:endParaRPr lang="en-US" altLang="zh-CN" sz="2800" dirty="0" smtClean="0"/>
          </a:p>
          <a:p>
            <a:pPr marL="1828800" lvl="3" indent="-457200">
              <a:lnSpc>
                <a:spcPct val="150000"/>
              </a:lnSpc>
              <a:buFont typeface="Wingdings" panose="05000000000000000000" pitchFamily="2" charset="2"/>
              <a:buChar char="p"/>
            </a:pPr>
            <a:r>
              <a:rPr lang="zh-CN" altLang="en-US" sz="2800" dirty="0" smtClean="0"/>
              <a:t>交易性金融资产公允价值</a:t>
            </a:r>
            <a:r>
              <a:rPr lang="en-US" altLang="zh-CN" sz="2800" dirty="0" smtClean="0"/>
              <a:t>&lt;</a:t>
            </a:r>
            <a:r>
              <a:rPr lang="zh-CN" altLang="en-US" sz="2800" dirty="0" smtClean="0"/>
              <a:t>账面余额，贷记“交易性金融资产”，借记“公允价值变动损益”</a:t>
            </a:r>
            <a:endParaRPr lang="en-US" altLang="zh-CN" sz="2800" dirty="0" smtClean="0"/>
          </a:p>
          <a:p>
            <a:pPr marL="1828800" lvl="3" indent="-457200">
              <a:lnSpc>
                <a:spcPct val="150000"/>
              </a:lnSpc>
              <a:buFont typeface="Wingdings" panose="05000000000000000000" pitchFamily="2" charset="2"/>
              <a:buChar char="p"/>
            </a:pPr>
            <a:endParaRPr lang="en-US" altLang="zh-CN" sz="2800" dirty="0" smtClean="0"/>
          </a:p>
        </p:txBody>
      </p:sp>
    </p:spTree>
    <p:extLst>
      <p:ext uri="{BB962C8B-B14F-4D97-AF65-F5344CB8AC3E}">
        <p14:creationId xmlns:p14="http://schemas.microsoft.com/office/powerpoint/2010/main" val="5877272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9408" y="0"/>
            <a:ext cx="153619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投资</a:t>
            </a:r>
            <a:endParaRPr lang="zh-CN" altLang="en-US" sz="3200" dirty="0"/>
          </a:p>
        </p:txBody>
      </p:sp>
      <p:sp>
        <p:nvSpPr>
          <p:cNvPr id="3" name="文本框 2"/>
          <p:cNvSpPr txBox="1"/>
          <p:nvPr/>
        </p:nvSpPr>
        <p:spPr>
          <a:xfrm>
            <a:off x="0" y="390294"/>
            <a:ext cx="12192000" cy="8248412"/>
          </a:xfrm>
          <a:prstGeom prst="rect">
            <a:avLst/>
          </a:prstGeom>
          <a:noFill/>
        </p:spPr>
        <p:txBody>
          <a:bodyPr wrap="square" rtlCol="0">
            <a:spAutoFit/>
          </a:bodyPr>
          <a:lstStyle/>
          <a:p>
            <a:pPr marL="285750" indent="-285750">
              <a:lnSpc>
                <a:spcPct val="200000"/>
              </a:lnSpc>
              <a:buFont typeface="Wingdings" panose="05000000000000000000" pitchFamily="2" charset="2"/>
              <a:buChar char="l"/>
            </a:pPr>
            <a:r>
              <a:rPr lang="zh-CN" altLang="en-US" sz="2800" dirty="0" smtClean="0"/>
              <a:t> 交易性金融资产的处置：</a:t>
            </a:r>
            <a:endParaRPr lang="en-US" altLang="zh-CN" sz="2800" dirty="0" smtClean="0"/>
          </a:p>
          <a:p>
            <a:pPr marL="800100" lvl="1" indent="-342900">
              <a:lnSpc>
                <a:spcPct val="150000"/>
              </a:lnSpc>
              <a:buFont typeface="Wingdings" panose="05000000000000000000" pitchFamily="2" charset="2"/>
              <a:buChar char="ü"/>
            </a:pPr>
            <a:r>
              <a:rPr lang="zh-CN" altLang="en-US" sz="2800" dirty="0" smtClean="0"/>
              <a:t>交易性金融资产的处置损益：处置交易性金融资产</a:t>
            </a:r>
            <a:r>
              <a:rPr lang="zh-CN" altLang="en-US" sz="2800" b="1" dirty="0" smtClean="0">
                <a:solidFill>
                  <a:srgbClr val="C00000"/>
                </a:solidFill>
              </a:rPr>
              <a:t>实际收到的价款</a:t>
            </a:r>
            <a:r>
              <a:rPr lang="zh-CN" altLang="en-US" sz="2800" dirty="0" smtClean="0"/>
              <a:t>，减去所处置交易性金融资产的</a:t>
            </a:r>
            <a:r>
              <a:rPr lang="zh-CN" altLang="en-US" sz="2800" b="1" i="1" dirty="0" smtClean="0">
                <a:solidFill>
                  <a:srgbClr val="C00000"/>
                </a:solidFill>
              </a:rPr>
              <a:t>账面余额</a:t>
            </a:r>
            <a:r>
              <a:rPr lang="zh-CN" altLang="en-US" sz="2800" dirty="0" smtClean="0"/>
              <a:t>后的</a:t>
            </a:r>
            <a:r>
              <a:rPr lang="zh-CN" altLang="en-US" sz="2800" b="1" dirty="0" smtClean="0">
                <a:solidFill>
                  <a:srgbClr val="C00000"/>
                </a:solidFill>
              </a:rPr>
              <a:t>差额</a:t>
            </a:r>
            <a:r>
              <a:rPr lang="zh-CN" altLang="en-US" sz="2800" dirty="0" smtClean="0"/>
              <a:t>。</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实际收到的价款：银行存款或其他账户，同时</a:t>
            </a:r>
            <a:r>
              <a:rPr lang="zh-CN" altLang="en-US" sz="2800" b="1" dirty="0" smtClean="0">
                <a:solidFill>
                  <a:srgbClr val="C00000"/>
                </a:solidFill>
              </a:rPr>
              <a:t>注销</a:t>
            </a:r>
            <a:r>
              <a:rPr lang="zh-CN" altLang="en-US" sz="2800" dirty="0" smtClean="0"/>
              <a:t>被出售交易性金融资产项目的账面金额</a:t>
            </a:r>
            <a:endParaRPr lang="en-US" altLang="zh-CN" sz="2800" dirty="0" smtClean="0"/>
          </a:p>
          <a:p>
            <a:pPr marL="1257300" lvl="2" indent="-342900">
              <a:lnSpc>
                <a:spcPct val="150000"/>
              </a:lnSpc>
              <a:buFont typeface="Wingdings" panose="05000000000000000000" pitchFamily="2" charset="2"/>
              <a:buChar char="Ø"/>
            </a:pPr>
            <a:r>
              <a:rPr lang="zh-CN" altLang="en-US" sz="2400" dirty="0" smtClean="0"/>
              <a:t>处置损益：记入</a:t>
            </a:r>
            <a:r>
              <a:rPr lang="zh-CN" altLang="en-US" sz="2400" b="1" dirty="0" smtClean="0">
                <a:solidFill>
                  <a:srgbClr val="C00000"/>
                </a:solidFill>
              </a:rPr>
              <a:t>“投资收益”</a:t>
            </a:r>
            <a:endParaRPr lang="en-US" altLang="zh-CN" sz="2400" b="1" dirty="0" smtClean="0">
              <a:solidFill>
                <a:srgbClr val="C00000"/>
              </a:solidFill>
            </a:endParaRPr>
          </a:p>
          <a:p>
            <a:pPr marL="1714500" lvl="3" indent="-342900">
              <a:lnSpc>
                <a:spcPct val="150000"/>
              </a:lnSpc>
              <a:buFont typeface="Wingdings" panose="05000000000000000000" pitchFamily="2" charset="2"/>
              <a:buChar char="p"/>
            </a:pPr>
            <a:r>
              <a:rPr lang="en-US" altLang="zh-CN" sz="2400" dirty="0" smtClean="0"/>
              <a:t> </a:t>
            </a:r>
            <a:r>
              <a:rPr lang="zh-CN" altLang="en-US" sz="2400" dirty="0" smtClean="0"/>
              <a:t>处置时，</a:t>
            </a:r>
            <a:r>
              <a:rPr lang="zh-CN" altLang="en-US" sz="2400" b="1" i="1" dirty="0" smtClean="0">
                <a:solidFill>
                  <a:srgbClr val="C00000"/>
                </a:solidFill>
              </a:rPr>
              <a:t>已计入应收项目的现金股利或债券利息</a:t>
            </a:r>
            <a:r>
              <a:rPr lang="zh-CN" altLang="en-US" sz="2400" dirty="0" smtClean="0"/>
              <a:t>尚未收回，应从处置价款中扣除该部分现金股利或债券利息之后，确认处置损益</a:t>
            </a:r>
            <a:endParaRPr lang="en-US" altLang="zh-CN" sz="2400" dirty="0" smtClean="0"/>
          </a:p>
          <a:p>
            <a:pPr marL="1714500" lvl="3" indent="-342900">
              <a:lnSpc>
                <a:spcPct val="150000"/>
              </a:lnSpc>
              <a:buFont typeface="Wingdings" panose="05000000000000000000" pitchFamily="2" charset="2"/>
              <a:buChar char="p"/>
            </a:pPr>
            <a:r>
              <a:rPr lang="zh-CN" altLang="en-US" sz="2400" dirty="0" smtClean="0"/>
              <a:t> 处置时，</a:t>
            </a:r>
            <a:r>
              <a:rPr lang="zh-CN" altLang="en-US" sz="2400" b="1" i="1" dirty="0" smtClean="0">
                <a:solidFill>
                  <a:srgbClr val="C00000"/>
                </a:solidFill>
              </a:rPr>
              <a:t>该交易性金融资产在持有期间已确认的累计公允价值变动净损益</a:t>
            </a:r>
            <a:r>
              <a:rPr lang="zh-CN" altLang="en-US" sz="2400" dirty="0" smtClean="0"/>
              <a:t>应确认为处置当期的投资收益，并调整公允价值变动损益</a:t>
            </a:r>
            <a:endParaRPr lang="en-US" altLang="zh-CN" sz="2400" dirty="0" smtClean="0"/>
          </a:p>
          <a:p>
            <a:pPr marL="1371600" lvl="2" indent="-457200">
              <a:lnSpc>
                <a:spcPct val="150000"/>
              </a:lnSpc>
              <a:buFont typeface="Wingdings" panose="05000000000000000000" pitchFamily="2" charset="2"/>
              <a:buChar char="Ø"/>
            </a:pPr>
            <a:endParaRPr lang="en-US" altLang="zh-CN" sz="2800" dirty="0" smtClean="0"/>
          </a:p>
          <a:p>
            <a:pPr marL="1371600" lvl="2" indent="-457200">
              <a:lnSpc>
                <a:spcPct val="150000"/>
              </a:lnSpc>
              <a:buFont typeface="Wingdings" panose="05000000000000000000" pitchFamily="2" charset="2"/>
              <a:buChar char="Ø"/>
            </a:pPr>
            <a:endParaRPr lang="en-US" altLang="zh-CN" sz="2800" dirty="0" smtClean="0"/>
          </a:p>
          <a:p>
            <a:pPr lvl="3">
              <a:lnSpc>
                <a:spcPct val="150000"/>
              </a:lnSpc>
            </a:pPr>
            <a:endParaRPr lang="en-US" altLang="zh-CN" sz="2800" dirty="0" smtClean="0"/>
          </a:p>
        </p:txBody>
      </p:sp>
    </p:spTree>
    <p:extLst>
      <p:ext uri="{BB962C8B-B14F-4D97-AF65-F5344CB8AC3E}">
        <p14:creationId xmlns:p14="http://schemas.microsoft.com/office/powerpoint/2010/main" val="42312682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9408" y="0"/>
            <a:ext cx="153619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投资</a:t>
            </a:r>
            <a:endParaRPr lang="zh-CN" altLang="en-US" sz="3200" dirty="0"/>
          </a:p>
        </p:txBody>
      </p:sp>
      <p:sp>
        <p:nvSpPr>
          <p:cNvPr id="3" name="文本框 2"/>
          <p:cNvSpPr txBox="1"/>
          <p:nvPr/>
        </p:nvSpPr>
        <p:spPr>
          <a:xfrm>
            <a:off x="0" y="390294"/>
            <a:ext cx="12192000" cy="6555641"/>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800" dirty="0" smtClean="0"/>
              <a:t> 持有至到期投资的核算：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a:t>持有至到期</a:t>
            </a:r>
            <a:r>
              <a:rPr lang="zh-CN" altLang="en-US" sz="2800" dirty="0" smtClean="0"/>
              <a:t>投资：</a:t>
            </a:r>
            <a:r>
              <a:rPr lang="zh-CN" altLang="en-US" sz="2800" b="1" dirty="0" smtClean="0">
                <a:solidFill>
                  <a:srgbClr val="C00000"/>
                </a:solidFill>
              </a:rPr>
              <a:t>到期日固定、回收金额固定或确定</a:t>
            </a:r>
            <a:r>
              <a:rPr lang="zh-CN" altLang="en-US" sz="2800" dirty="0" smtClean="0"/>
              <a:t>，有活跃市场且企业有明确意图和能力</a:t>
            </a:r>
            <a:r>
              <a:rPr lang="zh-CN" altLang="en-US" sz="2800" b="1" dirty="0" smtClean="0">
                <a:solidFill>
                  <a:srgbClr val="C00000"/>
                </a:solidFill>
              </a:rPr>
              <a:t>持有至到期</a:t>
            </a:r>
            <a:r>
              <a:rPr lang="zh-CN" altLang="en-US" sz="2800" dirty="0" smtClean="0"/>
              <a:t>的金融工具，主要是债权性投资（各类债券）</a:t>
            </a:r>
            <a:endParaRPr lang="en-US" altLang="zh-CN" sz="2800" dirty="0" smtClean="0"/>
          </a:p>
          <a:p>
            <a:pPr marL="914400" lvl="1" indent="-457200">
              <a:lnSpc>
                <a:spcPct val="150000"/>
              </a:lnSpc>
              <a:buFont typeface="Wingdings" panose="05000000000000000000" pitchFamily="2" charset="2"/>
              <a:buChar char="ü"/>
            </a:pPr>
            <a:r>
              <a:rPr lang="zh-CN" altLang="en-US" sz="2800" dirty="0"/>
              <a:t>持有至到期</a:t>
            </a:r>
            <a:r>
              <a:rPr lang="zh-CN" altLang="en-US" sz="2800" dirty="0" smtClean="0"/>
              <a:t>投资的取得：</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持有至到期投资项目取得日的</a:t>
            </a:r>
            <a:r>
              <a:rPr lang="zh-CN" altLang="en-US" sz="2800" b="1" i="1" dirty="0" smtClean="0">
                <a:solidFill>
                  <a:srgbClr val="C00000"/>
                </a:solidFill>
              </a:rPr>
              <a:t>公允价值和相关交易费用</a:t>
            </a:r>
            <a:r>
              <a:rPr lang="zh-CN" altLang="en-US" sz="2800" dirty="0" smtClean="0"/>
              <a:t>之和，作为该项资产的初始入账金额</a:t>
            </a:r>
            <a:endParaRPr lang="en-US" altLang="zh-CN" sz="2800" dirty="0"/>
          </a:p>
          <a:p>
            <a:pPr marL="1371600" lvl="2" indent="-457200">
              <a:lnSpc>
                <a:spcPct val="150000"/>
              </a:lnSpc>
              <a:buFont typeface="Wingdings" panose="05000000000000000000" pitchFamily="2" charset="2"/>
              <a:buChar char="Ø"/>
            </a:pPr>
            <a:r>
              <a:rPr lang="zh-CN" altLang="en-US" sz="2800" dirty="0" smtClean="0"/>
              <a:t>若实际支付价款中包含已到付息期但尚未领取的债券利息，应单独确认为应收项目，不构成初始入账金额</a:t>
            </a:r>
          </a:p>
          <a:p>
            <a:pPr marL="1371600" lvl="2" indent="-457200">
              <a:lnSpc>
                <a:spcPct val="150000"/>
              </a:lnSpc>
              <a:buFont typeface="Wingdings" panose="05000000000000000000" pitchFamily="2" charset="2"/>
              <a:buChar char="Ø"/>
            </a:pPr>
            <a:endParaRPr lang="en-US" altLang="zh-CN" sz="2800" dirty="0" smtClean="0"/>
          </a:p>
        </p:txBody>
      </p:sp>
    </p:spTree>
    <p:extLst>
      <p:ext uri="{BB962C8B-B14F-4D97-AF65-F5344CB8AC3E}">
        <p14:creationId xmlns:p14="http://schemas.microsoft.com/office/powerpoint/2010/main" val="40587726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9408" y="0"/>
            <a:ext cx="153619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投资</a:t>
            </a:r>
            <a:endParaRPr lang="zh-CN" altLang="en-US" sz="3200" dirty="0"/>
          </a:p>
        </p:txBody>
      </p:sp>
      <p:sp>
        <p:nvSpPr>
          <p:cNvPr id="3" name="文本框 2"/>
          <p:cNvSpPr txBox="1"/>
          <p:nvPr/>
        </p:nvSpPr>
        <p:spPr>
          <a:xfrm>
            <a:off x="0" y="352686"/>
            <a:ext cx="12192000" cy="138499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800" dirty="0" smtClean="0"/>
              <a:t> 持有至到期投资的核算：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持有</a:t>
            </a:r>
            <a:r>
              <a:rPr lang="zh-CN" altLang="en-US" sz="2800" dirty="0"/>
              <a:t>至到期</a:t>
            </a:r>
            <a:r>
              <a:rPr lang="zh-CN" altLang="en-US" sz="2800" dirty="0" smtClean="0"/>
              <a:t>投资（债券）在持有期间的摊销：</a:t>
            </a:r>
            <a:endParaRPr lang="en-US" altLang="zh-CN" sz="2800" dirty="0" smtClean="0"/>
          </a:p>
        </p:txBody>
      </p:sp>
      <p:sp>
        <p:nvSpPr>
          <p:cNvPr id="4" name="圆角矩形 3"/>
          <p:cNvSpPr/>
          <p:nvPr/>
        </p:nvSpPr>
        <p:spPr>
          <a:xfrm>
            <a:off x="1127760" y="2857609"/>
            <a:ext cx="2913888" cy="816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债券的票面价值</a:t>
            </a:r>
            <a:endParaRPr lang="zh-CN" altLang="en-US" sz="2800" dirty="0"/>
          </a:p>
        </p:txBody>
      </p:sp>
      <p:sp>
        <p:nvSpPr>
          <p:cNvPr id="5" name="圆角矩形 4"/>
          <p:cNvSpPr/>
          <p:nvPr/>
        </p:nvSpPr>
        <p:spPr>
          <a:xfrm>
            <a:off x="6669024" y="2827571"/>
            <a:ext cx="2913888" cy="8168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债券的实际价格</a:t>
            </a:r>
            <a:endParaRPr lang="zh-CN" altLang="en-US" sz="2800" dirty="0"/>
          </a:p>
        </p:txBody>
      </p:sp>
      <p:sp>
        <p:nvSpPr>
          <p:cNvPr id="6" name="左右箭头 5"/>
          <p:cNvSpPr/>
          <p:nvPr/>
        </p:nvSpPr>
        <p:spPr>
          <a:xfrm>
            <a:off x="4200143" y="3044289"/>
            <a:ext cx="2231136" cy="44350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864306" y="2679022"/>
            <a:ext cx="902811" cy="523220"/>
          </a:xfrm>
          <a:prstGeom prst="rect">
            <a:avLst/>
          </a:prstGeom>
          <a:noFill/>
        </p:spPr>
        <p:txBody>
          <a:bodyPr wrap="none" rtlCol="0">
            <a:spAutoFit/>
          </a:bodyPr>
          <a:lstStyle/>
          <a:p>
            <a:r>
              <a:rPr lang="zh-CN" altLang="en-US" sz="2800" dirty="0" smtClean="0"/>
              <a:t>差额</a:t>
            </a:r>
            <a:endParaRPr lang="zh-CN" altLang="en-US" sz="2800" dirty="0"/>
          </a:p>
        </p:txBody>
      </p:sp>
      <p:cxnSp>
        <p:nvCxnSpPr>
          <p:cNvPr id="10" name="直接箭头连接符 9"/>
          <p:cNvCxnSpPr/>
          <p:nvPr/>
        </p:nvCxnSpPr>
        <p:spPr>
          <a:xfrm flipH="1">
            <a:off x="2584704" y="3499104"/>
            <a:ext cx="2036064" cy="106565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6010656" y="3515755"/>
            <a:ext cx="2182368" cy="106565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椭圆 13"/>
          <p:cNvSpPr/>
          <p:nvPr/>
        </p:nvSpPr>
        <p:spPr>
          <a:xfrm>
            <a:off x="1011936" y="4767072"/>
            <a:ext cx="3438144" cy="1182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折价发行</a:t>
            </a:r>
            <a:endParaRPr lang="zh-CN" altLang="en-US" sz="3600" dirty="0"/>
          </a:p>
        </p:txBody>
      </p:sp>
      <p:sp>
        <p:nvSpPr>
          <p:cNvPr id="15" name="椭圆 14"/>
          <p:cNvSpPr/>
          <p:nvPr/>
        </p:nvSpPr>
        <p:spPr>
          <a:xfrm>
            <a:off x="6473952" y="4767072"/>
            <a:ext cx="3438144" cy="118262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a:t>溢价</a:t>
            </a:r>
            <a:r>
              <a:rPr lang="zh-CN" altLang="en-US" sz="3600" dirty="0" smtClean="0"/>
              <a:t>发行</a:t>
            </a:r>
            <a:endParaRPr lang="zh-CN" altLang="en-US" sz="3600" dirty="0"/>
          </a:p>
        </p:txBody>
      </p:sp>
      <p:sp>
        <p:nvSpPr>
          <p:cNvPr id="17" name="空心弧 16"/>
          <p:cNvSpPr/>
          <p:nvPr/>
        </p:nvSpPr>
        <p:spPr>
          <a:xfrm>
            <a:off x="2354579" y="2329884"/>
            <a:ext cx="5922263" cy="1155240"/>
          </a:xfrm>
          <a:prstGeom prst="blockArc">
            <a:avLst>
              <a:gd name="adj1" fmla="val 10864471"/>
              <a:gd name="adj2" fmla="val 21534799"/>
              <a:gd name="adj3" fmla="val 275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3439819" y="1734972"/>
            <a:ext cx="4134465" cy="523220"/>
          </a:xfrm>
          <a:prstGeom prst="rect">
            <a:avLst/>
          </a:prstGeom>
          <a:noFill/>
        </p:spPr>
        <p:txBody>
          <a:bodyPr wrap="none" rtlCol="0">
            <a:spAutoFit/>
          </a:bodyPr>
          <a:lstStyle/>
          <a:p>
            <a:r>
              <a:rPr lang="zh-CN" altLang="en-US" sz="2800" dirty="0" smtClean="0"/>
              <a:t>市场利率与票面利率差额</a:t>
            </a:r>
            <a:endParaRPr lang="zh-CN" altLang="en-US" sz="2800" dirty="0"/>
          </a:p>
        </p:txBody>
      </p:sp>
    </p:spTree>
    <p:extLst>
      <p:ext uri="{BB962C8B-B14F-4D97-AF65-F5344CB8AC3E}">
        <p14:creationId xmlns:p14="http://schemas.microsoft.com/office/powerpoint/2010/main" val="119714103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9408" y="0"/>
            <a:ext cx="153619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投资</a:t>
            </a:r>
            <a:endParaRPr lang="zh-CN" altLang="en-US" sz="3200" dirty="0"/>
          </a:p>
        </p:txBody>
      </p:sp>
      <p:graphicFrame>
        <p:nvGraphicFramePr>
          <p:cNvPr id="3" name="表格 2"/>
          <p:cNvGraphicFramePr>
            <a:graphicFrameLocks noGrp="1"/>
          </p:cNvGraphicFramePr>
          <p:nvPr>
            <p:extLst>
              <p:ext uri="{D42A27DB-BD31-4B8C-83A1-F6EECF244321}">
                <p14:modId xmlns:p14="http://schemas.microsoft.com/office/powerpoint/2010/main" val="1671351664"/>
              </p:ext>
            </p:extLst>
          </p:nvPr>
        </p:nvGraphicFramePr>
        <p:xfrm>
          <a:off x="340896" y="737618"/>
          <a:ext cx="11521919" cy="4760976"/>
        </p:xfrm>
        <a:graphic>
          <a:graphicData uri="http://schemas.openxmlformats.org/drawingml/2006/table">
            <a:tbl>
              <a:tblPr firstRow="1" bandRow="1">
                <a:tableStyleId>{5C22544A-7EE6-4342-B048-85BDC9FD1C3A}</a:tableStyleId>
              </a:tblPr>
              <a:tblGrid>
                <a:gridCol w="2420341"/>
                <a:gridCol w="2169625"/>
                <a:gridCol w="2462525"/>
                <a:gridCol w="2419132"/>
                <a:gridCol w="2050296"/>
              </a:tblGrid>
              <a:tr h="541020">
                <a:tc>
                  <a:txBody>
                    <a:bodyPr/>
                    <a:lstStyle/>
                    <a:p>
                      <a:pPr algn="ctr"/>
                      <a:r>
                        <a:rPr lang="zh-CN" altLang="en-US" sz="2400" dirty="0" smtClean="0"/>
                        <a:t>年度</a:t>
                      </a:r>
                      <a:endParaRPr lang="zh-CN" altLang="en-US" sz="2400" dirty="0"/>
                    </a:p>
                  </a:txBody>
                  <a:tcPr/>
                </a:tc>
                <a:tc>
                  <a:txBody>
                    <a:bodyPr/>
                    <a:lstStyle/>
                    <a:p>
                      <a:pPr algn="ctr"/>
                      <a:r>
                        <a:rPr lang="zh-CN" altLang="en-US" sz="2400" dirty="0" smtClean="0"/>
                        <a:t>确认投资收益</a:t>
                      </a:r>
                      <a:endParaRPr lang="zh-CN" altLang="en-US" sz="2400" dirty="0"/>
                    </a:p>
                  </a:txBody>
                  <a:tcPr/>
                </a:tc>
                <a:tc>
                  <a:txBody>
                    <a:bodyPr/>
                    <a:lstStyle/>
                    <a:p>
                      <a:pPr algn="ctr"/>
                      <a:r>
                        <a:rPr lang="zh-CN" altLang="en-US" sz="2400" dirty="0" smtClean="0"/>
                        <a:t>对方支付的利息</a:t>
                      </a:r>
                      <a:endParaRPr lang="zh-CN" altLang="en-US" sz="2400" dirty="0"/>
                    </a:p>
                  </a:txBody>
                  <a:tcPr/>
                </a:tc>
                <a:tc>
                  <a:txBody>
                    <a:bodyPr/>
                    <a:lstStyle/>
                    <a:p>
                      <a:pPr algn="ctr"/>
                      <a:r>
                        <a:rPr lang="zh-CN" altLang="en-US" sz="2400" dirty="0" smtClean="0"/>
                        <a:t>摊销折价</a:t>
                      </a:r>
                      <a:endParaRPr lang="zh-CN" altLang="en-US" sz="2400" dirty="0"/>
                    </a:p>
                  </a:txBody>
                  <a:tcPr/>
                </a:tc>
                <a:tc>
                  <a:txBody>
                    <a:bodyPr/>
                    <a:lstStyle/>
                    <a:p>
                      <a:pPr algn="ctr"/>
                      <a:r>
                        <a:rPr lang="zh-CN" altLang="en-US" sz="2400" dirty="0" smtClean="0"/>
                        <a:t>年末摊余成本</a:t>
                      </a:r>
                      <a:endParaRPr lang="zh-CN" altLang="en-US" sz="2400" dirty="0"/>
                    </a:p>
                  </a:txBody>
                  <a:tcPr/>
                </a:tc>
              </a:tr>
              <a:tr h="973836">
                <a:tc>
                  <a:txBody>
                    <a:bodyPr/>
                    <a:lstStyle/>
                    <a:p>
                      <a:pPr algn="ctr"/>
                      <a:endParaRPr lang="zh-CN" altLang="en-US" sz="2400" dirty="0"/>
                    </a:p>
                  </a:txBody>
                  <a:tcPr/>
                </a:tc>
                <a:tc>
                  <a:txBody>
                    <a:bodyPr/>
                    <a:lstStyle/>
                    <a:p>
                      <a:pPr algn="ctr"/>
                      <a:r>
                        <a:rPr lang="zh-CN" altLang="en-US" sz="2400" dirty="0" smtClean="0"/>
                        <a:t>上年年末摊余成本 </a:t>
                      </a:r>
                      <a:r>
                        <a:rPr lang="en-US" altLang="zh-CN" sz="2400" dirty="0" smtClean="0"/>
                        <a:t>x 8%</a:t>
                      </a:r>
                      <a:endParaRPr lang="zh-CN" altLang="en-US" sz="2400" dirty="0"/>
                    </a:p>
                  </a:txBody>
                  <a:tcPr/>
                </a:tc>
                <a:tc>
                  <a:txBody>
                    <a:bodyPr/>
                    <a:lstStyle/>
                    <a:p>
                      <a:pPr algn="ctr"/>
                      <a:r>
                        <a:rPr lang="en-US" altLang="zh-CN" sz="2400" dirty="0" smtClean="0"/>
                        <a:t>5000 x 5%</a:t>
                      </a:r>
                      <a:endParaRPr lang="zh-CN" altLang="en-US" sz="2400" dirty="0"/>
                    </a:p>
                  </a:txBody>
                  <a:tcPr/>
                </a:tc>
                <a:tc>
                  <a:txBody>
                    <a:bodyPr/>
                    <a:lstStyle/>
                    <a:p>
                      <a:pPr algn="ctr"/>
                      <a:r>
                        <a:rPr lang="zh-CN" altLang="en-US" sz="2400" dirty="0" smtClean="0"/>
                        <a:t>投资收益与利息差额</a:t>
                      </a:r>
                      <a:endParaRPr lang="zh-CN" altLang="en-US" sz="2400" dirty="0"/>
                    </a:p>
                  </a:txBody>
                  <a:tcPr/>
                </a:tc>
                <a:tc>
                  <a:txBody>
                    <a:bodyPr/>
                    <a:lstStyle/>
                    <a:p>
                      <a:pPr algn="ctr"/>
                      <a:endParaRPr lang="zh-CN" altLang="en-US" sz="2400" dirty="0"/>
                    </a:p>
                  </a:txBody>
                  <a:tcPr/>
                </a:tc>
              </a:tr>
              <a:tr h="541020">
                <a:tc>
                  <a:txBody>
                    <a:bodyPr/>
                    <a:lstStyle/>
                    <a:p>
                      <a:pPr algn="ctr"/>
                      <a:r>
                        <a:rPr lang="en-US" altLang="zh-CN" sz="2400" dirty="0" smtClean="0"/>
                        <a:t>2012</a:t>
                      </a:r>
                      <a:r>
                        <a:rPr lang="zh-CN" altLang="en-US" sz="2400" dirty="0" smtClean="0"/>
                        <a:t>年</a:t>
                      </a:r>
                      <a:r>
                        <a:rPr lang="en-US" altLang="zh-CN" sz="2400" dirty="0" smtClean="0"/>
                        <a:t>1</a:t>
                      </a:r>
                      <a:r>
                        <a:rPr lang="zh-CN" altLang="en-US" sz="2400" dirty="0" smtClean="0"/>
                        <a:t>月</a:t>
                      </a:r>
                      <a:r>
                        <a:rPr lang="en-US" altLang="zh-CN" sz="2400" dirty="0" smtClean="0"/>
                        <a:t>1</a:t>
                      </a:r>
                      <a:r>
                        <a:rPr lang="zh-CN" altLang="en-US" sz="2400" dirty="0" smtClean="0"/>
                        <a:t>日</a:t>
                      </a: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endParaRPr lang="zh-CN" altLang="en-US" sz="2400" dirty="0"/>
                    </a:p>
                  </a:txBody>
                  <a:tcPr/>
                </a:tc>
                <a:tc>
                  <a:txBody>
                    <a:bodyPr/>
                    <a:lstStyle/>
                    <a:p>
                      <a:pPr algn="ctr"/>
                      <a:r>
                        <a:rPr lang="en-US" altLang="zh-CN" sz="2400" dirty="0" smtClean="0"/>
                        <a:t>4401.00</a:t>
                      </a:r>
                      <a:endParaRPr lang="zh-CN" altLang="en-US" sz="2400" dirty="0"/>
                    </a:p>
                  </a:txBody>
                  <a:tcPr/>
                </a:tc>
              </a:tr>
              <a:tr h="541020">
                <a:tc>
                  <a:txBody>
                    <a:bodyPr/>
                    <a:lstStyle/>
                    <a:p>
                      <a:pPr algn="ctr"/>
                      <a:r>
                        <a:rPr lang="en-US" altLang="zh-CN" sz="2400" dirty="0" smtClean="0"/>
                        <a:t>2012</a:t>
                      </a:r>
                      <a:r>
                        <a:rPr lang="zh-CN" altLang="en-US" sz="2400" dirty="0" smtClean="0"/>
                        <a:t>年</a:t>
                      </a:r>
                      <a:r>
                        <a:rPr lang="en-US" altLang="zh-CN" sz="2400" dirty="0" smtClean="0"/>
                        <a:t>12</a:t>
                      </a:r>
                      <a:r>
                        <a:rPr lang="zh-CN" altLang="en-US" sz="2400" dirty="0" smtClean="0"/>
                        <a:t>月</a:t>
                      </a:r>
                      <a:r>
                        <a:rPr lang="en-US" altLang="zh-CN" sz="2400" dirty="0" smtClean="0"/>
                        <a:t>31</a:t>
                      </a:r>
                      <a:r>
                        <a:rPr lang="zh-CN" altLang="en-US" sz="2400" dirty="0" smtClean="0"/>
                        <a:t>日</a:t>
                      </a:r>
                      <a:endParaRPr lang="zh-CN" altLang="en-US" sz="2400" dirty="0"/>
                    </a:p>
                  </a:txBody>
                  <a:tcPr/>
                </a:tc>
                <a:tc>
                  <a:txBody>
                    <a:bodyPr/>
                    <a:lstStyle/>
                    <a:p>
                      <a:pPr algn="ctr"/>
                      <a:r>
                        <a:rPr lang="en-US" altLang="zh-CN" sz="2400" dirty="0" smtClean="0"/>
                        <a:t>352.08</a:t>
                      </a:r>
                      <a:endParaRPr lang="zh-CN" altLang="en-US" sz="2400" dirty="0"/>
                    </a:p>
                  </a:txBody>
                  <a:tcPr/>
                </a:tc>
                <a:tc>
                  <a:txBody>
                    <a:bodyPr/>
                    <a:lstStyle/>
                    <a:p>
                      <a:pPr algn="ctr"/>
                      <a:r>
                        <a:rPr lang="en-US" altLang="zh-CN" sz="2400" dirty="0" smtClean="0"/>
                        <a:t>250</a:t>
                      </a:r>
                      <a:endParaRPr lang="zh-CN" altLang="en-US" sz="2400" dirty="0"/>
                    </a:p>
                  </a:txBody>
                  <a:tcPr/>
                </a:tc>
                <a:tc>
                  <a:txBody>
                    <a:bodyPr/>
                    <a:lstStyle/>
                    <a:p>
                      <a:pPr algn="ctr"/>
                      <a:r>
                        <a:rPr lang="en-US" altLang="zh-CN" sz="2400" dirty="0" smtClean="0"/>
                        <a:t>102.08</a:t>
                      </a:r>
                      <a:endParaRPr lang="zh-CN" altLang="en-US" sz="2400" dirty="0"/>
                    </a:p>
                  </a:txBody>
                  <a:tcPr/>
                </a:tc>
                <a:tc>
                  <a:txBody>
                    <a:bodyPr/>
                    <a:lstStyle/>
                    <a:p>
                      <a:pPr algn="ctr"/>
                      <a:r>
                        <a:rPr lang="en-US" altLang="zh-CN" sz="2400" dirty="0" smtClean="0"/>
                        <a:t>4503.08</a:t>
                      </a:r>
                    </a:p>
                  </a:txBody>
                  <a:tcPr/>
                </a:tc>
              </a:tr>
              <a:tr h="541020">
                <a:tc>
                  <a:txBody>
                    <a:bodyPr/>
                    <a:lstStyle/>
                    <a:p>
                      <a:pPr algn="ctr"/>
                      <a:r>
                        <a:rPr lang="en-US" altLang="zh-CN" sz="2400" dirty="0" smtClean="0"/>
                        <a:t>2013</a:t>
                      </a:r>
                      <a:r>
                        <a:rPr lang="zh-CN" altLang="en-US" sz="2400" dirty="0" smtClean="0"/>
                        <a:t>年</a:t>
                      </a:r>
                      <a:r>
                        <a:rPr lang="en-US" altLang="zh-CN" sz="2400" dirty="0" smtClean="0"/>
                        <a:t>12</a:t>
                      </a:r>
                      <a:r>
                        <a:rPr lang="zh-CN" altLang="en-US" sz="2400" dirty="0" smtClean="0"/>
                        <a:t>月</a:t>
                      </a:r>
                      <a:r>
                        <a:rPr lang="en-US" altLang="zh-CN" sz="2400" dirty="0" smtClean="0"/>
                        <a:t>31</a:t>
                      </a:r>
                      <a:r>
                        <a:rPr lang="zh-CN" altLang="en-US" sz="2400" dirty="0" smtClean="0"/>
                        <a:t>日</a:t>
                      </a:r>
                      <a:endParaRPr lang="zh-CN" altLang="en-US" sz="2400" dirty="0"/>
                    </a:p>
                  </a:txBody>
                  <a:tcPr/>
                </a:tc>
                <a:tc>
                  <a:txBody>
                    <a:bodyPr/>
                    <a:lstStyle/>
                    <a:p>
                      <a:pPr algn="ctr"/>
                      <a:r>
                        <a:rPr lang="en-US" altLang="zh-CN" sz="2400" dirty="0" smtClean="0"/>
                        <a:t>360.25</a:t>
                      </a:r>
                      <a:endParaRPr lang="zh-CN" altLang="en-US" sz="2400" dirty="0"/>
                    </a:p>
                  </a:txBody>
                  <a:tcPr/>
                </a:tc>
                <a:tc>
                  <a:txBody>
                    <a:bodyPr/>
                    <a:lstStyle/>
                    <a:p>
                      <a:pPr algn="ctr"/>
                      <a:r>
                        <a:rPr lang="en-US" altLang="zh-CN" sz="2400" dirty="0" smtClean="0"/>
                        <a:t>250</a:t>
                      </a:r>
                      <a:endParaRPr lang="zh-CN" altLang="en-US" sz="2400" dirty="0"/>
                    </a:p>
                  </a:txBody>
                  <a:tcPr/>
                </a:tc>
                <a:tc>
                  <a:txBody>
                    <a:bodyPr/>
                    <a:lstStyle/>
                    <a:p>
                      <a:pPr algn="ctr"/>
                      <a:r>
                        <a:rPr lang="en-US" altLang="zh-CN" sz="2400" dirty="0" smtClean="0"/>
                        <a:t>110.25</a:t>
                      </a:r>
                      <a:endParaRPr lang="zh-CN" altLang="en-US" sz="2400" dirty="0"/>
                    </a:p>
                  </a:txBody>
                  <a:tcPr/>
                </a:tc>
                <a:tc>
                  <a:txBody>
                    <a:bodyPr/>
                    <a:lstStyle/>
                    <a:p>
                      <a:pPr algn="ctr"/>
                      <a:r>
                        <a:rPr lang="en-US" altLang="zh-CN" sz="2400" dirty="0" smtClean="0"/>
                        <a:t>4613.33</a:t>
                      </a:r>
                      <a:endParaRPr lang="zh-CN" altLang="en-US" sz="2400" dirty="0"/>
                    </a:p>
                  </a:txBody>
                  <a:tcPr/>
                </a:tc>
              </a:tr>
              <a:tr h="541020">
                <a:tc>
                  <a:txBody>
                    <a:bodyPr/>
                    <a:lstStyle/>
                    <a:p>
                      <a:pPr algn="ctr"/>
                      <a:r>
                        <a:rPr lang="en-US" altLang="zh-CN" sz="2400" dirty="0" smtClean="0"/>
                        <a:t>2014</a:t>
                      </a:r>
                      <a:r>
                        <a:rPr lang="zh-CN" altLang="en-US" sz="2400" dirty="0" smtClean="0"/>
                        <a:t>年</a:t>
                      </a:r>
                      <a:r>
                        <a:rPr lang="en-US" altLang="zh-CN" sz="2400" dirty="0" smtClean="0"/>
                        <a:t>12</a:t>
                      </a:r>
                      <a:r>
                        <a:rPr lang="zh-CN" altLang="en-US" sz="2400" dirty="0" smtClean="0"/>
                        <a:t>月</a:t>
                      </a:r>
                      <a:r>
                        <a:rPr lang="en-US" altLang="zh-CN" sz="2400" dirty="0" smtClean="0"/>
                        <a:t>31</a:t>
                      </a:r>
                      <a:r>
                        <a:rPr lang="zh-CN" altLang="en-US" sz="2400" dirty="0" smtClean="0"/>
                        <a:t>日</a:t>
                      </a:r>
                      <a:endParaRPr lang="zh-CN" altLang="en-US" sz="2400" dirty="0"/>
                    </a:p>
                  </a:txBody>
                  <a:tcPr/>
                </a:tc>
                <a:tc>
                  <a:txBody>
                    <a:bodyPr/>
                    <a:lstStyle/>
                    <a:p>
                      <a:pPr algn="ctr"/>
                      <a:r>
                        <a:rPr lang="en-US" altLang="zh-CN" sz="2400" dirty="0" smtClean="0"/>
                        <a:t>369.07</a:t>
                      </a:r>
                      <a:endParaRPr lang="zh-CN" altLang="en-US" sz="2400" dirty="0"/>
                    </a:p>
                  </a:txBody>
                  <a:tcPr/>
                </a:tc>
                <a:tc>
                  <a:txBody>
                    <a:bodyPr/>
                    <a:lstStyle/>
                    <a:p>
                      <a:pPr algn="ctr"/>
                      <a:r>
                        <a:rPr lang="en-US" altLang="zh-CN" sz="2400" dirty="0" smtClean="0"/>
                        <a:t>250</a:t>
                      </a:r>
                      <a:endParaRPr lang="zh-CN" altLang="en-US" sz="2400" dirty="0"/>
                    </a:p>
                  </a:txBody>
                  <a:tcPr/>
                </a:tc>
                <a:tc>
                  <a:txBody>
                    <a:bodyPr/>
                    <a:lstStyle/>
                    <a:p>
                      <a:pPr algn="ctr"/>
                      <a:r>
                        <a:rPr lang="en-US" altLang="zh-CN" sz="2400" dirty="0" smtClean="0"/>
                        <a:t>119.07</a:t>
                      </a:r>
                      <a:endParaRPr lang="zh-CN" altLang="en-US" sz="2400" dirty="0"/>
                    </a:p>
                  </a:txBody>
                  <a:tcPr/>
                </a:tc>
                <a:tc>
                  <a:txBody>
                    <a:bodyPr/>
                    <a:lstStyle/>
                    <a:p>
                      <a:pPr algn="ctr"/>
                      <a:r>
                        <a:rPr lang="en-US" altLang="zh-CN" sz="2400" dirty="0" smtClean="0"/>
                        <a:t>4732.40</a:t>
                      </a:r>
                      <a:endParaRPr lang="zh-CN" altLang="en-US" sz="2400" dirty="0"/>
                    </a:p>
                  </a:txBody>
                  <a:tcPr/>
                </a:tc>
              </a:tr>
              <a:tr h="541020">
                <a:tc>
                  <a:txBody>
                    <a:bodyPr/>
                    <a:lstStyle/>
                    <a:p>
                      <a:pPr algn="ctr"/>
                      <a:r>
                        <a:rPr lang="en-US" altLang="zh-CN" sz="2400" dirty="0" smtClean="0"/>
                        <a:t>2015</a:t>
                      </a:r>
                      <a:r>
                        <a:rPr lang="zh-CN" altLang="en-US" sz="2400" dirty="0" smtClean="0"/>
                        <a:t>年</a:t>
                      </a:r>
                      <a:r>
                        <a:rPr lang="en-US" altLang="zh-CN" sz="2400" dirty="0" smtClean="0"/>
                        <a:t>12</a:t>
                      </a:r>
                      <a:r>
                        <a:rPr lang="zh-CN" altLang="en-US" sz="2400" dirty="0" smtClean="0"/>
                        <a:t>月</a:t>
                      </a:r>
                      <a:r>
                        <a:rPr lang="en-US" altLang="zh-CN" sz="2400" dirty="0" smtClean="0"/>
                        <a:t>31</a:t>
                      </a:r>
                      <a:r>
                        <a:rPr lang="zh-CN" altLang="en-US" sz="2400" dirty="0" smtClean="0"/>
                        <a:t>日</a:t>
                      </a:r>
                      <a:endParaRPr lang="zh-CN" altLang="en-US" sz="2400" dirty="0"/>
                    </a:p>
                  </a:txBody>
                  <a:tcPr/>
                </a:tc>
                <a:tc>
                  <a:txBody>
                    <a:bodyPr/>
                    <a:lstStyle/>
                    <a:p>
                      <a:pPr algn="ctr"/>
                      <a:r>
                        <a:rPr lang="en-US" altLang="zh-CN" sz="2400" dirty="0" smtClean="0"/>
                        <a:t>378.59</a:t>
                      </a:r>
                      <a:endParaRPr lang="zh-CN" altLang="en-US" sz="2400" dirty="0"/>
                    </a:p>
                  </a:txBody>
                  <a:tcPr/>
                </a:tc>
                <a:tc>
                  <a:txBody>
                    <a:bodyPr/>
                    <a:lstStyle/>
                    <a:p>
                      <a:pPr algn="ctr"/>
                      <a:r>
                        <a:rPr lang="en-US" altLang="zh-CN" sz="2400" dirty="0" smtClean="0"/>
                        <a:t>250</a:t>
                      </a:r>
                      <a:endParaRPr lang="zh-CN" altLang="en-US" sz="2400" dirty="0"/>
                    </a:p>
                  </a:txBody>
                  <a:tcPr/>
                </a:tc>
                <a:tc>
                  <a:txBody>
                    <a:bodyPr/>
                    <a:lstStyle/>
                    <a:p>
                      <a:pPr algn="ctr"/>
                      <a:r>
                        <a:rPr lang="en-US" altLang="zh-CN" sz="2400" dirty="0" smtClean="0"/>
                        <a:t>128.59</a:t>
                      </a:r>
                      <a:endParaRPr lang="zh-CN" altLang="en-US" sz="2400" dirty="0"/>
                    </a:p>
                  </a:txBody>
                  <a:tcPr/>
                </a:tc>
                <a:tc>
                  <a:txBody>
                    <a:bodyPr/>
                    <a:lstStyle/>
                    <a:p>
                      <a:pPr algn="ctr"/>
                      <a:r>
                        <a:rPr lang="en-US" altLang="zh-CN" sz="2400" dirty="0" smtClean="0"/>
                        <a:t>4860.99</a:t>
                      </a:r>
                      <a:endParaRPr lang="zh-CN" altLang="en-US" sz="2400" dirty="0"/>
                    </a:p>
                  </a:txBody>
                  <a:tcPr/>
                </a:tc>
              </a:tr>
              <a:tr h="541020">
                <a:tc>
                  <a:txBody>
                    <a:bodyPr/>
                    <a:lstStyle/>
                    <a:p>
                      <a:pPr algn="ctr"/>
                      <a:r>
                        <a:rPr lang="en-US" altLang="zh-CN" sz="2400" dirty="0" smtClean="0"/>
                        <a:t>2016</a:t>
                      </a:r>
                      <a:r>
                        <a:rPr lang="zh-CN" altLang="en-US" sz="2400" dirty="0" smtClean="0"/>
                        <a:t>年</a:t>
                      </a:r>
                      <a:r>
                        <a:rPr lang="en-US" altLang="zh-CN" sz="2400" dirty="0" smtClean="0"/>
                        <a:t>12</a:t>
                      </a:r>
                      <a:r>
                        <a:rPr lang="zh-CN" altLang="en-US" sz="2400" dirty="0" smtClean="0"/>
                        <a:t>月</a:t>
                      </a:r>
                      <a:r>
                        <a:rPr lang="en-US" altLang="zh-CN" sz="2400" dirty="0" smtClean="0"/>
                        <a:t>31</a:t>
                      </a:r>
                      <a:r>
                        <a:rPr lang="zh-CN" altLang="en-US" sz="2400" dirty="0" smtClean="0"/>
                        <a:t>日</a:t>
                      </a:r>
                      <a:endParaRPr lang="zh-CN" altLang="en-US" sz="2400" dirty="0"/>
                    </a:p>
                  </a:txBody>
                  <a:tcPr/>
                </a:tc>
                <a:tc>
                  <a:txBody>
                    <a:bodyPr/>
                    <a:lstStyle/>
                    <a:p>
                      <a:pPr algn="ctr"/>
                      <a:r>
                        <a:rPr lang="en-US" altLang="zh-CN" sz="2400" dirty="0" smtClean="0"/>
                        <a:t>389.01</a:t>
                      </a:r>
                      <a:endParaRPr lang="zh-CN" altLang="en-US" sz="2400" dirty="0"/>
                    </a:p>
                  </a:txBody>
                  <a:tcPr/>
                </a:tc>
                <a:tc>
                  <a:txBody>
                    <a:bodyPr/>
                    <a:lstStyle/>
                    <a:p>
                      <a:pPr algn="ctr"/>
                      <a:r>
                        <a:rPr lang="en-US" altLang="zh-CN" sz="2400" dirty="0" smtClean="0"/>
                        <a:t>250</a:t>
                      </a:r>
                      <a:endParaRPr lang="zh-CN" altLang="en-US" sz="2400" dirty="0"/>
                    </a:p>
                  </a:txBody>
                  <a:tcPr/>
                </a:tc>
                <a:tc>
                  <a:txBody>
                    <a:bodyPr/>
                    <a:lstStyle/>
                    <a:p>
                      <a:pPr algn="ctr"/>
                      <a:r>
                        <a:rPr lang="en-US" altLang="zh-CN" sz="2400" dirty="0" smtClean="0"/>
                        <a:t>139.01</a:t>
                      </a:r>
                      <a:endParaRPr lang="zh-CN" altLang="en-US" sz="2400" dirty="0"/>
                    </a:p>
                  </a:txBody>
                  <a:tcPr/>
                </a:tc>
                <a:tc>
                  <a:txBody>
                    <a:bodyPr/>
                    <a:lstStyle/>
                    <a:p>
                      <a:pPr algn="ctr"/>
                      <a:r>
                        <a:rPr lang="en-US" altLang="zh-CN" sz="2400" dirty="0" smtClean="0"/>
                        <a:t>5000</a:t>
                      </a:r>
                      <a:endParaRPr lang="zh-CN" altLang="en-US" sz="2400" dirty="0"/>
                    </a:p>
                  </a:txBody>
                  <a:tcPr/>
                </a:tc>
              </a:tr>
            </a:tbl>
          </a:graphicData>
        </a:graphic>
      </p:graphicFrame>
      <p:sp>
        <p:nvSpPr>
          <p:cNvPr id="4" name="圆角矩形 3"/>
          <p:cNvSpPr/>
          <p:nvPr/>
        </p:nvSpPr>
        <p:spPr>
          <a:xfrm>
            <a:off x="4949952" y="719328"/>
            <a:ext cx="2401824" cy="4706112"/>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过程 4"/>
          <p:cNvSpPr/>
          <p:nvPr/>
        </p:nvSpPr>
        <p:spPr>
          <a:xfrm>
            <a:off x="5193792" y="5632704"/>
            <a:ext cx="195072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应收利息</a:t>
            </a:r>
            <a:endParaRPr lang="zh-CN" altLang="en-US" sz="2800" dirty="0"/>
          </a:p>
        </p:txBody>
      </p:sp>
      <p:sp>
        <p:nvSpPr>
          <p:cNvPr id="6" name="流程图: 过程 5"/>
          <p:cNvSpPr/>
          <p:nvPr/>
        </p:nvSpPr>
        <p:spPr>
          <a:xfrm>
            <a:off x="7626096" y="5608320"/>
            <a:ext cx="195072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利息调整</a:t>
            </a:r>
            <a:endParaRPr lang="zh-CN" altLang="en-US" sz="2800" dirty="0"/>
          </a:p>
        </p:txBody>
      </p:sp>
      <p:sp>
        <p:nvSpPr>
          <p:cNvPr id="7" name="圆角矩形 6"/>
          <p:cNvSpPr/>
          <p:nvPr/>
        </p:nvSpPr>
        <p:spPr>
          <a:xfrm>
            <a:off x="7357872" y="719328"/>
            <a:ext cx="2365248" cy="4706112"/>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圆角矩形 7"/>
          <p:cNvSpPr/>
          <p:nvPr/>
        </p:nvSpPr>
        <p:spPr>
          <a:xfrm>
            <a:off x="2663952" y="719328"/>
            <a:ext cx="2401824" cy="4706112"/>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流程图: 过程 8"/>
          <p:cNvSpPr/>
          <p:nvPr/>
        </p:nvSpPr>
        <p:spPr>
          <a:xfrm>
            <a:off x="2761488" y="5632704"/>
            <a:ext cx="1950720" cy="597408"/>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t>投资收益</a:t>
            </a:r>
            <a:endParaRPr lang="zh-CN" altLang="en-US" sz="2800" dirty="0"/>
          </a:p>
        </p:txBody>
      </p:sp>
    </p:spTree>
    <p:extLst>
      <p:ext uri="{BB962C8B-B14F-4D97-AF65-F5344CB8AC3E}">
        <p14:creationId xmlns:p14="http://schemas.microsoft.com/office/powerpoint/2010/main" val="384145079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9408" y="0"/>
            <a:ext cx="153619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投资</a:t>
            </a:r>
            <a:endParaRPr lang="zh-CN" altLang="en-US" sz="3200" dirty="0"/>
          </a:p>
        </p:txBody>
      </p:sp>
      <p:sp>
        <p:nvSpPr>
          <p:cNvPr id="4" name="文本框 3"/>
          <p:cNvSpPr txBox="1"/>
          <p:nvPr/>
        </p:nvSpPr>
        <p:spPr>
          <a:xfrm>
            <a:off x="0" y="390294"/>
            <a:ext cx="12192000" cy="590931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2800" dirty="0" smtClean="0"/>
              <a:t>  持有至到期投资的核算：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a:t>持有至到期</a:t>
            </a:r>
            <a:r>
              <a:rPr lang="zh-CN" altLang="en-US" sz="2800" dirty="0" smtClean="0"/>
              <a:t>投资的减值</a:t>
            </a:r>
            <a:endParaRPr lang="en-US" altLang="zh-CN" sz="2800" dirty="0" smtClean="0"/>
          </a:p>
          <a:p>
            <a:pPr marL="1371600" lvl="2" indent="-457200">
              <a:lnSpc>
                <a:spcPct val="150000"/>
              </a:lnSpc>
              <a:buFont typeface="Wingdings" panose="05000000000000000000" pitchFamily="2" charset="2"/>
              <a:buChar char="Ø"/>
            </a:pPr>
            <a:r>
              <a:rPr lang="zh-CN" altLang="en-US" sz="2800" dirty="0" smtClean="0"/>
              <a:t>确认减值后，</a:t>
            </a:r>
            <a:r>
              <a:rPr lang="zh-CN" altLang="en-US" sz="2800" dirty="0" smtClean="0"/>
              <a:t>借方登记“资产减值损失”账户，贷方登记“持有至到期投资减值准备”账户</a:t>
            </a:r>
            <a:endParaRPr lang="en-US" altLang="zh-CN" sz="2800" dirty="0" smtClean="0"/>
          </a:p>
          <a:p>
            <a:pPr marL="457200" indent="-457200">
              <a:lnSpc>
                <a:spcPct val="150000"/>
              </a:lnSpc>
              <a:buFont typeface="Wingdings" panose="05000000000000000000" pitchFamily="2" charset="2"/>
              <a:buChar char="l"/>
            </a:pPr>
            <a:r>
              <a:rPr lang="zh-CN" altLang="en-US" sz="2800" dirty="0"/>
              <a:t>长期股权</a:t>
            </a:r>
            <a:r>
              <a:rPr lang="zh-CN" altLang="en-US" sz="2800" dirty="0" smtClean="0"/>
              <a:t>投资的核算：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a:t>长期股权</a:t>
            </a:r>
            <a:r>
              <a:rPr lang="zh-CN" altLang="en-US" sz="2800" dirty="0" smtClean="0"/>
              <a:t>投资：长期股权投资，是指投资方对被投资方能够实施控制或具有重大影响的权益性投资，以及对合营企业的权益性投资</a:t>
            </a:r>
            <a:endParaRPr lang="en-US" altLang="zh-CN" sz="2800" dirty="0" smtClean="0"/>
          </a:p>
          <a:p>
            <a:pPr marL="914400" lvl="1" indent="-457200">
              <a:lnSpc>
                <a:spcPct val="150000"/>
              </a:lnSpc>
              <a:buFont typeface="Wingdings" panose="05000000000000000000" pitchFamily="2" charset="2"/>
              <a:buChar char="ü"/>
            </a:pPr>
            <a:r>
              <a:rPr lang="zh-CN" altLang="en-US" sz="2800" dirty="0" smtClean="0"/>
              <a:t>非同一控制下企业合并形成的长期股权投资的会计处理：</a:t>
            </a:r>
            <a:r>
              <a:rPr lang="en-US" altLang="zh-CN" sz="2800" dirty="0" smtClean="0"/>
              <a:t>PPT</a:t>
            </a:r>
            <a:r>
              <a:rPr lang="zh-CN" altLang="en-US" sz="2800" dirty="0" smtClean="0"/>
              <a:t>例</a:t>
            </a:r>
            <a:r>
              <a:rPr lang="en-US" altLang="zh-CN" sz="2800" dirty="0" smtClean="0"/>
              <a:t>12</a:t>
            </a:r>
            <a:r>
              <a:rPr lang="zh-CN" altLang="en-US" sz="2800" dirty="0" smtClean="0"/>
              <a:t>华联实业公司的会计处理</a:t>
            </a:r>
            <a:endParaRPr lang="en-US" altLang="zh-CN" sz="2800" dirty="0" smtClean="0"/>
          </a:p>
        </p:txBody>
      </p:sp>
    </p:spTree>
    <p:extLst>
      <p:ext uri="{BB962C8B-B14F-4D97-AF65-F5344CB8AC3E}">
        <p14:creationId xmlns:p14="http://schemas.microsoft.com/office/powerpoint/2010/main" val="394291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0"/>
            <a:ext cx="4489938"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会计学概述</a:t>
            </a:r>
            <a:endParaRPr lang="zh-CN" altLang="en-US" sz="3600" dirty="0"/>
          </a:p>
        </p:txBody>
      </p:sp>
      <p:graphicFrame>
        <p:nvGraphicFramePr>
          <p:cNvPr id="3" name="图示 2"/>
          <p:cNvGraphicFramePr/>
          <p:nvPr>
            <p:extLst>
              <p:ext uri="{D42A27DB-BD31-4B8C-83A1-F6EECF244321}">
                <p14:modId xmlns:p14="http://schemas.microsoft.com/office/powerpoint/2010/main" val="1222591350"/>
              </p:ext>
            </p:extLst>
          </p:nvPr>
        </p:nvGraphicFramePr>
        <p:xfrm>
          <a:off x="712269" y="1395664"/>
          <a:ext cx="10058400" cy="4042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文本框 3"/>
          <p:cNvSpPr txBox="1"/>
          <p:nvPr/>
        </p:nvSpPr>
        <p:spPr>
          <a:xfrm>
            <a:off x="231006" y="789272"/>
            <a:ext cx="4354077" cy="461665"/>
          </a:xfrm>
          <a:prstGeom prst="rect">
            <a:avLst/>
          </a:prstGeom>
          <a:noFill/>
        </p:spPr>
        <p:txBody>
          <a:bodyPr wrap="none" rtlCol="0">
            <a:spAutoFit/>
          </a:bodyPr>
          <a:lstStyle/>
          <a:p>
            <a:pPr marL="285750" indent="-285750">
              <a:buFont typeface="Wingdings" panose="05000000000000000000" pitchFamily="2" charset="2"/>
              <a:buChar char="l"/>
            </a:pPr>
            <a:r>
              <a:rPr lang="en-US" altLang="zh-CN" sz="2400" dirty="0" smtClean="0"/>
              <a:t> </a:t>
            </a:r>
            <a:r>
              <a:rPr lang="zh-CN" altLang="en-US" sz="2400" dirty="0" smtClean="0"/>
              <a:t>会计核算的基本前提</a:t>
            </a:r>
            <a:r>
              <a:rPr lang="en-US" altLang="zh-CN" sz="2400" dirty="0" smtClean="0"/>
              <a:t>/</a:t>
            </a:r>
            <a:r>
              <a:rPr lang="zh-CN" altLang="en-US" sz="2400" dirty="0" smtClean="0"/>
              <a:t>假设：</a:t>
            </a:r>
            <a:endParaRPr lang="zh-CN" altLang="en-US" sz="2400" dirty="0"/>
          </a:p>
        </p:txBody>
      </p:sp>
      <p:sp>
        <p:nvSpPr>
          <p:cNvPr id="5" name="流程图: 可选过程 4"/>
          <p:cNvSpPr/>
          <p:nvPr/>
        </p:nvSpPr>
        <p:spPr>
          <a:xfrm>
            <a:off x="6930046" y="1501254"/>
            <a:ext cx="2067636" cy="77792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3200" dirty="0" smtClean="0"/>
              <a:t>空间范围</a:t>
            </a:r>
            <a:endParaRPr lang="zh-CN" altLang="en-US" sz="3200" dirty="0"/>
          </a:p>
        </p:txBody>
      </p:sp>
      <p:sp>
        <p:nvSpPr>
          <p:cNvPr id="6" name="流程图: 可选过程 5"/>
          <p:cNvSpPr/>
          <p:nvPr/>
        </p:nvSpPr>
        <p:spPr>
          <a:xfrm>
            <a:off x="8080672" y="2972818"/>
            <a:ext cx="2067636" cy="77792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3200" dirty="0" smtClean="0"/>
              <a:t>计量单位</a:t>
            </a:r>
            <a:endParaRPr lang="zh-CN" altLang="en-US" sz="3200" dirty="0"/>
          </a:p>
        </p:txBody>
      </p:sp>
      <p:sp>
        <p:nvSpPr>
          <p:cNvPr id="7" name="流程图: 可选过程 6"/>
          <p:cNvSpPr/>
          <p:nvPr/>
        </p:nvSpPr>
        <p:spPr>
          <a:xfrm>
            <a:off x="1228850" y="3059445"/>
            <a:ext cx="2067636" cy="77792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3200" dirty="0" smtClean="0"/>
              <a:t>计价基础</a:t>
            </a:r>
            <a:endParaRPr lang="zh-CN" altLang="en-US" sz="3200" dirty="0"/>
          </a:p>
        </p:txBody>
      </p:sp>
      <p:sp>
        <p:nvSpPr>
          <p:cNvPr id="8" name="流程图: 可选过程 7"/>
          <p:cNvSpPr/>
          <p:nvPr/>
        </p:nvSpPr>
        <p:spPr>
          <a:xfrm>
            <a:off x="2852357" y="4513339"/>
            <a:ext cx="2067636" cy="777922"/>
          </a:xfrm>
          <a:prstGeom prst="flowChartAlternateProcess">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sz="3200" dirty="0" smtClean="0"/>
              <a:t>时间长度</a:t>
            </a:r>
            <a:endParaRPr lang="zh-CN" altLang="en-US" sz="3200" dirty="0"/>
          </a:p>
        </p:txBody>
      </p:sp>
    </p:spTree>
    <p:extLst>
      <p:ext uri="{BB962C8B-B14F-4D97-AF65-F5344CB8AC3E}">
        <p14:creationId xmlns:p14="http://schemas.microsoft.com/office/powerpoint/2010/main" val="12906083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9408" y="0"/>
            <a:ext cx="153619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投资</a:t>
            </a:r>
            <a:endParaRPr lang="zh-CN" altLang="en-US" sz="3200" dirty="0"/>
          </a:p>
        </p:txBody>
      </p:sp>
      <p:sp>
        <p:nvSpPr>
          <p:cNvPr id="3" name="文本框 2"/>
          <p:cNvSpPr txBox="1"/>
          <p:nvPr/>
        </p:nvSpPr>
        <p:spPr>
          <a:xfrm>
            <a:off x="0" y="390294"/>
            <a:ext cx="12192000" cy="5909310"/>
          </a:xfrm>
          <a:prstGeom prst="rect">
            <a:avLst/>
          </a:prstGeom>
          <a:noFill/>
        </p:spPr>
        <p:txBody>
          <a:bodyPr wrap="square" rtlCol="0">
            <a:spAutoFit/>
          </a:bodyPr>
          <a:lstStyle/>
          <a:p>
            <a:pPr marL="457200" indent="-457200">
              <a:lnSpc>
                <a:spcPct val="150000"/>
              </a:lnSpc>
              <a:buFont typeface="Wingdings" panose="05000000000000000000" pitchFamily="2" charset="2"/>
              <a:buChar char="l"/>
            </a:pPr>
            <a:r>
              <a:rPr lang="zh-CN" altLang="en-US" sz="2800" dirty="0" smtClean="0"/>
              <a:t>长期</a:t>
            </a:r>
            <a:r>
              <a:rPr lang="zh-CN" altLang="en-US" sz="2800" dirty="0"/>
              <a:t>股权</a:t>
            </a:r>
            <a:r>
              <a:rPr lang="zh-CN" altLang="en-US" sz="2800" dirty="0" smtClean="0"/>
              <a:t>投资的核算：</a:t>
            </a:r>
            <a:endParaRPr lang="en-US" altLang="zh-CN" sz="2800" dirty="0" smtClean="0"/>
          </a:p>
          <a:p>
            <a:pPr marL="914400" lvl="1" indent="-457200">
              <a:lnSpc>
                <a:spcPct val="150000"/>
              </a:lnSpc>
              <a:buFont typeface="Wingdings" panose="05000000000000000000" pitchFamily="2" charset="2"/>
              <a:buChar char="ü"/>
            </a:pPr>
            <a:r>
              <a:rPr lang="zh-CN" altLang="en-US" sz="2800" dirty="0"/>
              <a:t>长期股权</a:t>
            </a:r>
            <a:r>
              <a:rPr lang="zh-CN" altLang="en-US" sz="2800" dirty="0" smtClean="0"/>
              <a:t>投资的后续计量</a:t>
            </a:r>
            <a:endParaRPr lang="en-US" altLang="zh-CN" sz="2800" dirty="0" smtClean="0"/>
          </a:p>
          <a:p>
            <a:pPr marL="1371600" lvl="2" indent="-457200">
              <a:lnSpc>
                <a:spcPct val="150000"/>
              </a:lnSpc>
              <a:buFont typeface="Wingdings" panose="05000000000000000000" pitchFamily="2" charset="2"/>
              <a:buChar char="Ø"/>
            </a:pPr>
            <a:r>
              <a:rPr lang="zh-CN" altLang="en-US" sz="2800" dirty="0"/>
              <a:t>成本</a:t>
            </a:r>
            <a:r>
              <a:rPr lang="zh-CN" altLang="en-US" sz="2800" dirty="0" smtClean="0"/>
              <a:t>法：</a:t>
            </a:r>
            <a:r>
              <a:rPr lang="zh-CN" altLang="en-US" sz="2800" dirty="0" smtClean="0"/>
              <a:t>长期股权投资的账面价值按初始投资成本计量，除追加或收回投资调整长期股权投资外，一般不对账面价值进行调整，</a:t>
            </a:r>
            <a:r>
              <a:rPr lang="zh-CN" altLang="en-US" sz="2800" b="1" i="1" dirty="0" smtClean="0">
                <a:solidFill>
                  <a:srgbClr val="C00000"/>
                </a:solidFill>
              </a:rPr>
              <a:t>以成本反应的账面价值不变</a:t>
            </a:r>
            <a:r>
              <a:rPr lang="zh-CN" altLang="en-US" sz="2800" dirty="0" smtClean="0"/>
              <a:t>。被投资单位宣告分派的现金股利或利润，确认为当期投资收益。</a:t>
            </a:r>
            <a:endParaRPr lang="en-US" altLang="zh-CN" sz="2800" dirty="0" smtClean="0"/>
          </a:p>
          <a:p>
            <a:pPr marL="1371600" lvl="2" indent="-457200">
              <a:lnSpc>
                <a:spcPct val="150000"/>
              </a:lnSpc>
              <a:buFont typeface="Wingdings" panose="05000000000000000000" pitchFamily="2" charset="2"/>
              <a:buChar char="Ø"/>
            </a:pPr>
            <a:r>
              <a:rPr lang="zh-CN" altLang="en-US" sz="2800" dirty="0"/>
              <a:t>权益</a:t>
            </a:r>
            <a:r>
              <a:rPr lang="zh-CN" altLang="en-US" sz="2800" dirty="0" smtClean="0"/>
              <a:t>法：在取得长期股权投资时以投资成本计量，在投资持有期间要根据投资方应享有的被投资方所有者权益份额的变动，对长期股权投资的账面价值进行</a:t>
            </a:r>
            <a:r>
              <a:rPr lang="zh-CN" altLang="en-US" sz="2800" b="1" i="1" dirty="0" smtClean="0">
                <a:solidFill>
                  <a:srgbClr val="C00000"/>
                </a:solidFill>
              </a:rPr>
              <a:t>相应调整</a:t>
            </a:r>
            <a:r>
              <a:rPr lang="zh-CN" altLang="en-US" sz="2800" dirty="0" smtClean="0"/>
              <a:t>的一种会计处理方法</a:t>
            </a:r>
            <a:endParaRPr lang="en-US" altLang="zh-CN" sz="2800" dirty="0" smtClean="0"/>
          </a:p>
        </p:txBody>
      </p:sp>
    </p:spTree>
    <p:extLst>
      <p:ext uri="{BB962C8B-B14F-4D97-AF65-F5344CB8AC3E}">
        <p14:creationId xmlns:p14="http://schemas.microsoft.com/office/powerpoint/2010/main" val="399408064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169408" y="0"/>
            <a:ext cx="1536192" cy="6217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t>练习</a:t>
            </a:r>
          </a:p>
        </p:txBody>
      </p:sp>
      <p:sp>
        <p:nvSpPr>
          <p:cNvPr id="3" name="文本框 2"/>
          <p:cNvSpPr txBox="1"/>
          <p:nvPr/>
        </p:nvSpPr>
        <p:spPr>
          <a:xfrm>
            <a:off x="30480" y="621791"/>
            <a:ext cx="11814048" cy="590931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800" dirty="0" smtClean="0"/>
              <a:t> </a:t>
            </a:r>
            <a:r>
              <a:rPr lang="zh-CN" altLang="en-US" sz="2800" dirty="0" smtClean="0"/>
              <a:t>简述会计信息的质量要求</a:t>
            </a:r>
            <a:endParaRPr lang="en-US" altLang="zh-CN" sz="2800" dirty="0" smtClean="0"/>
          </a:p>
          <a:p>
            <a:pPr marL="285750" indent="-285750">
              <a:lnSpc>
                <a:spcPct val="150000"/>
              </a:lnSpc>
              <a:buFont typeface="Wingdings" panose="05000000000000000000" pitchFamily="2" charset="2"/>
              <a:buChar char="l"/>
            </a:pPr>
            <a:r>
              <a:rPr lang="en-US" altLang="zh-CN" sz="2800" dirty="0"/>
              <a:t> </a:t>
            </a:r>
            <a:r>
              <a:rPr lang="zh-CN" altLang="en-US" sz="2800" dirty="0" smtClean="0"/>
              <a:t>何为会计假设，并进行简要说明</a:t>
            </a:r>
            <a:endParaRPr lang="en-US" altLang="zh-CN" sz="2800" dirty="0" smtClean="0"/>
          </a:p>
          <a:p>
            <a:pPr marL="285750" indent="-285750">
              <a:lnSpc>
                <a:spcPct val="150000"/>
              </a:lnSpc>
              <a:buFont typeface="Wingdings" panose="05000000000000000000" pitchFamily="2" charset="2"/>
              <a:buChar char="l"/>
            </a:pPr>
            <a:r>
              <a:rPr lang="zh-CN" altLang="en-US" sz="2800" dirty="0" smtClean="0"/>
              <a:t>会计的要素有哪些，描述其含义并举例说明</a:t>
            </a:r>
            <a:endParaRPr lang="en-US" altLang="zh-CN" sz="2800" dirty="0" smtClean="0"/>
          </a:p>
          <a:p>
            <a:pPr marL="285750" indent="-285750">
              <a:lnSpc>
                <a:spcPct val="150000"/>
              </a:lnSpc>
              <a:buFont typeface="Wingdings" panose="05000000000000000000" pitchFamily="2" charset="2"/>
              <a:buChar char="l"/>
            </a:pPr>
            <a:r>
              <a:rPr lang="en-US" altLang="zh-CN" sz="2800" dirty="0"/>
              <a:t> </a:t>
            </a:r>
            <a:r>
              <a:rPr lang="zh-CN" altLang="en-US" sz="2800" dirty="0" smtClean="0"/>
              <a:t>举例说明企业经济业务对会计等式的影响</a:t>
            </a:r>
            <a:endParaRPr lang="en-US" altLang="zh-CN" sz="2800" dirty="0" smtClean="0"/>
          </a:p>
          <a:p>
            <a:pPr marL="285750" indent="-285750">
              <a:lnSpc>
                <a:spcPct val="150000"/>
              </a:lnSpc>
              <a:buFont typeface="Wingdings" panose="05000000000000000000" pitchFamily="2" charset="2"/>
              <a:buChar char="l"/>
            </a:pPr>
            <a:r>
              <a:rPr lang="en-US" altLang="zh-CN" sz="2800" dirty="0"/>
              <a:t> </a:t>
            </a:r>
            <a:r>
              <a:rPr lang="zh-CN" altLang="en-US" sz="2800" dirty="0" smtClean="0"/>
              <a:t>借贷记账法的记账规则是什么？借贷记账法下的账户种类有哪些？其</a:t>
            </a:r>
            <a:r>
              <a:rPr lang="en-US" altLang="zh-CN" sz="2800" dirty="0" smtClean="0"/>
              <a:t>T</a:t>
            </a:r>
            <a:r>
              <a:rPr lang="zh-CN" altLang="en-US" sz="2800" dirty="0" smtClean="0"/>
              <a:t>形账户结构为？</a:t>
            </a:r>
            <a:endParaRPr lang="en-US" altLang="zh-CN" sz="2800" dirty="0" smtClean="0"/>
          </a:p>
          <a:p>
            <a:pPr marL="285750" indent="-285750">
              <a:lnSpc>
                <a:spcPct val="150000"/>
              </a:lnSpc>
              <a:buFont typeface="Wingdings" panose="05000000000000000000" pitchFamily="2" charset="2"/>
              <a:buChar char="l"/>
            </a:pPr>
            <a:r>
              <a:rPr lang="en-US" altLang="zh-CN" sz="2800" dirty="0"/>
              <a:t> </a:t>
            </a:r>
            <a:r>
              <a:rPr lang="zh-CN" altLang="en-US" sz="2800" dirty="0" smtClean="0"/>
              <a:t>造成企业银行存款日记账与开户银行对账单余额不符的未达账项有哪些？如何解决这个问题？</a:t>
            </a:r>
            <a:endParaRPr lang="en-US" altLang="zh-CN" sz="2800" dirty="0" smtClean="0"/>
          </a:p>
          <a:p>
            <a:pPr marL="285750" indent="-285750">
              <a:lnSpc>
                <a:spcPct val="150000"/>
              </a:lnSpc>
              <a:buFont typeface="Wingdings" panose="05000000000000000000" pitchFamily="2" charset="2"/>
              <a:buChar char="l"/>
            </a:pPr>
            <a:r>
              <a:rPr lang="en-US" altLang="zh-CN" sz="2800" dirty="0" smtClean="0"/>
              <a:t> </a:t>
            </a:r>
            <a:r>
              <a:rPr lang="zh-CN" altLang="en-US" sz="2800" dirty="0" smtClean="0"/>
              <a:t>固定资产折旧计提的计算方法有哪些，任选两种进行阐述。</a:t>
            </a:r>
            <a:endParaRPr lang="zh-CN" altLang="en-US" sz="2800" dirty="0"/>
          </a:p>
        </p:txBody>
      </p:sp>
    </p:spTree>
    <p:extLst>
      <p:ext uri="{BB962C8B-B14F-4D97-AF65-F5344CB8AC3E}">
        <p14:creationId xmlns:p14="http://schemas.microsoft.com/office/powerpoint/2010/main" val="970081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0"/>
            <a:ext cx="4489938"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600" dirty="0" smtClean="0"/>
              <a:t>会计学概述</a:t>
            </a:r>
            <a:endParaRPr lang="zh-CN" altLang="en-US" sz="3600" dirty="0"/>
          </a:p>
        </p:txBody>
      </p:sp>
      <p:sp>
        <p:nvSpPr>
          <p:cNvPr id="3" name="文本框 2"/>
          <p:cNvSpPr txBox="1"/>
          <p:nvPr/>
        </p:nvSpPr>
        <p:spPr>
          <a:xfrm>
            <a:off x="144380" y="713751"/>
            <a:ext cx="11877574" cy="1137106"/>
          </a:xfrm>
          <a:prstGeom prst="rect">
            <a:avLst/>
          </a:prstGeom>
          <a:noFill/>
        </p:spPr>
        <p:txBody>
          <a:bodyPr wrap="square" rtlCol="0">
            <a:spAutoFit/>
          </a:bodyPr>
          <a:lstStyle/>
          <a:p>
            <a:pPr marL="342900" indent="-342900">
              <a:lnSpc>
                <a:spcPct val="150000"/>
              </a:lnSpc>
              <a:buFont typeface="Wingdings" panose="05000000000000000000" pitchFamily="2" charset="2"/>
              <a:buChar char="l"/>
            </a:pPr>
            <a:r>
              <a:rPr lang="en-US" altLang="zh-CN" sz="2400" dirty="0" smtClean="0"/>
              <a:t> </a:t>
            </a:r>
            <a:r>
              <a:rPr lang="zh-CN" altLang="en-US" sz="2400" dirty="0" smtClean="0"/>
              <a:t>会计核算的基础：权责发生制、收付实现制</a:t>
            </a:r>
            <a:endParaRPr lang="en-US" altLang="zh-CN" sz="2400" dirty="0" smtClean="0"/>
          </a:p>
          <a:p>
            <a:pPr marL="342900" indent="-342900">
              <a:lnSpc>
                <a:spcPct val="150000"/>
              </a:lnSpc>
              <a:buFont typeface="Wingdings" panose="05000000000000000000" pitchFamily="2" charset="2"/>
              <a:buChar char="l"/>
            </a:pPr>
            <a:r>
              <a:rPr lang="en-US" altLang="zh-CN" sz="2400" dirty="0"/>
              <a:t> </a:t>
            </a:r>
            <a:r>
              <a:rPr lang="zh-CN" altLang="en-US" sz="2400" dirty="0" smtClean="0"/>
              <a:t>会计信息的质量要求：</a:t>
            </a:r>
            <a:endParaRPr lang="zh-CN" altLang="en-US" sz="2400" dirty="0"/>
          </a:p>
        </p:txBody>
      </p:sp>
      <p:graphicFrame>
        <p:nvGraphicFramePr>
          <p:cNvPr id="4" name="图示 3"/>
          <p:cNvGraphicFramePr/>
          <p:nvPr>
            <p:extLst>
              <p:ext uri="{D42A27DB-BD31-4B8C-83A1-F6EECF244321}">
                <p14:modId xmlns:p14="http://schemas.microsoft.com/office/powerpoint/2010/main" val="2051555737"/>
              </p:ext>
            </p:extLst>
          </p:nvPr>
        </p:nvGraphicFramePr>
        <p:xfrm>
          <a:off x="1040365" y="2346054"/>
          <a:ext cx="9739930" cy="30994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4407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3739662" y="0"/>
            <a:ext cx="4489938" cy="70338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smtClean="0"/>
              <a:t>会计要素及会计等式</a:t>
            </a:r>
            <a:endParaRPr lang="zh-CN" altLang="en-US" sz="3200" dirty="0"/>
          </a:p>
        </p:txBody>
      </p:sp>
      <p:sp>
        <p:nvSpPr>
          <p:cNvPr id="3" name="文本框 2"/>
          <p:cNvSpPr txBox="1"/>
          <p:nvPr/>
        </p:nvSpPr>
        <p:spPr>
          <a:xfrm>
            <a:off x="67377" y="703385"/>
            <a:ext cx="11999495" cy="6124754"/>
          </a:xfrm>
          <a:prstGeom prst="rect">
            <a:avLst/>
          </a:prstGeom>
          <a:noFill/>
        </p:spPr>
        <p:txBody>
          <a:bodyPr wrap="square" rtlCol="0">
            <a:spAutoFit/>
          </a:bodyPr>
          <a:lstStyle/>
          <a:p>
            <a:pPr marL="342900" indent="-342900">
              <a:lnSpc>
                <a:spcPct val="200000"/>
              </a:lnSpc>
              <a:buFont typeface="Wingdings" panose="05000000000000000000" pitchFamily="2" charset="2"/>
              <a:buChar char="l"/>
            </a:pPr>
            <a:r>
              <a:rPr lang="zh-CN" altLang="en-US" sz="2800" dirty="0" smtClean="0"/>
              <a:t>会计要素及其定义：</a:t>
            </a:r>
            <a:endParaRPr lang="en-US" altLang="zh-CN" sz="2800" dirty="0" smtClean="0"/>
          </a:p>
          <a:p>
            <a:pPr marL="800100" lvl="1" indent="-342900">
              <a:lnSpc>
                <a:spcPct val="200000"/>
              </a:lnSpc>
              <a:buFont typeface="Wingdings" panose="05000000000000000000" pitchFamily="2" charset="2"/>
              <a:buChar char="ü"/>
            </a:pPr>
            <a:r>
              <a:rPr lang="zh-CN" altLang="en-US" sz="2800" dirty="0" smtClean="0"/>
              <a:t>资产：由企业</a:t>
            </a:r>
            <a:r>
              <a:rPr lang="zh-CN" altLang="en-US" sz="2800" b="1" i="1" dirty="0" smtClean="0">
                <a:solidFill>
                  <a:srgbClr val="C00000"/>
                </a:solidFill>
              </a:rPr>
              <a:t>过去的</a:t>
            </a:r>
            <a:r>
              <a:rPr lang="zh-CN" altLang="en-US" sz="2800" dirty="0" smtClean="0"/>
              <a:t>交易或事项形成的，企业</a:t>
            </a:r>
            <a:r>
              <a:rPr lang="zh-CN" altLang="en-US" sz="2800" b="1" i="1" dirty="0" smtClean="0">
                <a:solidFill>
                  <a:srgbClr val="C00000"/>
                </a:solidFill>
              </a:rPr>
              <a:t>拥有或控制的</a:t>
            </a:r>
            <a:r>
              <a:rPr lang="zh-CN" altLang="en-US" sz="2800" dirty="0" smtClean="0"/>
              <a:t>，预期会给企业带来</a:t>
            </a:r>
            <a:r>
              <a:rPr lang="zh-CN" altLang="en-US" sz="2800" b="1" i="1" dirty="0" smtClean="0">
                <a:solidFill>
                  <a:srgbClr val="C00000"/>
                </a:solidFill>
              </a:rPr>
              <a:t>经济利益流入</a:t>
            </a:r>
            <a:r>
              <a:rPr lang="zh-CN" altLang="en-US" sz="2800" dirty="0" smtClean="0"/>
              <a:t>的资源</a:t>
            </a:r>
            <a:endParaRPr lang="en-US" altLang="zh-CN" sz="2800" dirty="0" smtClean="0"/>
          </a:p>
          <a:p>
            <a:pPr marL="800100" lvl="1" indent="-342900">
              <a:lnSpc>
                <a:spcPct val="200000"/>
              </a:lnSpc>
              <a:buFont typeface="Wingdings" panose="05000000000000000000" pitchFamily="2" charset="2"/>
              <a:buChar char="ü"/>
            </a:pPr>
            <a:r>
              <a:rPr lang="zh-CN" altLang="en-US" sz="2800" dirty="0" smtClean="0"/>
              <a:t>负债：</a:t>
            </a:r>
            <a:r>
              <a:rPr lang="zh-CN" altLang="en-US" sz="2800" dirty="0" smtClean="0"/>
              <a:t>指企业</a:t>
            </a:r>
            <a:r>
              <a:rPr lang="zh-CN" altLang="en-US" sz="2800" b="1" i="1" dirty="0" smtClean="0">
                <a:solidFill>
                  <a:srgbClr val="C00000"/>
                </a:solidFill>
              </a:rPr>
              <a:t>过去的</a:t>
            </a:r>
            <a:r>
              <a:rPr lang="zh-CN" altLang="en-US" sz="2800" dirty="0" smtClean="0"/>
              <a:t>交易或事项形成的、预期会导致</a:t>
            </a:r>
            <a:r>
              <a:rPr lang="zh-CN" altLang="en-US" sz="2800" b="1" i="1" dirty="0" smtClean="0">
                <a:solidFill>
                  <a:srgbClr val="C00000"/>
                </a:solidFill>
              </a:rPr>
              <a:t>经济利益流出</a:t>
            </a:r>
            <a:r>
              <a:rPr lang="zh-CN" altLang="en-US" sz="2800" dirty="0" smtClean="0"/>
              <a:t>企业的</a:t>
            </a:r>
            <a:r>
              <a:rPr lang="zh-CN" altLang="en-US" sz="2800" b="1" i="1" dirty="0" smtClean="0">
                <a:solidFill>
                  <a:srgbClr val="C00000"/>
                </a:solidFill>
              </a:rPr>
              <a:t>现时</a:t>
            </a:r>
            <a:r>
              <a:rPr lang="zh-CN" altLang="en-US" sz="2800" dirty="0" smtClean="0"/>
              <a:t>义务</a:t>
            </a:r>
            <a:endParaRPr lang="en-US" altLang="zh-CN" sz="2800" dirty="0" smtClean="0"/>
          </a:p>
          <a:p>
            <a:pPr marL="800100" lvl="1" indent="-342900">
              <a:lnSpc>
                <a:spcPct val="200000"/>
              </a:lnSpc>
              <a:buFont typeface="Wingdings" panose="05000000000000000000" pitchFamily="2" charset="2"/>
              <a:buChar char="ü"/>
            </a:pPr>
            <a:r>
              <a:rPr lang="zh-CN" altLang="en-US" sz="2800" dirty="0" smtClean="0"/>
              <a:t>所有者权益：</a:t>
            </a:r>
            <a:r>
              <a:rPr lang="zh-CN" altLang="en-US" sz="2800" dirty="0" smtClean="0"/>
              <a:t>企业资产扣除负债后由所有者享有的剩余权益，公司的所有者权益又称为股东权益</a:t>
            </a:r>
            <a:endParaRPr lang="en-US" altLang="zh-CN" sz="2800" dirty="0" smtClean="0"/>
          </a:p>
        </p:txBody>
      </p:sp>
    </p:spTree>
    <p:extLst>
      <p:ext uri="{BB962C8B-B14F-4D97-AF65-F5344CB8AC3E}">
        <p14:creationId xmlns:p14="http://schemas.microsoft.com/office/powerpoint/2010/main" val="25165136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5570</Words>
  <Application>Microsoft Office PowerPoint</Application>
  <PresentationFormat>宽屏</PresentationFormat>
  <Paragraphs>830</Paragraphs>
  <Slides>71</Slides>
  <Notes>13</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71</vt:i4>
      </vt:variant>
    </vt:vector>
  </HeadingPairs>
  <TitlesOfParts>
    <vt:vector size="81" baseType="lpstr">
      <vt:lpstr>华文细黑</vt:lpstr>
      <vt:lpstr>宋体</vt:lpstr>
      <vt:lpstr>Arial</vt:lpstr>
      <vt:lpstr>Calibri</vt:lpstr>
      <vt:lpstr>Calibri Light</vt:lpstr>
      <vt:lpstr>Cambria Math</vt:lpstr>
      <vt:lpstr>Times New Roman</vt:lpstr>
      <vt:lpstr>Trebuchet MS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45</cp:revision>
  <dcterms:created xsi:type="dcterms:W3CDTF">2017-12-26T02:06:56Z</dcterms:created>
  <dcterms:modified xsi:type="dcterms:W3CDTF">2017-12-26T09:30:15Z</dcterms:modified>
</cp:coreProperties>
</file>