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49" r:id="rId5"/>
    <p:sldId id="650" r:id="rId6"/>
    <p:sldId id="651" r:id="rId7"/>
    <p:sldId id="652" r:id="rId8"/>
    <p:sldId id="653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C6E"/>
    <a:srgbClr val="FFFFFF"/>
    <a:srgbClr val="E2C9DE"/>
    <a:srgbClr val="4DB6AC"/>
    <a:srgbClr val="FCE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90274" autoAdjust="0"/>
  </p:normalViewPr>
  <p:slideViewPr>
    <p:cSldViewPr snapToGrid="0">
      <p:cViewPr varScale="1">
        <p:scale>
          <a:sx n="110" d="100"/>
          <a:sy n="110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0" y="0"/>
            <a:ext cx="3091991" cy="687921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-1" y="-1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53127" y="789083"/>
            <a:ext cx="1785735" cy="5301047"/>
            <a:chOff x="555565" y="778476"/>
            <a:chExt cx="1785735" cy="5301047"/>
          </a:xfrm>
        </p:grpSpPr>
        <p:sp>
          <p:nvSpPr>
            <p:cNvPr id="11" name="文本框 10"/>
            <p:cNvSpPr txBox="1"/>
            <p:nvPr userDrawn="1"/>
          </p:nvSpPr>
          <p:spPr>
            <a:xfrm>
              <a:off x="1417970" y="778476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允公允能</a:t>
              </a:r>
              <a:endParaRPr lang="zh-CN" altLang="en-US" sz="4800" b="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555565" y="2968023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kern="12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日新月异</a:t>
              </a:r>
              <a:endParaRPr lang="zh-CN" altLang="en-US" sz="4800" b="0" kern="12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-10607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007553" y="445442"/>
            <a:ext cx="1633295" cy="1633295"/>
            <a:chOff x="9995625" y="454847"/>
            <a:chExt cx="1737980" cy="173798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270615" y="719123"/>
              <a:ext cx="1188000" cy="1188000"/>
              <a:chOff x="9655860" y="955908"/>
              <a:chExt cx="1188000" cy="11880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>
                <a:off x="10230734" y="1549908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995625" y="454847"/>
              <a:ext cx="1737980" cy="1737980"/>
              <a:chOff x="9655860" y="963609"/>
              <a:chExt cx="1188000" cy="118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>
                <a:off x="10236976" y="1557609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矩形 20"/>
          <p:cNvSpPr/>
          <p:nvPr userDrawn="1"/>
        </p:nvSpPr>
        <p:spPr>
          <a:xfrm>
            <a:off x="3193458" y="3397968"/>
            <a:ext cx="8994371" cy="355926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1153363" y="-5304"/>
            <a:ext cx="3091991" cy="6879215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1153362" y="-5305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1153361" y="0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4330024" y="3813435"/>
            <a:ext cx="7861976" cy="3111155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11000">
              <a:srgbClr val="7E0C6E">
                <a:alpha val="75000"/>
              </a:srgbClr>
            </a:gs>
            <a:gs pos="100000">
              <a:srgbClr val="7E0C6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>
            <a:off x="1680330" y="0"/>
            <a:ext cx="231871" cy="3276600"/>
            <a:chOff x="4399082" y="1624876"/>
            <a:chExt cx="231871" cy="3276600"/>
          </a:xfrm>
        </p:grpSpPr>
        <p:cxnSp>
          <p:nvCxnSpPr>
            <p:cNvPr id="11" name="直接连接符 10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 userDrawn="1"/>
        </p:nvSpPr>
        <p:spPr>
          <a:xfrm>
            <a:off x="7419783" y="-417609"/>
            <a:ext cx="7693217" cy="769321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8" r="40189"/>
          <a:stretch>
            <a:fillRect/>
          </a:stretch>
        </p:blipFill>
        <p:spPr>
          <a:xfrm>
            <a:off x="9100009" y="0"/>
            <a:ext cx="3091991" cy="687921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9131301" y="0"/>
            <a:ext cx="3091991" cy="6879215"/>
          </a:xfrm>
          <a:prstGeom prst="rect">
            <a:avLst/>
          </a:prstGeom>
          <a:solidFill>
            <a:srgbClr val="7E0C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 rot="16200000">
            <a:off x="731819" y="741605"/>
            <a:ext cx="1633295" cy="1633295"/>
            <a:chOff x="9995625" y="454847"/>
            <a:chExt cx="1737980" cy="1737980"/>
          </a:xfrm>
        </p:grpSpPr>
        <p:grpSp>
          <p:nvGrpSpPr>
            <p:cNvPr id="15" name="组合 14"/>
            <p:cNvGrpSpPr/>
            <p:nvPr/>
          </p:nvGrpSpPr>
          <p:grpSpPr>
            <a:xfrm>
              <a:off x="10270615" y="719123"/>
              <a:ext cx="1188000" cy="1188000"/>
              <a:chOff x="9655860" y="955908"/>
              <a:chExt cx="1188000" cy="1188000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rot="16200000">
                <a:off x="10230734" y="1549908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995625" y="454847"/>
              <a:ext cx="1737980" cy="1737980"/>
              <a:chOff x="9655860" y="963609"/>
              <a:chExt cx="1188000" cy="118800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9655860" y="973770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16200000">
                <a:off x="10236976" y="1557609"/>
                <a:ext cx="1188000" cy="0"/>
              </a:xfrm>
              <a:prstGeom prst="line">
                <a:avLst/>
              </a:prstGeom>
              <a:ln w="38100">
                <a:solidFill>
                  <a:srgbClr val="7E0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组合 20"/>
          <p:cNvGrpSpPr/>
          <p:nvPr userDrawn="1"/>
        </p:nvGrpSpPr>
        <p:grpSpPr>
          <a:xfrm>
            <a:off x="9784429" y="789083"/>
            <a:ext cx="1785735" cy="5301047"/>
            <a:chOff x="555565" y="778476"/>
            <a:chExt cx="1785735" cy="5301047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1417970" y="778476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rPr>
                <a:t>允公允能</a:t>
              </a:r>
              <a:endParaRPr lang="zh-CN" altLang="en-US" sz="4800" b="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endParaRPr>
            </a:p>
          </p:txBody>
        </p:sp>
        <p:sp>
          <p:nvSpPr>
            <p:cNvPr id="23" name="文本框 22"/>
            <p:cNvSpPr txBox="1"/>
            <p:nvPr userDrawn="1"/>
          </p:nvSpPr>
          <p:spPr>
            <a:xfrm>
              <a:off x="555565" y="2968023"/>
              <a:ext cx="923330" cy="31115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4800" b="0" kern="1200" dirty="0">
                  <a:solidFill>
                    <a:schemeClr val="bg1"/>
                  </a:solidFill>
                  <a:latin typeface="华文隶书" panose="02010800040101010101" pitchFamily="2" charset="-122"/>
                  <a:ea typeface="华文隶书" panose="02010800040101010101" pitchFamily="2" charset="-122"/>
                  <a:cs typeface="+mn-cs"/>
                </a:rPr>
                <a:t>日新月异</a:t>
              </a:r>
              <a:endParaRPr lang="zh-CN" altLang="en-US" sz="4800" b="0" kern="12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100009" y="-10607"/>
            <a:ext cx="3091991" cy="6879215"/>
          </a:xfrm>
          <a:prstGeom prst="rect">
            <a:avLst/>
          </a:prstGeom>
          <a:solidFill>
            <a:srgbClr val="7E0C6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 userDrawn="1"/>
        </p:nvSpPr>
        <p:spPr>
          <a:xfrm>
            <a:off x="157021" y="3380898"/>
            <a:ext cx="8994371" cy="3559269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/>
          <p:cNvGrpSpPr/>
          <p:nvPr userDrawn="1"/>
        </p:nvGrpSpPr>
        <p:grpSpPr>
          <a:xfrm flipH="1">
            <a:off x="529733" y="1"/>
            <a:ext cx="84480" cy="1193800"/>
            <a:chOff x="4399082" y="1624876"/>
            <a:chExt cx="231871" cy="3276600"/>
          </a:xfrm>
        </p:grpSpPr>
        <p:cxnSp>
          <p:nvCxnSpPr>
            <p:cNvPr id="140" name="直接连接符 139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图片 1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-31973" y="6359109"/>
            <a:ext cx="12307321" cy="224782"/>
            <a:chOff x="-31973" y="6359109"/>
            <a:chExt cx="12307321" cy="224782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-31973" y="6414350"/>
              <a:ext cx="9656823" cy="114300"/>
              <a:chOff x="-111800" y="6407270"/>
              <a:chExt cx="9656823" cy="114300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H="1">
                <a:off x="-1118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-2709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576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1423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2270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117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H="1">
                <a:off x="3964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4811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56587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505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73529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8200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9047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9894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0741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11588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12435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13282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14129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14976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15823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16671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17518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8365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9212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20059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0906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21753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22600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23447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24294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25141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>
                <a:off x="25989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26836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7683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8530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29377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30224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31071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31918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32765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33612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34460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5307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H="1">
                <a:off x="36154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37001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37848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38695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39542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40389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41236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42083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42930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44625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43778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45472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46319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47166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H="1">
                <a:off x="48013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48860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H="1">
                <a:off x="49707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>
                <a:off x="50554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51401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52249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3096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53943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4790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55637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H="1">
                <a:off x="56484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57331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58178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59025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9872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60719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61567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62414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63261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64108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4955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65802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6649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67496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68343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69190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70038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70885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71732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72579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73426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7427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75120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H="1">
                <a:off x="75967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flipH="1">
                <a:off x="76814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77661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H="1">
                <a:off x="78508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H="1">
                <a:off x="79356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H="1">
                <a:off x="80203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H="1">
                <a:off x="810502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H="1">
                <a:off x="81897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827444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H="1">
                <a:off x="83591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H="1">
                <a:off x="84438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flipH="1">
                <a:off x="85285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H="1">
                <a:off x="86132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flipH="1">
                <a:off x="86979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flipH="1">
                <a:off x="87827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flipH="1">
                <a:off x="88674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 flipH="1">
                <a:off x="89521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 flipH="1">
                <a:off x="90368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 flipH="1">
                <a:off x="91215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 flipH="1">
                <a:off x="92062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 flipH="1">
                <a:off x="92909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93756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9460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 userDrawn="1"/>
          </p:nvGrpSpPr>
          <p:grpSpPr>
            <a:xfrm>
              <a:off x="11597706" y="6414350"/>
              <a:ext cx="677642" cy="114300"/>
              <a:chOff x="11597706" y="6414350"/>
              <a:chExt cx="677642" cy="114300"/>
            </a:xfrm>
          </p:grpSpPr>
          <p:cxnSp>
            <p:nvCxnSpPr>
              <p:cNvPr id="128" name="直接连接符 127"/>
              <p:cNvCxnSpPr/>
              <p:nvPr/>
            </p:nvCxnSpPr>
            <p:spPr>
              <a:xfrm flipH="1">
                <a:off x="1159770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>
                <a:off x="1168241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1176712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 flipH="1">
                <a:off x="1185183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 flipH="1">
                <a:off x="1193654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 flipH="1">
                <a:off x="1202125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 flipH="1">
                <a:off x="1210596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 flipH="1">
                <a:off x="1219067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6" name="图片 135"/>
            <p:cNvPicPr>
              <a:picLocks noChangeAspect="1"/>
            </p:cNvPicPr>
            <p:nvPr userDrawn="1"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49032" y="6359109"/>
              <a:ext cx="1554456" cy="22478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67687" y="160806"/>
            <a:ext cx="14127374" cy="6697194"/>
          </a:xfrm>
          <a:prstGeom prst="rect">
            <a:avLst/>
          </a:prstGeom>
        </p:spPr>
      </p:pic>
      <p:grpSp>
        <p:nvGrpSpPr>
          <p:cNvPr id="132" name="组合 131"/>
          <p:cNvGrpSpPr/>
          <p:nvPr userDrawn="1"/>
        </p:nvGrpSpPr>
        <p:grpSpPr>
          <a:xfrm flipH="1">
            <a:off x="529733" y="1"/>
            <a:ext cx="84480" cy="1193800"/>
            <a:chOff x="4399082" y="1624876"/>
            <a:chExt cx="231871" cy="3276600"/>
          </a:xfrm>
        </p:grpSpPr>
        <p:cxnSp>
          <p:nvCxnSpPr>
            <p:cNvPr id="133" name="直接连接符 132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ln w="38100">
              <a:gradFill>
                <a:gsLst>
                  <a:gs pos="11000">
                    <a:srgbClr val="7E0C6E">
                      <a:alpha val="0"/>
                    </a:srgbClr>
                  </a:gs>
                  <a:gs pos="100000">
                    <a:srgbClr val="7E0C6E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5" name="图片 1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03" y="524136"/>
            <a:ext cx="1668697" cy="481027"/>
          </a:xfrm>
          <a:prstGeom prst="rect">
            <a:avLst/>
          </a:prstGeom>
        </p:spPr>
      </p:pic>
      <p:grpSp>
        <p:nvGrpSpPr>
          <p:cNvPr id="136" name="组合 135"/>
          <p:cNvGrpSpPr/>
          <p:nvPr userDrawn="1"/>
        </p:nvGrpSpPr>
        <p:grpSpPr>
          <a:xfrm>
            <a:off x="-31973" y="6359109"/>
            <a:ext cx="12307321" cy="224782"/>
            <a:chOff x="-31973" y="6359109"/>
            <a:chExt cx="12307321" cy="224782"/>
          </a:xfrm>
        </p:grpSpPr>
        <p:grpSp>
          <p:nvGrpSpPr>
            <p:cNvPr id="137" name="组合 136"/>
            <p:cNvGrpSpPr/>
            <p:nvPr userDrawn="1"/>
          </p:nvGrpSpPr>
          <p:grpSpPr>
            <a:xfrm>
              <a:off x="-31973" y="6414350"/>
              <a:ext cx="9656823" cy="114300"/>
              <a:chOff x="-111800" y="6407270"/>
              <a:chExt cx="9656823" cy="114300"/>
            </a:xfrm>
          </p:grpSpPr>
          <p:cxnSp>
            <p:nvCxnSpPr>
              <p:cNvPr id="148" name="直接连接符 147"/>
              <p:cNvCxnSpPr/>
              <p:nvPr/>
            </p:nvCxnSpPr>
            <p:spPr>
              <a:xfrm flipH="1">
                <a:off x="-1118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flipH="1">
                <a:off x="-2709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flipH="1">
                <a:off x="576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 flipH="1">
                <a:off x="1423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 flipH="1">
                <a:off x="2270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H="1">
                <a:off x="3117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flipH="1">
                <a:off x="3964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flipH="1">
                <a:off x="4811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 flipH="1">
                <a:off x="56587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 flipH="1">
                <a:off x="6505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73529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flipH="1">
                <a:off x="8200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flipH="1">
                <a:off x="9047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 flipH="1">
                <a:off x="9894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/>
              <p:cNvCxnSpPr/>
              <p:nvPr/>
            </p:nvCxnSpPr>
            <p:spPr>
              <a:xfrm flipH="1">
                <a:off x="10741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/>
              <p:cNvCxnSpPr/>
              <p:nvPr/>
            </p:nvCxnSpPr>
            <p:spPr>
              <a:xfrm flipH="1">
                <a:off x="11588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/>
              <p:cNvCxnSpPr/>
              <p:nvPr/>
            </p:nvCxnSpPr>
            <p:spPr>
              <a:xfrm flipH="1">
                <a:off x="12435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 flipH="1">
                <a:off x="13282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 flipH="1">
                <a:off x="14129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 flipH="1">
                <a:off x="14976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 flipH="1">
                <a:off x="15823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 flipH="1">
                <a:off x="16671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 flipH="1">
                <a:off x="17518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/>
              <p:cNvCxnSpPr/>
              <p:nvPr/>
            </p:nvCxnSpPr>
            <p:spPr>
              <a:xfrm flipH="1">
                <a:off x="18365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/>
              <p:cNvCxnSpPr/>
              <p:nvPr/>
            </p:nvCxnSpPr>
            <p:spPr>
              <a:xfrm flipH="1">
                <a:off x="19212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 flipH="1">
                <a:off x="200593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 flipH="1">
                <a:off x="20906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/>
              <p:nvPr/>
            </p:nvCxnSpPr>
            <p:spPr>
              <a:xfrm flipH="1">
                <a:off x="217535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/>
              <p:nvPr/>
            </p:nvCxnSpPr>
            <p:spPr>
              <a:xfrm flipH="1">
                <a:off x="22600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 flipH="1">
                <a:off x="23447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 flipH="1">
                <a:off x="24294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/>
              <p:cNvCxnSpPr/>
              <p:nvPr/>
            </p:nvCxnSpPr>
            <p:spPr>
              <a:xfrm flipH="1">
                <a:off x="25141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/>
              <p:nvPr/>
            </p:nvCxnSpPr>
            <p:spPr>
              <a:xfrm flipH="1">
                <a:off x="25989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 flipH="1">
                <a:off x="26836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 flipH="1">
                <a:off x="27683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 flipH="1">
                <a:off x="28530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 flipH="1">
                <a:off x="29377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flipH="1">
                <a:off x="30224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/>
              <p:cNvCxnSpPr/>
              <p:nvPr/>
            </p:nvCxnSpPr>
            <p:spPr>
              <a:xfrm flipH="1">
                <a:off x="31071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/>
              <p:cNvCxnSpPr/>
              <p:nvPr/>
            </p:nvCxnSpPr>
            <p:spPr>
              <a:xfrm flipH="1">
                <a:off x="31918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 flipH="1">
                <a:off x="32765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33612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/>
              <p:cNvCxnSpPr/>
              <p:nvPr/>
            </p:nvCxnSpPr>
            <p:spPr>
              <a:xfrm flipH="1">
                <a:off x="344600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/>
              <p:cNvCxnSpPr/>
              <p:nvPr/>
            </p:nvCxnSpPr>
            <p:spPr>
              <a:xfrm flipH="1">
                <a:off x="35307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/>
              <p:cNvCxnSpPr/>
              <p:nvPr/>
            </p:nvCxnSpPr>
            <p:spPr>
              <a:xfrm flipH="1">
                <a:off x="361541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/>
              <p:cNvCxnSpPr/>
              <p:nvPr/>
            </p:nvCxnSpPr>
            <p:spPr>
              <a:xfrm flipH="1">
                <a:off x="37001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37848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H="1">
                <a:off x="38695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 flipH="1">
                <a:off x="39542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>
              <a:xfrm flipH="1">
                <a:off x="40389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 flipH="1">
                <a:off x="41236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>
              <a:xfrm flipH="1">
                <a:off x="42083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 flipH="1">
                <a:off x="42930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44625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/>
              <p:cNvCxnSpPr/>
              <p:nvPr/>
            </p:nvCxnSpPr>
            <p:spPr>
              <a:xfrm flipH="1">
                <a:off x="43778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>
              <a:xfrm flipH="1">
                <a:off x="45472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/>
              <p:cNvCxnSpPr/>
              <p:nvPr/>
            </p:nvCxnSpPr>
            <p:spPr>
              <a:xfrm flipH="1">
                <a:off x="46319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/>
              <p:nvPr/>
            </p:nvCxnSpPr>
            <p:spPr>
              <a:xfrm flipH="1">
                <a:off x="47166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48013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H="1">
                <a:off x="488606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/>
              <p:nvPr/>
            </p:nvCxnSpPr>
            <p:spPr>
              <a:xfrm flipH="1">
                <a:off x="49707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/>
              <p:nvPr/>
            </p:nvCxnSpPr>
            <p:spPr>
              <a:xfrm flipH="1">
                <a:off x="505548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/>
              <p:cNvCxnSpPr/>
              <p:nvPr/>
            </p:nvCxnSpPr>
            <p:spPr>
              <a:xfrm flipH="1">
                <a:off x="51401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/>
              <p:cNvCxnSpPr/>
              <p:nvPr/>
            </p:nvCxnSpPr>
            <p:spPr>
              <a:xfrm flipH="1">
                <a:off x="52249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 flipH="1">
                <a:off x="53096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3943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接连接符 213"/>
              <p:cNvCxnSpPr/>
              <p:nvPr/>
            </p:nvCxnSpPr>
            <p:spPr>
              <a:xfrm flipH="1">
                <a:off x="54790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/>
              <p:cNvCxnSpPr/>
              <p:nvPr/>
            </p:nvCxnSpPr>
            <p:spPr>
              <a:xfrm flipH="1">
                <a:off x="55637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/>
              <p:cNvCxnSpPr/>
              <p:nvPr/>
            </p:nvCxnSpPr>
            <p:spPr>
              <a:xfrm flipH="1">
                <a:off x="56484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连接符 216"/>
              <p:cNvCxnSpPr/>
              <p:nvPr/>
            </p:nvCxnSpPr>
            <p:spPr>
              <a:xfrm flipH="1">
                <a:off x="57331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58178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H="1">
                <a:off x="59025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/>
              <p:cNvCxnSpPr/>
              <p:nvPr/>
            </p:nvCxnSpPr>
            <p:spPr>
              <a:xfrm flipH="1">
                <a:off x="59872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/>
              <p:cNvCxnSpPr/>
              <p:nvPr/>
            </p:nvCxnSpPr>
            <p:spPr>
              <a:xfrm flipH="1">
                <a:off x="60719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 flipH="1">
                <a:off x="61567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/>
            </p:nvCxnSpPr>
            <p:spPr>
              <a:xfrm flipH="1">
                <a:off x="62414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 flipH="1">
                <a:off x="632612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64108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/>
            </p:nvCxnSpPr>
            <p:spPr>
              <a:xfrm flipH="1">
                <a:off x="649554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/>
            </p:nvCxnSpPr>
            <p:spPr>
              <a:xfrm flipH="1">
                <a:off x="65802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 flipH="1">
                <a:off x="66649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/>
            </p:nvCxnSpPr>
            <p:spPr>
              <a:xfrm flipH="1">
                <a:off x="67496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8343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H="1">
                <a:off x="69190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/>
            </p:nvCxnSpPr>
            <p:spPr>
              <a:xfrm flipH="1">
                <a:off x="70038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/>
              <p:nvPr/>
            </p:nvCxnSpPr>
            <p:spPr>
              <a:xfrm flipH="1">
                <a:off x="70885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/>
            </p:nvCxnSpPr>
            <p:spPr>
              <a:xfrm flipH="1">
                <a:off x="71732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/>
            </p:nvCxnSpPr>
            <p:spPr>
              <a:xfrm flipH="1">
                <a:off x="72579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 flipH="1">
                <a:off x="73426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7427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/>
            </p:nvCxnSpPr>
            <p:spPr>
              <a:xfrm flipH="1">
                <a:off x="75120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/>
            </p:nvCxnSpPr>
            <p:spPr>
              <a:xfrm flipH="1">
                <a:off x="75967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/>
            </p:nvCxnSpPr>
            <p:spPr>
              <a:xfrm flipH="1">
                <a:off x="768147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/>
            </p:nvCxnSpPr>
            <p:spPr>
              <a:xfrm flipH="1">
                <a:off x="776618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7850896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H="1">
                <a:off x="793560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/>
              <p:cNvCxnSpPr/>
              <p:nvPr/>
            </p:nvCxnSpPr>
            <p:spPr>
              <a:xfrm flipH="1">
                <a:off x="802031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/>
              <p:cNvCxnSpPr/>
              <p:nvPr/>
            </p:nvCxnSpPr>
            <p:spPr>
              <a:xfrm flipH="1">
                <a:off x="8105025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/>
              <p:cNvCxnSpPr/>
              <p:nvPr/>
            </p:nvCxnSpPr>
            <p:spPr>
              <a:xfrm flipH="1">
                <a:off x="818973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 flipH="1">
                <a:off x="8274444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 flipH="1">
                <a:off x="835915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8443863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 flipH="1">
                <a:off x="852857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 flipH="1">
                <a:off x="8613282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 flipH="1">
                <a:off x="869799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 flipH="1">
                <a:off x="8782701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886741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H="1">
                <a:off x="8952120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 flipH="1">
                <a:off x="903682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 flipH="1">
                <a:off x="9121539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 flipH="1">
                <a:off x="92062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 flipH="1">
                <a:off x="929095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 flipH="1">
                <a:off x="9375667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9460348" y="640727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 userDrawn="1"/>
          </p:nvGrpSpPr>
          <p:grpSpPr>
            <a:xfrm>
              <a:off x="11597706" y="6414350"/>
              <a:ext cx="677642" cy="114300"/>
              <a:chOff x="11597706" y="6414350"/>
              <a:chExt cx="677642" cy="114300"/>
            </a:xfrm>
          </p:grpSpPr>
          <p:cxnSp>
            <p:nvCxnSpPr>
              <p:cNvPr id="140" name="直接连接符 139"/>
              <p:cNvCxnSpPr/>
              <p:nvPr/>
            </p:nvCxnSpPr>
            <p:spPr>
              <a:xfrm flipH="1">
                <a:off x="1159770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11682416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1176712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H="1">
                <a:off x="11851835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flipH="1">
                <a:off x="1193654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H="1">
                <a:off x="12021254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 flipH="1">
                <a:off x="1210596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 flipH="1">
                <a:off x="12190673" y="6414350"/>
                <a:ext cx="84675" cy="114300"/>
              </a:xfrm>
              <a:prstGeom prst="line">
                <a:avLst/>
              </a:prstGeom>
              <a:ln w="9525">
                <a:solidFill>
                  <a:srgbClr val="7E0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9" name="图片 138"/>
            <p:cNvPicPr>
              <a:picLocks noChangeAspect="1"/>
            </p:cNvPicPr>
            <p:nvPr userDrawn="1"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49032" y="6359109"/>
              <a:ext cx="1554456" cy="22478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 txBox="1"/>
          <p:nvPr/>
        </p:nvSpPr>
        <p:spPr>
          <a:xfrm>
            <a:off x="3435825" y="2349520"/>
            <a:ext cx="8190681" cy="18867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400" spc="100" dirty="0">
                <a:latin typeface="+mn-ea"/>
                <a:sym typeface="Arial" panose="020B0604020202020204" pitchFamily="34" charset="0"/>
              </a:rPr>
              <a:t>智慧海洋牧场可视化系统</a:t>
            </a:r>
            <a:endParaRPr lang="zh-CN" altLang="en-US" sz="4400" spc="100" dirty="0">
              <a:latin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400" spc="100" dirty="0">
                <a:latin typeface="+mn-ea"/>
                <a:sym typeface="Arial" panose="020B0604020202020204" pitchFamily="34" charset="0"/>
              </a:rPr>
              <a:t>中期答辩</a:t>
            </a:r>
            <a:endParaRPr lang="zh-CN" altLang="en-US" sz="4400" spc="1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9" name="文本占位符 6"/>
          <p:cNvSpPr txBox="1"/>
          <p:nvPr/>
        </p:nvSpPr>
        <p:spPr>
          <a:xfrm>
            <a:off x="4129157" y="3811506"/>
            <a:ext cx="7122973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2500" lnSpcReduction="20000"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endParaRPr lang="zh-CN" altLang="en-US" dirty="0">
              <a:solidFill>
                <a:srgbClr val="7E0C6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654994" y="4508480"/>
            <a:ext cx="8190681" cy="45719"/>
          </a:xfrm>
          <a:prstGeom prst="roundRect">
            <a:avLst>
              <a:gd name="adj" fmla="val 50000"/>
            </a:avLst>
          </a:prstGeom>
          <a:solidFill>
            <a:srgbClr val="7E0C6E">
              <a:alpha val="95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29" y="1000535"/>
            <a:ext cx="2665029" cy="768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32401" y="4899896"/>
            <a:ext cx="2316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dirty="0"/>
              <a:t>汇报人：陆皓喆</a:t>
            </a:r>
            <a:endParaRPr kumimoji="1" lang="zh-CN" altLang="en-US" sz="2400" dirty="0"/>
          </a:p>
          <a:p>
            <a:pPr algn="ctr">
              <a:lnSpc>
                <a:spcPct val="150000"/>
              </a:lnSpc>
            </a:pPr>
            <a:r>
              <a:rPr kumimoji="1" lang="en-US" altLang="zh-CN" sz="2400" dirty="0"/>
              <a:t>2025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19</a:t>
            </a:r>
            <a:r>
              <a:rPr kumimoji="1" lang="zh-CN" altLang="en-US" sz="2400" dirty="0"/>
              <a:t>日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9"/>
          <p:cNvSpPr/>
          <p:nvPr/>
        </p:nvSpPr>
        <p:spPr>
          <a:xfrm>
            <a:off x="1805207" y="1165966"/>
            <a:ext cx="8581586" cy="638429"/>
          </a:xfrm>
          <a:prstGeom prst="roundRect">
            <a:avLst>
              <a:gd name="adj" fmla="val 2602"/>
            </a:avLst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0735" y="139700"/>
            <a:ext cx="406400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组内分工介绍</a:t>
            </a:r>
            <a:endParaRPr lang="zh-CN" altLang="en-US" sz="280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3610" y="1367790"/>
            <a:ext cx="90652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/>
              <a:t>陆皓喆：</a:t>
            </a:r>
            <a:r>
              <a:rPr lang="zh-CN" altLang="en-US" sz="2400"/>
              <a:t>主要页面设计；管理员页面设计；个人信息页面设计；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 b="1"/>
              <a:t>侯博文：</a:t>
            </a:r>
            <a:r>
              <a:rPr lang="zh-CN" altLang="en-US" sz="2400"/>
              <a:t>管理员与用户权限设计；项目成员介绍页面设计；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 b="1"/>
              <a:t>殷腾骄：</a:t>
            </a:r>
            <a:r>
              <a:rPr lang="zh-CN" altLang="en-US" sz="2400"/>
              <a:t>前端框架搭建，主要页面设计；部分可视化设计；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 b="1"/>
              <a:t>谭凯泽：</a:t>
            </a:r>
            <a:r>
              <a:rPr lang="zh-CN" altLang="en-US" sz="2400"/>
              <a:t>一系列可视化工作；完成智能中心页面设计；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zh-CN" altLang="en-US" sz="2400" b="1"/>
              <a:t>董瑞昕：</a:t>
            </a:r>
            <a:r>
              <a:rPr lang="zh-CN" altLang="en-US" sz="2400"/>
              <a:t>一系列可视化工作；完成数据中心页面设计。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0735" y="139700"/>
            <a:ext cx="4544695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用户注册与登录</a:t>
            </a:r>
            <a:r>
              <a:rPr lang="en-US" altLang="zh-CN" sz="2800">
                <a:latin typeface="华康俪金黑W8" panose="020B0809000000000000" charset="-122"/>
                <a:ea typeface="华康俪金黑W8" panose="020B0809000000000000" charset="-122"/>
              </a:rPr>
              <a:t>&amp;</a:t>
            </a:r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权限设计</a:t>
            </a:r>
            <a:endParaRPr lang="zh-CN" altLang="en-US" sz="280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048385"/>
            <a:ext cx="7198995" cy="3702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5770" y="1334135"/>
            <a:ext cx="32880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登录页面如图所示。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我们可以通过注册来实现用户的新建，也可以持久化的对已有账户进行登录。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权限设计：普通用户无法进入管理员页面，因此普通用户的侧边栏没有这一个选项，相反管理员的左边会有该选项。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0735" y="139700"/>
            <a:ext cx="707898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latin typeface="华康俪金黑W8" panose="020B0809000000000000" charset="-122"/>
                <a:ea typeface="华康俪金黑W8" panose="020B0809000000000000" charset="-122"/>
              </a:rPr>
              <a:t>页面框架</a:t>
            </a:r>
            <a:r>
              <a:rPr lang="en-US" altLang="zh-CN" sz="2800">
                <a:latin typeface="华康俪金黑W8" panose="020B0809000000000000" charset="-122"/>
                <a:ea typeface="华康俪金黑W8" panose="020B0809000000000000" charset="-122"/>
              </a:rPr>
              <a:t>——</a:t>
            </a:r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暂时实现</a:t>
            </a:r>
            <a:r>
              <a:rPr lang="en-US" altLang="zh-CN" sz="2800">
                <a:latin typeface="华康俪金黑W8" panose="020B0809000000000000" charset="-122"/>
                <a:ea typeface="华康俪金黑W8" panose="020B0809000000000000" charset="-122"/>
              </a:rPr>
              <a:t>7</a:t>
            </a:r>
            <a:r>
              <a:rPr lang="zh-CN" altLang="en-US" sz="2800">
                <a:latin typeface="华康俪金黑W8" panose="020B0809000000000000" charset="-122"/>
                <a:ea typeface="华康俪金黑W8" panose="020B0809000000000000" charset="-122"/>
              </a:rPr>
              <a:t>个页面的设计</a:t>
            </a:r>
            <a:endParaRPr lang="zh-CN" altLang="en-US" sz="280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767715"/>
            <a:ext cx="2597785" cy="5532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70" y="1159510"/>
            <a:ext cx="7668895" cy="2710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10" y="3940175"/>
            <a:ext cx="4580890" cy="2488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0265" y="4798695"/>
            <a:ext cx="314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一系列可视化页面设计</a:t>
            </a:r>
            <a:endParaRPr lang="zh-CN" altLang="en-US"/>
          </a:p>
          <a:p>
            <a:pPr algn="r"/>
            <a:r>
              <a:rPr lang="en-US" altLang="zh-CN"/>
              <a:t>——</a:t>
            </a:r>
            <a:r>
              <a:rPr lang="zh-CN" altLang="en-US"/>
              <a:t>详细展示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0040" y="1096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水质数据与鱼类数据可视化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00735" y="139700"/>
            <a:ext cx="707898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latin typeface="华康俪金黑W8" panose="020B0809000000000000" charset="-122"/>
                <a:ea typeface="华康俪金黑W8" panose="020B0809000000000000" charset="-122"/>
              </a:rPr>
              <a:t>各项可视化展示</a:t>
            </a:r>
            <a:endParaRPr lang="zh-CN" sz="280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632585"/>
            <a:ext cx="5628005" cy="2258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3971290"/>
            <a:ext cx="5667375" cy="2353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55030" y="958215"/>
            <a:ext cx="21393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视频展示</a:t>
            </a:r>
            <a:endParaRPr lang="zh-CN" altLang="en-US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632585"/>
            <a:ext cx="4894580" cy="4479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0040" y="1096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天气数据展示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00735" y="139700"/>
            <a:ext cx="7078980" cy="56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>
                <a:latin typeface="华康俪金黑W8" panose="020B0809000000000000" charset="-122"/>
                <a:ea typeface="华康俪金黑W8" panose="020B0809000000000000" charset="-122"/>
              </a:rPr>
              <a:t>各项可视化展示</a:t>
            </a:r>
            <a:endParaRPr lang="zh-CN" sz="2800">
              <a:latin typeface="华康俪金黑W8" panose="020B0809000000000000" charset="-122"/>
              <a:ea typeface="华康俪金黑W8" panose="020B0809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1545590"/>
            <a:ext cx="3693160" cy="2384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855" y="1545590"/>
            <a:ext cx="3006725" cy="3345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21020" y="1096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关键设备状态等内容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105" y="1545590"/>
            <a:ext cx="4089400" cy="2172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/>
          <p:cNvSpPr txBox="1"/>
          <p:nvPr/>
        </p:nvSpPr>
        <p:spPr>
          <a:xfrm>
            <a:off x="819933" y="2928931"/>
            <a:ext cx="8190682" cy="8402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dist" defTabSz="914400" rtl="0" eaLnBrk="1" latinLnBrk="0" hangingPunct="1">
              <a:buNone/>
              <a:defRPr sz="5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pc="100">
                <a:solidFill>
                  <a:srgbClr val="7E0C6E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谢谢大家！</a:t>
            </a:r>
            <a:endParaRPr lang="zh-CN" altLang="en-US" spc="100" dirty="0">
              <a:solidFill>
                <a:srgbClr val="7E0C6E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79867" y="4196895"/>
            <a:ext cx="8190681" cy="45719"/>
          </a:xfrm>
          <a:prstGeom prst="roundRect">
            <a:avLst>
              <a:gd name="adj" fmla="val 50000"/>
            </a:avLst>
          </a:prstGeom>
          <a:solidFill>
            <a:srgbClr val="7E0C6E">
              <a:alpha val="95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693" y="1489016"/>
            <a:ext cx="2665029" cy="768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3791" y="4574141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kumimoji="1" lang="zh-CN" altLang="en-US" dirty="0"/>
              <a:t>汇报人：陆皓喆</a:t>
            </a:r>
            <a:endParaRPr kumimoji="1" lang="zh-CN" altLang="en-US" dirty="0"/>
          </a:p>
          <a:p>
            <a:pPr algn="ctr">
              <a:lnSpc>
                <a:spcPct val="150000"/>
              </a:lnSpc>
            </a:pP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19</a:t>
            </a:r>
            <a:r>
              <a:rPr kumimoji="1" lang="zh-CN" altLang="en-US" dirty="0"/>
              <a:t>日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E0C6E"/>
      </a:accent1>
      <a:accent2>
        <a:srgbClr val="983D8B"/>
      </a:accent2>
      <a:accent3>
        <a:srgbClr val="B26DA8"/>
      </a:accent3>
      <a:accent4>
        <a:srgbClr val="A00072"/>
      </a:accent4>
      <a:accent5>
        <a:srgbClr val="AD1798"/>
      </a:accent5>
      <a:accent6>
        <a:srgbClr val="D84D91"/>
      </a:accent6>
      <a:hlink>
        <a:srgbClr val="B26DA8"/>
      </a:hlink>
      <a:folHlink>
        <a:srgbClr val="CB9E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44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华文隶书</vt:lpstr>
      <vt:lpstr>微软雅黑</vt:lpstr>
      <vt:lpstr>思源黑体 CN Heavy</vt:lpstr>
      <vt:lpstr>黑体</vt:lpstr>
      <vt:lpstr>FandolKai-Regular-Identity-H</vt:lpstr>
      <vt:lpstr>Segoe Print</vt:lpstr>
      <vt:lpstr>Calibri</vt:lpstr>
      <vt:lpstr>Arial Unicode MS</vt:lpstr>
      <vt:lpstr>华康俪金黑W8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陆皓喆</cp:lastModifiedBy>
  <cp:revision>683</cp:revision>
  <dcterms:created xsi:type="dcterms:W3CDTF">2020-05-04T12:23:00Z</dcterms:created>
  <dcterms:modified xsi:type="dcterms:W3CDTF">2025-05-18T14:03:18Z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E404861172064B89A3DC6054467E6814</vt:lpwstr>
  </property>
  <property fmtid="{D5CDD505-2E9C-101B-9397-08002B2CF9AE}" pid="3" name="KSOProductBuildVer">
    <vt:lpwstr>2052-12.1.0.20305</vt:lpwstr>
  </property>
</Properties>
</file>