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956" r:id="rId3"/>
    <p:sldId id="961" r:id="rId4"/>
    <p:sldId id="959" r:id="rId5"/>
    <p:sldId id="958" r:id="rId6"/>
    <p:sldId id="963" r:id="rId7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81B7-4F46-4D82-848E-3C51DD31892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ED92-9358-4CA4-8708-BF95DFDCB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软件工程实验课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实践课题：团队作业</a:t>
            </a:r>
            <a:r>
              <a:rPr lang="en-US" altLang="zh-CN" dirty="0"/>
              <a:t>2</a:t>
            </a:r>
            <a:r>
              <a:rPr lang="en-US" altLang="zh-CN" b="1" dirty="0"/>
              <a:t>——</a:t>
            </a:r>
            <a:r>
              <a:rPr lang="zh-CN" altLang="en-US" b="1" dirty="0"/>
              <a:t>智慧海洋牧场可视化系统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412491"/>
            <a:ext cx="10515600" cy="45752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题目：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智慧海洋牧场可视化系统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”基础要求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完善数据处理与分析模块：对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数据进行处理和分析，生成可视化所需的数据。此外要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支持上传数据及数据导出功能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完善可视化展示模块：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将处理后的数据以图形化的方式展示出来。此外要求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支持图表下载功能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完成报警与通知模块：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在数据异常时及时向用户发送报警信息，异常阈值自行设置。</a:t>
            </a: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完成智能化模块：至少实现图片识别功能、鱼类体长预测功能、智能问答功能。</a:t>
            </a:r>
            <a:endParaRPr lang="zh-CN" altLang="en-US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472329"/>
            <a:ext cx="10005695" cy="37247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加分项（</a:t>
            </a:r>
            <a:r>
              <a:rPr lang="en-US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智能化模块：如鱼类运动轨迹追踪，养殖建议生成等功能。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移动端显示：移动端网页开发。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其他功能：基础要求以外的其他功能，视完成情况与实现难易程度加分。</a:t>
            </a:r>
            <a:endParaRPr lang="en-US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加分是在</a:t>
            </a:r>
            <a:r>
              <a:rPr lang="zh-CN" altLang="en-US" sz="24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课程总得分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基础上加分，上限五分。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39811"/>
            <a:ext cx="4411345" cy="70250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完成软件开发文档</a:t>
            </a:r>
            <a:endParaRPr lang="zh-CN" altLang="zh-CN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一、项目概述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开发背景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项目目标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开发环境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可行性分析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项目计划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二、需求分析与系统设计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系统设计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详细设计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数据库设计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设计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0" defTabSz="914400">
              <a:buFont typeface="Arial" panose="020B0604020202020204" pitchFamily="34" charset="0"/>
              <a:buNone/>
              <a:defRPr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965190" y="1174836"/>
            <a:ext cx="4411345" cy="47078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三、系统测试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测试环境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功能测试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性能测试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四、项目管理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参与人员及分工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项目进展记录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项目管理工具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defTabSz="91440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五、用户手册</a:t>
            </a:r>
            <a:endParaRPr lang="zh-CN" altLang="en-US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提交要求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00200" y="1918490"/>
            <a:ext cx="7719646" cy="30149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组长提交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源代码、开发文档、演示视频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到统一项目管理平台（演示视频无需讲解代码，完整演示功能即可）</a:t>
            </a: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项目代码提交到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，要求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包括完整前后端代码、安装运行说明，建议有足够的代码注释。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项目链接在项目报告中给出。</a:t>
            </a: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提交时间截止到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30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日零点，如需要提前打分可联系助教。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92EB8-0063-4FB0-E57B-FC3CD338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F140F-9065-7CE9-9BFD-7D87DB3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中期线下展示要求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36600C-66A1-DE04-9AE2-E4615343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fld id="{74D2AB8B-5816-41F2-8B4B-CA5C3E4E6A6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136C2C-2759-F8BC-0F7A-B6155BE5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918490"/>
            <a:ext cx="7719646" cy="21746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每组展示时长为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5-8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分钟，展示内容为对已完成的功能的讲解，以及界面演示（现场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录制视频均可）</a:t>
            </a:r>
            <a:endParaRPr lang="en-US" altLang="zh-CN" sz="20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28600" lvl="0" indent="-228600" algn="just" defTabSz="9144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共</a:t>
            </a:r>
            <a:r>
              <a:rPr lang="en-US" altLang="zh-CN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23</a:t>
            </a:r>
            <a:r>
              <a:rPr lang="zh-CN" altLang="en-US" sz="20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组，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19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1-12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组进行演示，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26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</a:t>
            </a:r>
            <a:r>
              <a:rPr lang="en-US" altLang="zh-CN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13-23</a:t>
            </a:r>
            <a:r>
              <a:rPr lang="zh-CN" altLang="en-US" sz="2000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组进行演示，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如有特殊情况请提前联系助教进行说明</a:t>
            </a:r>
          </a:p>
        </p:txBody>
      </p:sp>
    </p:spTree>
    <p:extLst>
      <p:ext uri="{BB962C8B-B14F-4D97-AF65-F5344CB8AC3E}">
        <p14:creationId xmlns:p14="http://schemas.microsoft.com/office/powerpoint/2010/main" val="33080370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661c1d0-e1d4-4209-be43-be246f9ceba1"/>
  <p:tag name="COMMONDATA" val="eyJoZGlkIjoiMDk1NGY1OTFmMTE3OTIzOTY5OWRiZTk3OGI0ZmFjM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390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软件工程实验课</vt:lpstr>
      <vt:lpstr>PowerPoint 演示文稿</vt:lpstr>
      <vt:lpstr>PowerPoint 演示文稿</vt:lpstr>
      <vt:lpstr>PowerPoint 演示文稿</vt:lpstr>
      <vt:lpstr>提交要求</vt:lpstr>
      <vt:lpstr>中期线下展示要求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TASL</dc:creator>
  <cp:lastModifiedBy>雪 韩</cp:lastModifiedBy>
  <cp:revision>107</cp:revision>
  <dcterms:created xsi:type="dcterms:W3CDTF">2023-02-25T09:30:00Z</dcterms:created>
  <dcterms:modified xsi:type="dcterms:W3CDTF">2025-05-11T07:40:03Z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6078794E012A4C9CA9AABF2C676096C9_13</vt:lpwstr>
  </property>
  <property fmtid="{D5CDD505-2E9C-101B-9397-08002B2CF9AE}" pid="3" name="KSOProductBuildVer">
    <vt:lpwstr>2052-11.1.0.14309</vt:lpwstr>
  </property>
</Properties>
</file>