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649" r:id="rId3"/>
    <p:sldId id="650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C6E"/>
    <a:srgbClr val="FFFFFF"/>
    <a:srgbClr val="E2C9DE"/>
    <a:srgbClr val="4DB6AC"/>
    <a:srgbClr val="FCE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0274" autoAdjust="0"/>
  </p:normalViewPr>
  <p:slideViewPr>
    <p:cSldViewPr snapToGrid="0">
      <p:cViewPr varScale="1">
        <p:scale>
          <a:sx n="89" d="100"/>
          <a:sy n="89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92015-584F-66C2-2243-2CA873FED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B3F5A8-EBCE-DC69-A0A3-D5E29ED39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4E53A0-668F-79C7-45EB-38A2D89CE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7950C-E0DF-D1B8-0D59-96FC5A55A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8" r="40189"/>
          <a:stretch>
            <a:fillRect/>
          </a:stretch>
        </p:blipFill>
        <p:spPr>
          <a:xfrm>
            <a:off x="0" y="0"/>
            <a:ext cx="3091991" cy="687921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1" y="-1"/>
            <a:ext cx="3091991" cy="6879215"/>
          </a:xfrm>
          <a:prstGeom prst="rect">
            <a:avLst/>
          </a:prstGeom>
          <a:solidFill>
            <a:srgbClr val="7E0C6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53127" y="789083"/>
            <a:ext cx="1785735" cy="5301047"/>
            <a:chOff x="555565" y="778476"/>
            <a:chExt cx="1785735" cy="5301047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1417970" y="778476"/>
              <a:ext cx="923330" cy="31115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4800" b="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允公允能</a:t>
              </a: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555565" y="2968023"/>
              <a:ext cx="923330" cy="31115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4800" b="0" kern="12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cs typeface="+mn-cs"/>
                </a:rPr>
                <a:t>日新月异</a:t>
              </a: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-10607"/>
            <a:ext cx="3091991" cy="6879215"/>
          </a:xfrm>
          <a:prstGeom prst="rect">
            <a:avLst/>
          </a:prstGeom>
          <a:solidFill>
            <a:srgbClr val="7E0C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07553" y="445442"/>
            <a:ext cx="1633295" cy="1633295"/>
            <a:chOff x="9995625" y="454847"/>
            <a:chExt cx="1737980" cy="173798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270615" y="719123"/>
              <a:ext cx="1188000" cy="1188000"/>
              <a:chOff x="9655860" y="955908"/>
              <a:chExt cx="1188000" cy="11880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9655860" y="973770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16200000">
                <a:off x="10230734" y="1549908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995625" y="454847"/>
              <a:ext cx="1737980" cy="1737980"/>
              <a:chOff x="9655860" y="963609"/>
              <a:chExt cx="1188000" cy="118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9655860" y="973770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16200000">
                <a:off x="10236976" y="1557609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矩形 20"/>
          <p:cNvSpPr/>
          <p:nvPr userDrawn="1"/>
        </p:nvSpPr>
        <p:spPr>
          <a:xfrm>
            <a:off x="3193458" y="3397968"/>
            <a:ext cx="8994371" cy="3559269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8" r="40189"/>
          <a:stretch>
            <a:fillRect/>
          </a:stretch>
        </p:blipFill>
        <p:spPr>
          <a:xfrm>
            <a:off x="1153363" y="-5304"/>
            <a:ext cx="3091991" cy="6879215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1153362" y="-5305"/>
            <a:ext cx="3091991" cy="6879215"/>
          </a:xfrm>
          <a:prstGeom prst="rect">
            <a:avLst/>
          </a:prstGeom>
          <a:solidFill>
            <a:srgbClr val="7E0C6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 userDrawn="1"/>
        </p:nvSpPr>
        <p:spPr>
          <a:xfrm>
            <a:off x="1153361" y="0"/>
            <a:ext cx="3091991" cy="6879215"/>
          </a:xfrm>
          <a:prstGeom prst="rect">
            <a:avLst/>
          </a:prstGeom>
          <a:solidFill>
            <a:srgbClr val="7E0C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4330024" y="3813435"/>
            <a:ext cx="7861976" cy="3111155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03" y="524136"/>
            <a:ext cx="1668697" cy="481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11000">
              <a:srgbClr val="7E0C6E">
                <a:alpha val="75000"/>
              </a:srgbClr>
            </a:gs>
            <a:gs pos="100000">
              <a:srgbClr val="7E0C6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>
            <a:off x="1680330" y="0"/>
            <a:ext cx="231871" cy="3276600"/>
            <a:chOff x="4399082" y="1624876"/>
            <a:chExt cx="231871" cy="3276600"/>
          </a:xfrm>
        </p:grpSpPr>
        <p:cxnSp>
          <p:nvCxnSpPr>
            <p:cNvPr id="11" name="直接连接符 10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 userDrawn="1"/>
        </p:nvSpPr>
        <p:spPr>
          <a:xfrm>
            <a:off x="7419783" y="-417609"/>
            <a:ext cx="7693217" cy="769321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8" r="40189"/>
          <a:stretch>
            <a:fillRect/>
          </a:stretch>
        </p:blipFill>
        <p:spPr>
          <a:xfrm>
            <a:off x="9100009" y="0"/>
            <a:ext cx="3091991" cy="687921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9131301" y="0"/>
            <a:ext cx="3091991" cy="6879215"/>
          </a:xfrm>
          <a:prstGeom prst="rect">
            <a:avLst/>
          </a:prstGeom>
          <a:solidFill>
            <a:srgbClr val="7E0C6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731819" y="741605"/>
            <a:ext cx="1633295" cy="1633295"/>
            <a:chOff x="9995625" y="454847"/>
            <a:chExt cx="1737980" cy="173798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270615" y="719123"/>
              <a:ext cx="1188000" cy="1188000"/>
              <a:chOff x="9655860" y="955908"/>
              <a:chExt cx="1188000" cy="11880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9655860" y="973770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16200000">
                <a:off x="10230734" y="1549908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995625" y="454847"/>
              <a:ext cx="1737980" cy="1737980"/>
              <a:chOff x="9655860" y="963609"/>
              <a:chExt cx="1188000" cy="118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9655860" y="973770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16200000">
                <a:off x="10236976" y="1557609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/>
          <p:cNvGrpSpPr/>
          <p:nvPr userDrawn="1"/>
        </p:nvGrpSpPr>
        <p:grpSpPr>
          <a:xfrm>
            <a:off x="9784429" y="789083"/>
            <a:ext cx="1785735" cy="5301047"/>
            <a:chOff x="555565" y="778476"/>
            <a:chExt cx="1785735" cy="5301047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1417970" y="778476"/>
              <a:ext cx="923330" cy="31115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4800" b="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允公允能</a:t>
              </a:r>
            </a:p>
          </p:txBody>
        </p:sp>
        <p:sp>
          <p:nvSpPr>
            <p:cNvPr id="23" name="文本框 22"/>
            <p:cNvSpPr txBox="1"/>
            <p:nvPr userDrawn="1"/>
          </p:nvSpPr>
          <p:spPr>
            <a:xfrm>
              <a:off x="555565" y="2968023"/>
              <a:ext cx="923330" cy="31115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4800" b="0" kern="12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cs typeface="+mn-cs"/>
                </a:rPr>
                <a:t>日新月异</a:t>
              </a: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9100009" y="-10607"/>
            <a:ext cx="3091991" cy="6879215"/>
          </a:xfrm>
          <a:prstGeom prst="rect">
            <a:avLst/>
          </a:prstGeom>
          <a:solidFill>
            <a:srgbClr val="7E0C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 userDrawn="1"/>
        </p:nvSpPr>
        <p:spPr>
          <a:xfrm>
            <a:off x="157021" y="3380898"/>
            <a:ext cx="8994371" cy="3559269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 userDrawn="1"/>
        </p:nvGrpSpPr>
        <p:grpSpPr>
          <a:xfrm flipH="1">
            <a:off x="529733" y="1"/>
            <a:ext cx="84480" cy="1193800"/>
            <a:chOff x="4399082" y="1624876"/>
            <a:chExt cx="231871" cy="3276600"/>
          </a:xfrm>
        </p:grpSpPr>
        <p:cxnSp>
          <p:nvCxnSpPr>
            <p:cNvPr id="140" name="直接连接符 139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图片 1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03" y="524136"/>
            <a:ext cx="1668697" cy="48102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31973" y="6359109"/>
            <a:ext cx="12307321" cy="224782"/>
            <a:chOff x="-31973" y="6359109"/>
            <a:chExt cx="12307321" cy="224782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-31973" y="6414350"/>
              <a:ext cx="9656823" cy="114300"/>
              <a:chOff x="-111800" y="6407270"/>
              <a:chExt cx="9656823" cy="1143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H="1">
                <a:off x="-1118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-2709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576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1423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22703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3117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39645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4811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56587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6505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73529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8200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9047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9894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10741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11588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12435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13282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14129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14976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15823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16671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17518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18365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19212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200593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0906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217535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22600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3447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24294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25141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5989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6836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7683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28530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29377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30224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31071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31918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32765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33612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34460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35307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36154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37001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37848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38695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39542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40389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41236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42083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42930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44625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43778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45472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46319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47166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>
                <a:off x="48013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48860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49707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50554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>
                <a:off x="51401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52249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3096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53943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54790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55637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56484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57331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58178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59025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59872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60719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61567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62414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63261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64108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4955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65802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66496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67496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683438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69190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70038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70885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71732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72579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73426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74273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75120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H="1">
                <a:off x="75967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H="1">
                <a:off x="76814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77661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>
                <a:off x="78508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flipH="1">
                <a:off x="79356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H="1">
                <a:off x="80203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flipH="1">
                <a:off x="810502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H="1">
                <a:off x="81897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flipH="1">
                <a:off x="827444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H="1">
                <a:off x="83591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flipH="1">
                <a:off x="844386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flipH="1">
                <a:off x="85285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flipH="1">
                <a:off x="861328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H="1">
                <a:off x="86979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 flipH="1">
                <a:off x="87827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flipH="1">
                <a:off x="88674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flipH="1">
                <a:off x="89521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flipH="1">
                <a:off x="90368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flipH="1">
                <a:off x="91215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H="1">
                <a:off x="92062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flipH="1">
                <a:off x="92909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>
                <a:off x="93756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94603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 userDrawn="1"/>
          </p:nvGrpSpPr>
          <p:grpSpPr>
            <a:xfrm>
              <a:off x="11597706" y="6414350"/>
              <a:ext cx="677642" cy="114300"/>
              <a:chOff x="11597706" y="6414350"/>
              <a:chExt cx="677642" cy="114300"/>
            </a:xfrm>
          </p:grpSpPr>
          <p:cxnSp>
            <p:nvCxnSpPr>
              <p:cNvPr id="128" name="直接连接符 127"/>
              <p:cNvCxnSpPr/>
              <p:nvPr/>
            </p:nvCxnSpPr>
            <p:spPr>
              <a:xfrm flipH="1">
                <a:off x="11597706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flipH="1">
                <a:off x="11682416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11767125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flipH="1">
                <a:off x="11851835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H="1">
                <a:off x="11936544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H="1">
                <a:off x="12021254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flipH="1">
                <a:off x="12105963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H="1">
                <a:off x="12190673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6" name="图片 135"/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49032" y="6359109"/>
              <a:ext cx="1554456" cy="22478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67687" y="160806"/>
            <a:ext cx="14127374" cy="6697194"/>
          </a:xfrm>
          <a:prstGeom prst="rect">
            <a:avLst/>
          </a:prstGeom>
        </p:spPr>
      </p:pic>
      <p:grpSp>
        <p:nvGrpSpPr>
          <p:cNvPr id="132" name="组合 131"/>
          <p:cNvGrpSpPr/>
          <p:nvPr userDrawn="1"/>
        </p:nvGrpSpPr>
        <p:grpSpPr>
          <a:xfrm flipH="1">
            <a:off x="529733" y="1"/>
            <a:ext cx="84480" cy="1193800"/>
            <a:chOff x="4399082" y="1624876"/>
            <a:chExt cx="231871" cy="3276600"/>
          </a:xfrm>
        </p:grpSpPr>
        <p:cxnSp>
          <p:nvCxnSpPr>
            <p:cNvPr id="133" name="直接连接符 132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图片 1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03" y="524136"/>
            <a:ext cx="1668697" cy="481027"/>
          </a:xfrm>
          <a:prstGeom prst="rect">
            <a:avLst/>
          </a:prstGeom>
        </p:spPr>
      </p:pic>
      <p:grpSp>
        <p:nvGrpSpPr>
          <p:cNvPr id="136" name="组合 135"/>
          <p:cNvGrpSpPr/>
          <p:nvPr userDrawn="1"/>
        </p:nvGrpSpPr>
        <p:grpSpPr>
          <a:xfrm>
            <a:off x="-31973" y="6359109"/>
            <a:ext cx="12307321" cy="224782"/>
            <a:chOff x="-31973" y="6359109"/>
            <a:chExt cx="12307321" cy="224782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-31973" y="6414350"/>
              <a:ext cx="9656823" cy="114300"/>
              <a:chOff x="-111800" y="6407270"/>
              <a:chExt cx="9656823" cy="114300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H="1">
                <a:off x="-1118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flipH="1">
                <a:off x="-2709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H="1">
                <a:off x="576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flipH="1">
                <a:off x="1423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flipH="1">
                <a:off x="22703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flipH="1">
                <a:off x="3117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flipH="1">
                <a:off x="39645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flipH="1">
                <a:off x="4811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flipH="1">
                <a:off x="56587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flipH="1">
                <a:off x="6505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H="1">
                <a:off x="73529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H="1">
                <a:off x="8200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flipH="1">
                <a:off x="9047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9894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H="1">
                <a:off x="10741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11588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H="1">
                <a:off x="12435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H="1">
                <a:off x="13282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flipH="1">
                <a:off x="14129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flipH="1">
                <a:off x="14976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15823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flipH="1">
                <a:off x="16671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 flipH="1">
                <a:off x="17518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flipH="1">
                <a:off x="18365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flipH="1">
                <a:off x="19212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flipH="1">
                <a:off x="200593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flipH="1">
                <a:off x="20906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flipH="1">
                <a:off x="217535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flipH="1">
                <a:off x="22600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flipH="1">
                <a:off x="23447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flipH="1">
                <a:off x="24294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flipH="1">
                <a:off x="25141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flipH="1">
                <a:off x="25989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flipH="1">
                <a:off x="26836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flipH="1">
                <a:off x="27683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flipH="1">
                <a:off x="28530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H="1">
                <a:off x="29377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flipH="1">
                <a:off x="30224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flipH="1">
                <a:off x="31071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H="1">
                <a:off x="31918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flipH="1">
                <a:off x="32765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33612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flipH="1">
                <a:off x="34460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flipH="1">
                <a:off x="35307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H="1">
                <a:off x="36154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 flipH="1">
                <a:off x="37001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37848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H="1">
                <a:off x="38695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 flipH="1">
                <a:off x="39542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 flipH="1">
                <a:off x="40389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 flipH="1">
                <a:off x="41236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H="1">
                <a:off x="42083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 flipH="1">
                <a:off x="42930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44625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H="1">
                <a:off x="43778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H="1">
                <a:off x="45472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H="1">
                <a:off x="46319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H="1">
                <a:off x="47166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48013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H="1">
                <a:off x="48860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/>
              <p:nvPr/>
            </p:nvCxnSpPr>
            <p:spPr>
              <a:xfrm flipH="1">
                <a:off x="49707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H="1">
                <a:off x="50554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H="1">
                <a:off x="51401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 flipH="1">
                <a:off x="52249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H="1">
                <a:off x="53096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53943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 flipH="1">
                <a:off x="54790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 flipH="1">
                <a:off x="55637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 flipH="1">
                <a:off x="56484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/>
              <p:nvPr/>
            </p:nvCxnSpPr>
            <p:spPr>
              <a:xfrm flipH="1">
                <a:off x="57331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58178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H="1">
                <a:off x="59025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 flipH="1">
                <a:off x="59872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 flipH="1">
                <a:off x="60719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 flipH="1">
                <a:off x="61567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 flipH="1">
                <a:off x="62414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 flipH="1">
                <a:off x="63261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H="1">
                <a:off x="64108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 flipH="1">
                <a:off x="64955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/>
              <p:nvPr/>
            </p:nvCxnSpPr>
            <p:spPr>
              <a:xfrm flipH="1">
                <a:off x="65802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 flipH="1">
                <a:off x="666496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/>
            </p:nvCxnSpPr>
            <p:spPr>
              <a:xfrm flipH="1">
                <a:off x="67496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H="1">
                <a:off x="683438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H="1">
                <a:off x="69190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/>
              <p:nvPr/>
            </p:nvCxnSpPr>
            <p:spPr>
              <a:xfrm flipH="1">
                <a:off x="70038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/>
              <p:cNvCxnSpPr/>
              <p:nvPr/>
            </p:nvCxnSpPr>
            <p:spPr>
              <a:xfrm flipH="1">
                <a:off x="70885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 flipH="1">
                <a:off x="71732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H="1">
                <a:off x="72579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flipH="1">
                <a:off x="73426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74273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 flipH="1">
                <a:off x="75120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/>
              <p:nvPr/>
            </p:nvCxnSpPr>
            <p:spPr>
              <a:xfrm flipH="1">
                <a:off x="75967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 flipH="1">
                <a:off x="76814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flipH="1">
                <a:off x="77661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H="1">
                <a:off x="78508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H="1">
                <a:off x="79356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 flipH="1">
                <a:off x="80203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 flipH="1">
                <a:off x="810502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H="1">
                <a:off x="81897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 flipH="1">
                <a:off x="827444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 flipH="1">
                <a:off x="83591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 flipH="1">
                <a:off x="844386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 flipH="1">
                <a:off x="85285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 flipH="1">
                <a:off x="861328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 flipH="1">
                <a:off x="86979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 flipH="1">
                <a:off x="87827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H="1">
                <a:off x="88674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H="1">
                <a:off x="89521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 flipH="1">
                <a:off x="90368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 flipH="1">
                <a:off x="91215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 flipH="1">
                <a:off x="92062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flipH="1">
                <a:off x="92909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H="1">
                <a:off x="93756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H="1">
                <a:off x="94603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组合 137"/>
            <p:cNvGrpSpPr/>
            <p:nvPr userDrawn="1"/>
          </p:nvGrpSpPr>
          <p:grpSpPr>
            <a:xfrm>
              <a:off x="11597706" y="6414350"/>
              <a:ext cx="677642" cy="114300"/>
              <a:chOff x="11597706" y="6414350"/>
              <a:chExt cx="677642" cy="114300"/>
            </a:xfrm>
          </p:grpSpPr>
          <p:cxnSp>
            <p:nvCxnSpPr>
              <p:cNvPr id="140" name="直接连接符 139"/>
              <p:cNvCxnSpPr/>
              <p:nvPr/>
            </p:nvCxnSpPr>
            <p:spPr>
              <a:xfrm flipH="1">
                <a:off x="11597706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11682416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>
                <a:off x="11767125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flipH="1">
                <a:off x="11851835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>
                <a:off x="11936544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flipH="1">
                <a:off x="12021254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2105963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flipH="1">
                <a:off x="12190673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9" name="图片 138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49032" y="6359109"/>
              <a:ext cx="1554456" cy="22478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 txBox="1"/>
          <p:nvPr/>
        </p:nvSpPr>
        <p:spPr>
          <a:xfrm>
            <a:off x="3435825" y="2349520"/>
            <a:ext cx="8190681" cy="18867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zh-CN"/>
            </a:defPPr>
            <a:lvl1pPr marL="0" indent="0" algn="dist" defTabSz="914400" rtl="0" eaLnBrk="1" latinLnBrk="0" hangingPunct="1">
              <a:buNone/>
              <a:defRPr sz="5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pc="100" dirty="0">
                <a:solidFill>
                  <a:srgbClr val="7E0C6E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sym typeface="Arial" panose="020B0604020202020204" pitchFamily="34" charset="0"/>
              </a:rPr>
              <a:t>智慧海洋牧场可视化系统</a:t>
            </a:r>
          </a:p>
          <a:p>
            <a:pPr algn="ctr">
              <a:lnSpc>
                <a:spcPct val="120000"/>
              </a:lnSpc>
            </a:pPr>
            <a:r>
              <a:rPr lang="zh-CN" altLang="en-US" spc="100" dirty="0">
                <a:solidFill>
                  <a:srgbClr val="7E0C6E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sym typeface="Arial" panose="020B0604020202020204" pitchFamily="34" charset="0"/>
              </a:rPr>
              <a:t>结项展示</a:t>
            </a:r>
          </a:p>
        </p:txBody>
      </p:sp>
      <p:sp>
        <p:nvSpPr>
          <p:cNvPr id="9" name="文本占位符 6"/>
          <p:cNvSpPr txBox="1"/>
          <p:nvPr/>
        </p:nvSpPr>
        <p:spPr>
          <a:xfrm>
            <a:off x="4129157" y="3811506"/>
            <a:ext cx="712297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2500" lnSpcReduction="20000"/>
          </a:bodyPr>
          <a:lstStyle>
            <a:defPPr>
              <a:defRPr lang="zh-CN"/>
            </a:defPPr>
            <a:lvl1pPr marL="0" indent="0" algn="dist" defTabSz="914400" rtl="0" eaLnBrk="1" latinLnBrk="0" hangingPunct="1"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7E0C6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654994" y="4508480"/>
            <a:ext cx="8190681" cy="45719"/>
          </a:xfrm>
          <a:prstGeom prst="roundRect">
            <a:avLst>
              <a:gd name="adj" fmla="val 50000"/>
            </a:avLst>
          </a:prstGeom>
          <a:solidFill>
            <a:srgbClr val="7E0C6E">
              <a:alpha val="9500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29" y="1000535"/>
            <a:ext cx="2665029" cy="768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8992" y="4899896"/>
            <a:ext cx="2443298" cy="113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汇报人：陆皓喆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2025</a:t>
            </a:r>
            <a:r>
              <a:rPr kumimoji="1" lang="zh-CN" altLang="en-US" sz="24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kumimoji="1" lang="en-US" altLang="zh-CN" sz="24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kumimoji="1" lang="zh-CN" altLang="en-US" sz="24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kumimoji="1" lang="en-US" altLang="zh-CN" sz="24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29</a:t>
            </a:r>
            <a:r>
              <a:rPr kumimoji="1" lang="zh-CN" altLang="en-US" sz="24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9"/>
          <p:cNvSpPr/>
          <p:nvPr/>
        </p:nvSpPr>
        <p:spPr>
          <a:xfrm>
            <a:off x="1805207" y="1165966"/>
            <a:ext cx="8581586" cy="638429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735" y="139700"/>
            <a:ext cx="4064000" cy="560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>
                <a:latin typeface="华康俪金黑W8" panose="020B0809000000000000" charset="-122"/>
                <a:ea typeface="华康俪金黑W8" panose="020B0809000000000000" charset="-122"/>
              </a:rPr>
              <a:t>组内分工介绍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590E07-7955-62FD-C649-A1D0F608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2" y="1909550"/>
            <a:ext cx="10679015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5F5E3-9879-BB19-F9E2-D13CACB1C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9">
            <a:extLst>
              <a:ext uri="{FF2B5EF4-FFF2-40B4-BE49-F238E27FC236}">
                <a16:creationId xmlns:a16="http://schemas.microsoft.com/office/drawing/2014/main" id="{9EBCF789-0F6B-6E98-763A-92D25FECEAFF}"/>
              </a:ext>
            </a:extLst>
          </p:cNvPr>
          <p:cNvSpPr/>
          <p:nvPr/>
        </p:nvSpPr>
        <p:spPr>
          <a:xfrm>
            <a:off x="1805207" y="1165966"/>
            <a:ext cx="8581586" cy="638429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DA48C8-5C09-7E4B-1990-A800D91F5CFF}"/>
              </a:ext>
            </a:extLst>
          </p:cNvPr>
          <p:cNvSpPr txBox="1"/>
          <p:nvPr/>
        </p:nvSpPr>
        <p:spPr>
          <a:xfrm>
            <a:off x="800735" y="139700"/>
            <a:ext cx="4064000" cy="560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latin typeface="华康俪金黑W8" panose="020B0809000000000000" charset="-122"/>
                <a:ea typeface="华康俪金黑W8" panose="020B0809000000000000" charset="-122"/>
              </a:rPr>
              <a:t>功能实现概述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9C0638-EF72-540A-21F5-AF032C64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32" y="1118915"/>
            <a:ext cx="8271611" cy="2631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C90789-12F6-5203-914E-C46C9BEE5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3" y="3750425"/>
            <a:ext cx="8328067" cy="23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 txBox="1"/>
          <p:nvPr/>
        </p:nvSpPr>
        <p:spPr>
          <a:xfrm>
            <a:off x="819933" y="2928931"/>
            <a:ext cx="8190682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dist" defTabSz="914400" rtl="0" eaLnBrk="1" latinLnBrk="0" hangingPunct="1">
              <a:buNone/>
              <a:defRPr sz="5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rgbClr val="7E0C6E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sym typeface="Arial" panose="020B0604020202020204" pitchFamily="34" charset="0"/>
              </a:rPr>
              <a:t>谢谢大家！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479867" y="4196895"/>
            <a:ext cx="8190681" cy="45719"/>
          </a:xfrm>
          <a:prstGeom prst="roundRect">
            <a:avLst>
              <a:gd name="adj" fmla="val 50000"/>
            </a:avLst>
          </a:prstGeom>
          <a:solidFill>
            <a:srgbClr val="7E0C6E">
              <a:alpha val="9500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93" y="1489016"/>
            <a:ext cx="2665029" cy="768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42838" y="4574141"/>
            <a:ext cx="2064989" cy="96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汇报人：陆皓喆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2025</a:t>
            </a:r>
            <a:r>
              <a:rPr kumimoji="1" lang="zh-CN" altLang="en-US" sz="20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kumimoji="1" lang="en-US" altLang="zh-CN" sz="20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kumimoji="1" lang="zh-CN" altLang="en-US" sz="20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kumimoji="1" lang="en-US" altLang="zh-CN" sz="20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29</a:t>
            </a:r>
            <a:r>
              <a:rPr kumimoji="1" lang="zh-CN" altLang="en-US" sz="2000" b="1" dirty="0">
                <a:solidFill>
                  <a:srgbClr val="7E0C6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0C6E"/>
      </a:accent1>
      <a:accent2>
        <a:srgbClr val="983D8B"/>
      </a:accent2>
      <a:accent3>
        <a:srgbClr val="B26DA8"/>
      </a:accent3>
      <a:accent4>
        <a:srgbClr val="A00072"/>
      </a:accent4>
      <a:accent5>
        <a:srgbClr val="AD1798"/>
      </a:accent5>
      <a:accent6>
        <a:srgbClr val="D84D91"/>
      </a:accent6>
      <a:hlink>
        <a:srgbClr val="B26DA8"/>
      </a:hlink>
      <a:folHlink>
        <a:srgbClr val="CB9E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Office PowerPoint</Application>
  <PresentationFormat>宽屏</PresentationFormat>
  <Paragraphs>12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方正小标宋简体</vt:lpstr>
      <vt:lpstr>华康俪金黑W8</vt:lpstr>
      <vt:lpstr>华文隶书</vt:lpstr>
      <vt:lpstr>华文中宋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皓喆 陆</cp:lastModifiedBy>
  <cp:revision>696</cp:revision>
  <dcterms:created xsi:type="dcterms:W3CDTF">2020-05-04T12:23:00Z</dcterms:created>
  <dcterms:modified xsi:type="dcterms:W3CDTF">2025-06-29T02:50:39Z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E404861172064B89A3DC6054467E6814</vt:lpwstr>
  </property>
  <property fmtid="{D5CDD505-2E9C-101B-9397-08002B2CF9AE}" pid="3" name="KSOProductBuildVer">
    <vt:lpwstr>2052-12.1.0.20305</vt:lpwstr>
  </property>
</Properties>
</file>