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3" r:id="rId4"/>
    <p:sldId id="260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2" autoAdjust="0"/>
    <p:restoredTop sz="94660"/>
  </p:normalViewPr>
  <p:slideViewPr>
    <p:cSldViewPr snapToGrid="0">
      <p:cViewPr>
        <p:scale>
          <a:sx n="75" d="100"/>
          <a:sy n="75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59186-815F-441F-A025-30115AE40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C9CDB7-B321-4B65-B722-B103EA20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5A4B7-AE86-4CEF-9F8E-3D89D3E2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79AED-A2BD-4E24-9195-4D18E10C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63B8C-D4FB-4EED-9E42-017AD6D1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8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6961-D868-4780-B413-D166E94F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F44DA-2E92-45D3-BA1D-9538656F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2F168-0ECB-4A68-8BB5-552B3512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FD0FD-A7DA-4D4C-8352-DE3DD9DA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F93F2-2608-434E-A65E-EF60EBDD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4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27E91C-1B28-4BA9-9C89-A40337DCF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C6FF3-C323-40DE-954C-350BACBA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4F005-E6EC-4DEA-AB4A-659D1567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92886-18F8-4327-B3ED-C95A5ACD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FC9ED-A194-48EB-8459-07896CE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5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76633-FD04-4FD8-A1A9-8FBF9A59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E754-C1B8-45DD-BAB4-9502BC9C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EA607-F77D-4888-A65F-C33153FC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B762C-C450-41DC-9C24-894FAA7B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4C69B-A47A-4DD8-AD99-81F1D7D7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71032-A8CA-44D2-9795-3B5456EF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903C8-AB40-4FC2-8704-39B2DA7E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AB0CC-751E-4DDE-B79A-56F3BE32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3C97D-62C4-47D3-B163-A6B5BB24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9CE90-FD53-4E07-8C3B-143B2E6E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1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4A2FB-878A-4901-AC9D-6854BCCB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E0D47-B078-48EB-87D1-250131429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4C7C9-57BB-4FEF-8CFC-E46D571F9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29AA4-D091-484C-AD84-06CD404F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BCCF2-8A85-4F83-9E35-DEA01AE3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AED08-1513-402C-A7F4-25C5E445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3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40C66-4C96-4781-8196-4A84AB71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5A173-EC3A-4043-890D-4B1338116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8DBEC-A67B-46D5-92A7-F99EC610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C52D8-026B-472D-B7D8-6E08B19F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52D5E-107C-4A9C-B967-C60A1118A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7DBB32-D701-4FA9-9BE5-38C70A21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ADD662-5A68-478B-BAF1-510B5A92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2A9A40-3EB5-4F37-B901-5D7C96A6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2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26C3B-5D03-49D5-8CE4-0CC5E6D2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02E1C-68CF-4676-824A-167BAC23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B9C76B-9AE6-4701-96C7-BE7215D2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EDA42-BA9D-4A28-ABFA-80DDDA75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938EE5-FE9B-45EC-A034-C4FC0AC3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DE5ED3-5D64-4433-931E-42D382A0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24D6DE-51A8-4BF8-B14D-95D6F0D1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46E0-A18B-4FB5-A48D-D6899613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9222C-8950-40B5-8315-1DCD9462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3A102-665D-4D9F-82CA-14D5E9D62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8C997-3A5E-4BBD-98CE-8B900FEC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B4FBA-1FBE-4E28-AA35-4E87CE1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1A47D-7D13-411A-8B7C-3C6B90C6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4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C59A-683C-495C-B129-AF2EC30E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6E11D-530F-45CF-A53B-57A20377F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F7C9B-1164-4AEA-B0B0-F14DFB0D6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CA4F0-82D1-4B94-9C39-EAF0A63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213FA-2681-4594-9D22-E6927C4D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D3CCB-E602-4500-99D4-F645D0AD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5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45B301-F89B-4456-8320-85B4EB2A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03402-BF2F-4209-A806-9AA62337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A31F8-3BC1-419D-8227-38D974805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1C21-E3B8-4009-B909-5624F1177CB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89CE-B0EF-46F0-B282-A3A2D0A2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82B0B-0916-401A-B278-70E4D923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BA36-5026-498A-9E6C-E6696D89C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E3F38CF-3072-46D3-8765-6421BF721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F6AD64-5D11-4147-8D79-D381A3AB6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26" y="2087217"/>
            <a:ext cx="4770783" cy="47707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E5FD35-454B-42FD-9555-16B48CFC2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168900"/>
            <a:ext cx="1524000" cy="1524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CD1838-0451-4469-822F-D52A9995BE38}"/>
              </a:ext>
            </a:extLst>
          </p:cNvPr>
          <p:cNvSpPr txBox="1"/>
          <p:nvPr/>
        </p:nvSpPr>
        <p:spPr>
          <a:xfrm>
            <a:off x="2934049" y="2967335"/>
            <a:ext cx="5968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엽서M" panose="02030600000101010101" pitchFamily="18" charset="-127"/>
                <a:ea typeface="HY엽서M" panose="02030600000101010101" pitchFamily="18" charset="-127"/>
              </a:rPr>
              <a:t>상안주면 </a:t>
            </a:r>
            <a:r>
              <a:rPr lang="ko-KR" altLang="en-US" sz="5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앱잼안감</a:t>
            </a:r>
            <a:endParaRPr lang="ko-KR" altLang="en-US" sz="5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75766-3DB7-4934-BC62-FEB43D71E195}"/>
              </a:ext>
            </a:extLst>
          </p:cNvPr>
          <p:cNvSpPr txBox="1"/>
          <p:nvPr/>
        </p:nvSpPr>
        <p:spPr>
          <a:xfrm>
            <a:off x="9332673" y="228001"/>
            <a:ext cx="26068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김경원 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/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아트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유재현 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/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아트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김현빈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/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프로그래머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박지호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/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프로그래머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김운성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/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기획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C631F-7AD7-4757-AF58-29E6F1F2B51D}"/>
              </a:ext>
            </a:extLst>
          </p:cNvPr>
          <p:cNvSpPr txBox="1"/>
          <p:nvPr/>
        </p:nvSpPr>
        <p:spPr>
          <a:xfrm>
            <a:off x="4510602" y="4517767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No more Food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01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42B5FE3-4BAF-4FA0-B447-7947E4269EEA}"/>
              </a:ext>
            </a:extLst>
          </p:cNvPr>
          <p:cNvSpPr/>
          <p:nvPr/>
        </p:nvSpPr>
        <p:spPr>
          <a:xfrm>
            <a:off x="1618690" y="3357481"/>
            <a:ext cx="1868556" cy="18685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C2531A-0714-4363-AC03-2F85DFC78902}"/>
              </a:ext>
            </a:extLst>
          </p:cNvPr>
          <p:cNvSpPr/>
          <p:nvPr/>
        </p:nvSpPr>
        <p:spPr>
          <a:xfrm>
            <a:off x="4050463" y="3357481"/>
            <a:ext cx="1868556" cy="18685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62F893C-8F20-48DC-BFD2-942F3E6C3656}"/>
              </a:ext>
            </a:extLst>
          </p:cNvPr>
          <p:cNvSpPr/>
          <p:nvPr/>
        </p:nvSpPr>
        <p:spPr>
          <a:xfrm>
            <a:off x="6482236" y="3357481"/>
            <a:ext cx="1868556" cy="18685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88941B-5268-4246-86B7-8CC3A070908D}"/>
              </a:ext>
            </a:extLst>
          </p:cNvPr>
          <p:cNvSpPr/>
          <p:nvPr/>
        </p:nvSpPr>
        <p:spPr>
          <a:xfrm>
            <a:off x="8801367" y="3357481"/>
            <a:ext cx="1868556" cy="18685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21E6BD-53D5-4033-8664-24976F02897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487246" y="4291759"/>
            <a:ext cx="563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504C35-D6E2-4FA1-B0BF-39A2C574F03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19019" y="4291759"/>
            <a:ext cx="563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CD3228-5226-4093-B0D8-3CCA9677530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350792" y="4291759"/>
            <a:ext cx="4505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DAC2261-91F5-4CCF-A5B4-EE149348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8" y="2900281"/>
            <a:ext cx="914400" cy="914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25AB608-8FD8-489D-8A96-CB58551C4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1" y="3003813"/>
            <a:ext cx="914400" cy="9144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E53C2F7-E701-4106-890A-5884908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14" y="2900281"/>
            <a:ext cx="914400" cy="914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E890100-4F33-4BDD-B253-3838B9D4D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45" y="3003813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5A02D0-E7B0-4C45-A8C7-439C999AD83B}"/>
              </a:ext>
            </a:extLst>
          </p:cNvPr>
          <p:cNvSpPr txBox="1"/>
          <p:nvPr/>
        </p:nvSpPr>
        <p:spPr>
          <a:xfrm>
            <a:off x="4821179" y="1631963"/>
            <a:ext cx="2670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Contents</a:t>
            </a:r>
            <a:endParaRPr lang="ko-KR" altLang="en-US" sz="4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0D9C1F-0173-4498-BE99-E0F50B98E5B5}"/>
              </a:ext>
            </a:extLst>
          </p:cNvPr>
          <p:cNvSpPr txBox="1"/>
          <p:nvPr/>
        </p:nvSpPr>
        <p:spPr>
          <a:xfrm>
            <a:off x="1731332" y="404890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게임 소개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9DEA66-F6B5-40D6-A43F-677AA66A6202}"/>
              </a:ext>
            </a:extLst>
          </p:cNvPr>
          <p:cNvSpPr txBox="1"/>
          <p:nvPr/>
        </p:nvSpPr>
        <p:spPr>
          <a:xfrm>
            <a:off x="6996366" y="4070420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Q/A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25D1D-A47E-4AE4-B7F8-D77B89549AEA}"/>
              </a:ext>
            </a:extLst>
          </p:cNvPr>
          <p:cNvSpPr txBox="1"/>
          <p:nvPr/>
        </p:nvSpPr>
        <p:spPr>
          <a:xfrm>
            <a:off x="9463775" y="40713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끝</a:t>
            </a:r>
            <a:endParaRPr lang="ko-KR" alt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61F0AA-4F67-4066-B881-DCECC1606217}"/>
              </a:ext>
            </a:extLst>
          </p:cNvPr>
          <p:cNvSpPr txBox="1"/>
          <p:nvPr/>
        </p:nvSpPr>
        <p:spPr>
          <a:xfrm>
            <a:off x="4171425" y="407042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게임 영상</a:t>
            </a:r>
          </a:p>
        </p:txBody>
      </p:sp>
    </p:spTree>
    <p:extLst>
      <p:ext uri="{BB962C8B-B14F-4D97-AF65-F5344CB8AC3E}">
        <p14:creationId xmlns:p14="http://schemas.microsoft.com/office/powerpoint/2010/main" val="27412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3E39D8-C8CF-44D9-A647-6CA9B91C6673}"/>
              </a:ext>
            </a:extLst>
          </p:cNvPr>
          <p:cNvSpPr/>
          <p:nvPr/>
        </p:nvSpPr>
        <p:spPr>
          <a:xfrm>
            <a:off x="348422" y="457200"/>
            <a:ext cx="1868556" cy="18685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C3ED9D-C4B0-4DBB-9FFC-16FBE034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CDFB5-6139-46D4-B150-51E9F2B00E2E}"/>
              </a:ext>
            </a:extLst>
          </p:cNvPr>
          <p:cNvSpPr txBox="1"/>
          <p:nvPr/>
        </p:nvSpPr>
        <p:spPr>
          <a:xfrm>
            <a:off x="461064" y="114862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게임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D4FAA-0919-41F8-80E1-FE767C90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67" y="627200"/>
            <a:ext cx="4605866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D29A6-675D-4BD0-A81E-29C888C81F80}"/>
              </a:ext>
            </a:extLst>
          </p:cNvPr>
          <p:cNvSpPr txBox="1"/>
          <p:nvPr/>
        </p:nvSpPr>
        <p:spPr>
          <a:xfrm>
            <a:off x="127000" y="3909424"/>
            <a:ext cx="11912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여름방학 시골의 할머니 댁에서 한달동안 지내게 된 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경원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”.</a:t>
            </a: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도가 지나친 할머니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할아버지들의 손주사랑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많이 먹어라 우리 강아지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에 의해 고통받던 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경원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”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은 어느 날 악몽을 꾸게 된다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꿈속에서 평소에 즐겨보던 애니메이션의</a:t>
            </a:r>
            <a:r>
              <a:rPr lang="ko-KR" altLang="en-US" sz="2800" u="sng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u="sng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마법소녀ㄴ가</a:t>
            </a:r>
            <a:r>
              <a:rPr lang="ko-KR" altLang="en-US" sz="2800" u="sng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된 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경원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”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은 자신에게 마구 먹이려는 할머니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할아버지 괴물로부터 자신을 지켜야 한다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5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803D3F-713A-4C2C-ACE9-739D571DAB88}"/>
              </a:ext>
            </a:extLst>
          </p:cNvPr>
          <p:cNvSpPr txBox="1"/>
          <p:nvPr/>
        </p:nvSpPr>
        <p:spPr>
          <a:xfrm>
            <a:off x="558800" y="2275254"/>
            <a:ext cx="843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다른 탄막 게임과의 차이점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탄막을 맞받아 쳐 적을 공격한다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잔인함이 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도 없다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배경의 이동이 없다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7CEE25-2083-48D2-B43D-D344BFA253D2}"/>
              </a:ext>
            </a:extLst>
          </p:cNvPr>
          <p:cNvSpPr txBox="1"/>
          <p:nvPr/>
        </p:nvSpPr>
        <p:spPr>
          <a:xfrm>
            <a:off x="558800" y="383044"/>
            <a:ext cx="36728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장르 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탄막 슈팅 게임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1B698C-1FE1-4492-9335-4D3FA5BF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672237"/>
            <a:ext cx="4114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2636956-F5AF-4899-A9C2-3F9E04FFFF3F}"/>
              </a:ext>
            </a:extLst>
          </p:cNvPr>
          <p:cNvSpPr/>
          <p:nvPr/>
        </p:nvSpPr>
        <p:spPr>
          <a:xfrm>
            <a:off x="5161722" y="2842868"/>
            <a:ext cx="1868556" cy="18685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25B712-D4E9-4CF4-A65F-20337525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4892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66035-0822-4D77-9BCF-CB08A54C3FBA}"/>
              </a:ext>
            </a:extLst>
          </p:cNvPr>
          <p:cNvSpPr txBox="1"/>
          <p:nvPr/>
        </p:nvSpPr>
        <p:spPr>
          <a:xfrm>
            <a:off x="5282684" y="355580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게임 영상</a:t>
            </a:r>
          </a:p>
        </p:txBody>
      </p:sp>
    </p:spTree>
    <p:extLst>
      <p:ext uri="{BB962C8B-B14F-4D97-AF65-F5344CB8AC3E}">
        <p14:creationId xmlns:p14="http://schemas.microsoft.com/office/powerpoint/2010/main" val="14524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B4D7B00-032C-436C-BCBC-26A12680DE7C}"/>
              </a:ext>
            </a:extLst>
          </p:cNvPr>
          <p:cNvSpPr/>
          <p:nvPr/>
        </p:nvSpPr>
        <p:spPr>
          <a:xfrm>
            <a:off x="5161722" y="2677768"/>
            <a:ext cx="1868556" cy="18685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3A9429-6445-4D74-8467-DD632EEEE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2056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1C3D39-ACC6-4627-89EA-75EB5EE56323}"/>
              </a:ext>
            </a:extLst>
          </p:cNvPr>
          <p:cNvSpPr txBox="1"/>
          <p:nvPr/>
        </p:nvSpPr>
        <p:spPr>
          <a:xfrm>
            <a:off x="5675852" y="3390707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Q/A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01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F6BBE55-B108-4A30-A96B-EC7A3CD3E254}"/>
              </a:ext>
            </a:extLst>
          </p:cNvPr>
          <p:cNvSpPr/>
          <p:nvPr/>
        </p:nvSpPr>
        <p:spPr>
          <a:xfrm>
            <a:off x="5161722" y="2639668"/>
            <a:ext cx="1868556" cy="18685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9EF0B-2ED2-42B5-8093-B21D68999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8600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2824C-7BD6-488C-AE58-0774EB7238C2}"/>
              </a:ext>
            </a:extLst>
          </p:cNvPr>
          <p:cNvSpPr txBox="1"/>
          <p:nvPr/>
        </p:nvSpPr>
        <p:spPr>
          <a:xfrm>
            <a:off x="5824130" y="33534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490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119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김운성</dc:creator>
  <cp:lastModifiedBy> </cp:lastModifiedBy>
  <cp:revision>33</cp:revision>
  <dcterms:created xsi:type="dcterms:W3CDTF">2019-04-20T11:40:02Z</dcterms:created>
  <dcterms:modified xsi:type="dcterms:W3CDTF">2019-04-20T23:20:39Z</dcterms:modified>
</cp:coreProperties>
</file>