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7" d="100"/>
          <a:sy n="3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0715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6222026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dirty="0"/>
              <a:t>Optimizing Big Data for Social Buzz's IPO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AFA2D36-D4FB-85FA-3E17-F84E8DA4B68F}"/>
              </a:ext>
            </a:extLst>
          </p:cNvPr>
          <p:cNvSpPr txBox="1"/>
          <p:nvPr/>
        </p:nvSpPr>
        <p:spPr>
          <a:xfrm>
            <a:off x="11142974" y="56339"/>
            <a:ext cx="7145026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Animals and Science are the 2 most popular content, showing that people most enjoy “real-life’ and ‘factual’ content on the platform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Food is the common theme with the top 5 categories with “Eating healthy” ranking the highest. This may give an indication to the audience within your user base. You can use this information to create a campaign and work with healthy eating brands to boost engagement.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ad-hoc analysis is insightful, but its time to take this analysis into large scale production for real-time understanding of your business. We can show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782794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04A8AA-3FBC-718D-FD07-D269C7FDFFAE}"/>
              </a:ext>
            </a:extLst>
          </p:cNvPr>
          <p:cNvSpPr txBox="1"/>
          <p:nvPr/>
        </p:nvSpPr>
        <p:spPr>
          <a:xfrm>
            <a:off x="7201363" y="2005584"/>
            <a:ext cx="88870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Social Buzz is fast growing technology unicorn that needs to adapt quickly to its global scale.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Accenture has begun its 3-month POC on these tasks: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 audit of social media buzz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 for a successful 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Analysis to find social media buzz top 5 most popular categories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29866" y="6916698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663166" y="76171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928250" y="121046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F0E73-DB22-B723-861E-A5A23FB81B03}"/>
              </a:ext>
            </a:extLst>
          </p:cNvPr>
          <p:cNvSpPr txBox="1"/>
          <p:nvPr/>
        </p:nvSpPr>
        <p:spPr>
          <a:xfrm>
            <a:off x="3779127" y="4605205"/>
            <a:ext cx="61205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 10000 posts per day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36,500,000 pieces of content per year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how to capitalize on it when there’s so much?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Analysis to find Social Buzz’s Top 5 most popular categories of content.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F50D-D841-5766-0801-1FE4FA45A588}"/>
              </a:ext>
            </a:extLst>
          </p:cNvPr>
          <p:cNvSpPr txBox="1"/>
          <p:nvPr/>
        </p:nvSpPr>
        <p:spPr>
          <a:xfrm>
            <a:off x="14086138" y="4818230"/>
            <a:ext cx="35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Rompton</a:t>
            </a:r>
            <a:r>
              <a:rPr lang="en-GB" dirty="0"/>
              <a:t> </a:t>
            </a:r>
            <a:r>
              <a:rPr lang="en-GB" sz="2400" dirty="0">
                <a:latin typeface="Arial Black" panose="020B0A04020102020204" pitchFamily="34" charset="0"/>
              </a:rPr>
              <a:t>Senior Principal</a:t>
            </a:r>
            <a:r>
              <a:rPr lang="en-GB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8401C8-08FA-147A-4133-75C607F70545}"/>
              </a:ext>
            </a:extLst>
          </p:cNvPr>
          <p:cNvSpPr txBox="1"/>
          <p:nvPr/>
        </p:nvSpPr>
        <p:spPr>
          <a:xfrm>
            <a:off x="14120879" y="759933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Andrew Fleming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</a:rPr>
              <a:t>Chief Technical Architect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2C2D94-924F-AB53-3366-117F33A16963}"/>
              </a:ext>
            </a:extLst>
          </p:cNvPr>
          <p:cNvSpPr txBox="1"/>
          <p:nvPr/>
        </p:nvSpPr>
        <p:spPr>
          <a:xfrm>
            <a:off x="14086138" y="1696899"/>
            <a:ext cx="2853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Luheto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Vunda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37786" y="41702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0F99D-3561-798D-CFE7-8259EC20769C}"/>
              </a:ext>
            </a:extLst>
          </p:cNvPr>
          <p:cNvSpPr txBox="1"/>
          <p:nvPr/>
        </p:nvSpPr>
        <p:spPr>
          <a:xfrm>
            <a:off x="3860431" y="1372359"/>
            <a:ext cx="9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Understanding.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0DEB1B-2E8B-EF12-5973-6209574178E0}"/>
              </a:ext>
            </a:extLst>
          </p:cNvPr>
          <p:cNvSpPr txBox="1"/>
          <p:nvPr/>
        </p:nvSpPr>
        <p:spPr>
          <a:xfrm>
            <a:off x="5646495" y="305562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Cleaning.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57ACC-158B-89E0-399E-C03550D89A89}"/>
              </a:ext>
            </a:extLst>
          </p:cNvPr>
          <p:cNvSpPr txBox="1"/>
          <p:nvPr/>
        </p:nvSpPr>
        <p:spPr>
          <a:xfrm>
            <a:off x="7626237" y="472787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83834E-C8BA-FC37-9C77-EE0C20496BBC}"/>
              </a:ext>
            </a:extLst>
          </p:cNvPr>
          <p:cNvSpPr txBox="1"/>
          <p:nvPr/>
        </p:nvSpPr>
        <p:spPr>
          <a:xfrm>
            <a:off x="9487662" y="632300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4929A3-0D87-CE31-E82B-1EDD0796FAF4}"/>
              </a:ext>
            </a:extLst>
          </p:cNvPr>
          <p:cNvSpPr txBox="1"/>
          <p:nvPr/>
        </p:nvSpPr>
        <p:spPr>
          <a:xfrm>
            <a:off x="11179806" y="8124049"/>
            <a:ext cx="7108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Uncovering Insights</a:t>
            </a:r>
            <a:r>
              <a:rPr lang="en-US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1C747-BE87-3C9F-0765-A355BAFAE6F4}"/>
              </a:ext>
            </a:extLst>
          </p:cNvPr>
          <p:cNvSpPr txBox="1"/>
          <p:nvPr/>
        </p:nvSpPr>
        <p:spPr>
          <a:xfrm>
            <a:off x="1257172" y="2077381"/>
            <a:ext cx="586993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16 unique categories on Social Buzz, the top 5 popular ones being: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healthy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871C1-39DB-D645-AAB3-BDD9A9C9A2E2}"/>
              </a:ext>
            </a:extLst>
          </p:cNvPr>
          <p:cNvSpPr txBox="1"/>
          <p:nvPr/>
        </p:nvSpPr>
        <p:spPr>
          <a:xfrm>
            <a:off x="7562329" y="2077381"/>
            <a:ext cx="49560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With each most popular category getting the following reactions per month: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Animals -1897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Science - 1796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healthy eating - 1717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food	-1699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Technology - 1698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D1A19-5CD1-CE6F-6EFC-BA1001EB81D3}"/>
              </a:ext>
            </a:extLst>
          </p:cNvPr>
          <p:cNvSpPr txBox="1"/>
          <p:nvPr/>
        </p:nvSpPr>
        <p:spPr>
          <a:xfrm>
            <a:off x="12670342" y="2092021"/>
            <a:ext cx="4360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month of May has the most reactions on the platform with a tracking of 2138 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ABE0B41-0D61-CFAA-2AE9-DE79FB93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897" y="1383832"/>
            <a:ext cx="14138604" cy="7390494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F52FCA3-4F59-93DF-1DAA-2F549A940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253" y="923618"/>
            <a:ext cx="15252273" cy="8266047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356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LUHETO VUNDA</cp:lastModifiedBy>
  <cp:revision>10</cp:revision>
  <dcterms:created xsi:type="dcterms:W3CDTF">2006-08-16T00:00:00Z</dcterms:created>
  <dcterms:modified xsi:type="dcterms:W3CDTF">2025-01-24T21:43:11Z</dcterms:modified>
  <dc:identifier>DAEhDyfaYKE</dc:identifier>
</cp:coreProperties>
</file>