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2" r:id="rId3"/>
    <p:sldId id="258" r:id="rId4"/>
    <p:sldId id="259" r:id="rId5"/>
    <p:sldId id="260" r:id="rId6"/>
    <p:sldId id="261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CFBF15-FC2F-4790-879A-C6C122FBDFEB}" v="109" dt="2024-04-29T20:19:55.6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Hofman" userId="dd64690e-7f7a-4a63-8ba5-50f2ad09326f" providerId="ADAL" clId="{92CFBF15-FC2F-4790-879A-C6C122FBDFEB}"/>
    <pc:docChg chg="undo redo custSel addSld modSld">
      <pc:chgData name="Lukáš Hofman" userId="dd64690e-7f7a-4a63-8ba5-50f2ad09326f" providerId="ADAL" clId="{92CFBF15-FC2F-4790-879A-C6C122FBDFEB}" dt="2024-04-29T20:19:55.661" v="907" actId="20577"/>
      <pc:docMkLst>
        <pc:docMk/>
      </pc:docMkLst>
      <pc:sldChg chg="modSp mod modAnim">
        <pc:chgData name="Lukáš Hofman" userId="dd64690e-7f7a-4a63-8ba5-50f2ad09326f" providerId="ADAL" clId="{92CFBF15-FC2F-4790-879A-C6C122FBDFEB}" dt="2024-04-29T20:19:55.661" v="907" actId="20577"/>
        <pc:sldMkLst>
          <pc:docMk/>
          <pc:sldMk cId="589485166" sldId="256"/>
        </pc:sldMkLst>
        <pc:spChg chg="mod">
          <ac:chgData name="Lukáš Hofman" userId="dd64690e-7f7a-4a63-8ba5-50f2ad09326f" providerId="ADAL" clId="{92CFBF15-FC2F-4790-879A-C6C122FBDFEB}" dt="2024-04-29T20:19:55.661" v="907" actId="20577"/>
          <ac:spMkLst>
            <pc:docMk/>
            <pc:sldMk cId="589485166" sldId="256"/>
            <ac:spMk id="2" creationId="{7E7C13F7-5CC0-8B08-D2DE-3F0E8FCF4CE4}"/>
          </ac:spMkLst>
        </pc:spChg>
        <pc:spChg chg="mod">
          <ac:chgData name="Lukáš Hofman" userId="dd64690e-7f7a-4a63-8ba5-50f2ad09326f" providerId="ADAL" clId="{92CFBF15-FC2F-4790-879A-C6C122FBDFEB}" dt="2024-04-29T20:08:23.719" v="108" actId="14100"/>
          <ac:spMkLst>
            <pc:docMk/>
            <pc:sldMk cId="589485166" sldId="256"/>
            <ac:spMk id="3" creationId="{13CBBEB0-4353-C64A-01A1-9C28873AFA97}"/>
          </ac:spMkLst>
        </pc:spChg>
      </pc:sldChg>
      <pc:sldChg chg="modSp new mod">
        <pc:chgData name="Lukáš Hofman" userId="dd64690e-7f7a-4a63-8ba5-50f2ad09326f" providerId="ADAL" clId="{92CFBF15-FC2F-4790-879A-C6C122FBDFEB}" dt="2024-04-29T20:18:35.689" v="903" actId="20577"/>
        <pc:sldMkLst>
          <pc:docMk/>
          <pc:sldMk cId="251560221" sldId="262"/>
        </pc:sldMkLst>
        <pc:spChg chg="mod">
          <ac:chgData name="Lukáš Hofman" userId="dd64690e-7f7a-4a63-8ba5-50f2ad09326f" providerId="ADAL" clId="{92CFBF15-FC2F-4790-879A-C6C122FBDFEB}" dt="2024-04-29T20:09:21.174" v="189" actId="20577"/>
          <ac:spMkLst>
            <pc:docMk/>
            <pc:sldMk cId="251560221" sldId="262"/>
            <ac:spMk id="2" creationId="{49E8D1FB-D4BD-3B9C-74D2-AB9A38A05D10}"/>
          </ac:spMkLst>
        </pc:spChg>
        <pc:spChg chg="mod">
          <ac:chgData name="Lukáš Hofman" userId="dd64690e-7f7a-4a63-8ba5-50f2ad09326f" providerId="ADAL" clId="{92CFBF15-FC2F-4790-879A-C6C122FBDFEB}" dt="2024-04-29T20:18:35.689" v="903" actId="20577"/>
          <ac:spMkLst>
            <pc:docMk/>
            <pc:sldMk cId="251560221" sldId="262"/>
            <ac:spMk id="3" creationId="{4D29E104-D441-9C01-F58E-59E32361DA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9B6959-6E23-513A-8C6E-D07BF7998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BDCB1E-AC2F-ADE8-A055-895917CE7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CCED64-D330-481F-87FC-A67C8FAD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BB6344E-EB4C-D2CE-7475-42311B110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CA3C27-624B-F202-0620-4DDE25EA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585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DC1918-5552-CC22-BB0D-A4D440A2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1EBC21D-8B2A-9E82-660F-5F1E1F204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CAEE0C9-2057-C308-1989-FA1FB0DB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98960E-FDCE-F232-FCEC-BBF4D588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0125C1-D798-B1F1-10AD-065A384F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4801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99052B9-F953-0376-8931-EC7ED8DBE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7AB3E51-DAD0-56FC-BA0A-A789A8913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1F2369-2878-1318-0F69-70DC71404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71EEADC-8571-9EC1-C48D-61EC0FA4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7E355A7-45E8-531B-DEB6-154D18E6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3984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E8C9D3-F6AF-16B5-0F28-21D5F41E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209C450-B2AC-D936-EF99-7760BDBA0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25FD45F-15D1-C524-16ED-22410B0C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690F0DA-1A4D-95D7-264C-CE92A8101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EF17F2-86EF-5479-CE20-BE56A4D8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1011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C97590-C85E-F4DD-A467-9E93D4B8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D4E5C19-2790-F099-E36F-FEABD546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C6C91A-8E52-A2D9-3D54-E9505E8A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064C4EB-037D-3DAE-C03C-51B3FCE5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B79FD5-F2BE-40F6-6939-370589AA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5164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DD9290-3754-2366-2E92-69C8CDAD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B41046-A619-CCDE-13A7-20EBF24D3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C81E82E-57C5-F15C-A27D-BD47E81A4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C5C87A1-4A8C-358D-169E-8A94BE00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BECDC98-A004-BB7D-19B1-E54A71BD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563D4D3-BE06-6D07-0E3F-D5D477F5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4417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4BFC9D-E0AD-66F1-8463-2A511BA3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EB5A8FF-FCA8-ED2E-FD05-F566E4312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12BC487-7144-F9F8-5D21-89F17AD31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60C4204-F895-C852-2386-D2D6E761A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505BC6C-4B54-11DB-4CFB-900C457AD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421414CB-0FC9-4363-BA88-A312A99C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1E65D01-9102-555C-BC71-C1C403BA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AF3A108-7716-4BBE-6C3F-1F318C17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07860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1DB32B-22C2-14C8-2228-60920AB1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DB5E88E-61E9-1297-E152-A95312F3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4D22983-328C-3F5C-9A27-2F01E4CD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29DBE6-1232-CBE6-8263-976F052A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7511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5F0BAE82-AB84-CE30-B4BF-7A962C20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AD379D51-E4F6-E884-2960-B502C4A4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707F5BB-7587-41BA-9B1E-A9DFA99B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6504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BAC901-BAA5-E0D8-6DBE-EA157F740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F86681-E18E-2637-1BFC-DB03AC8C1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5A7DB73-C839-56C8-5253-9347CEA97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240DDD8-1BD0-DC07-F01E-B4D4436B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BC22A25-23CC-5847-E1E0-A5AD6257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39849E0-6D18-7F73-5460-C17A0392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279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D082646-1932-635C-9758-84F8E2772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B7CF5863-C3A5-9CCB-1232-DCA5C31ED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8729854-B7AA-4645-59C8-B7F65F6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86BBC2-D74A-B891-84EF-8FF9EC7B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B51F6DC-46C4-3C25-1BF6-873F5F81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EBF4479-E979-1D23-3EA6-DD5161A5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377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3A98A200-7958-89F7-2AF9-43F63850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8CCFFC7-92A4-AFF4-E7BA-69CD3AB9F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B642C1F-CFB4-F6D6-0136-483BF8849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4/29/2024</a:t>
            </a:fld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EAD41B4-D6B3-8020-8EB0-416A33D76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194D959-0267-D83D-6048-64B89BE2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68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vdb.czso.cz/vdbvo2/faces/cs/index.jsf?page=uziv-dota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7C13F7-5CC0-8B08-D2DE-3F0E8FCF4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322" y="1175335"/>
            <a:ext cx="4172480" cy="2495971"/>
          </a:xfrm>
        </p:spPr>
        <p:txBody>
          <a:bodyPr anchor="b">
            <a:normAutofit/>
          </a:bodyPr>
          <a:lstStyle/>
          <a:p>
            <a:r>
              <a:rPr lang="cs-CZ" sz="4000" dirty="0" err="1"/>
              <a:t>Population</a:t>
            </a:r>
            <a:r>
              <a:rPr lang="cs-CZ" sz="4000" dirty="0"/>
              <a:t> </a:t>
            </a:r>
            <a:r>
              <a:rPr lang="cs-CZ" sz="4000" dirty="0" err="1"/>
              <a:t>change</a:t>
            </a:r>
            <a:r>
              <a:rPr lang="cs-CZ" sz="4000" dirty="0"/>
              <a:t> in </a:t>
            </a:r>
            <a:r>
              <a:rPr lang="cs-CZ" sz="4000" dirty="0" err="1"/>
              <a:t>Czechia</a:t>
            </a:r>
            <a:endParaRPr lang="en-US" sz="40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3CBBEB0-4353-C64A-01A1-9C28873AF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820" y="3930449"/>
            <a:ext cx="4198479" cy="1135327"/>
          </a:xfrm>
        </p:spPr>
        <p:txBody>
          <a:bodyPr anchor="t">
            <a:normAutofit/>
          </a:bodyPr>
          <a:lstStyle/>
          <a:p>
            <a:r>
              <a:rPr lang="cs-CZ" sz="2000" dirty="0"/>
              <a:t>Lukáš Hofman</a:t>
            </a:r>
          </a:p>
          <a:p>
            <a:r>
              <a:rPr lang="cs-CZ" sz="2000" dirty="0"/>
              <a:t>Czech </a:t>
            </a:r>
            <a:r>
              <a:rPr lang="cs-CZ" sz="2000" dirty="0" err="1"/>
              <a:t>Statistical</a:t>
            </a:r>
            <a:r>
              <a:rPr lang="cs-CZ" sz="2000" dirty="0"/>
              <a:t> Office</a:t>
            </a:r>
            <a:endParaRPr lang="en-US" sz="2000" dirty="0"/>
          </a:p>
        </p:txBody>
      </p:sp>
      <p:pic>
        <p:nvPicPr>
          <p:cNvPr id="4" name="Picture 3" descr="Abstraktní kouřové pozadí">
            <a:extLst>
              <a:ext uri="{FF2B5EF4-FFF2-40B4-BE49-F238E27FC236}">
                <a16:creationId xmlns:a16="http://schemas.microsoft.com/office/drawing/2014/main" id="{A8C9DB5F-D0F1-B4D9-D010-F7F84F836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23" r="23866"/>
          <a:stretch/>
        </p:blipFill>
        <p:spPr>
          <a:xfrm>
            <a:off x="6096001" y="10"/>
            <a:ext cx="6095999" cy="685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85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E8D1FB-D4BD-3B9C-74D2-AB9A38A05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and loading the 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29E104-D441-9C01-F58E-59E32361D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Created own database at </a:t>
            </a:r>
            <a:r>
              <a:rPr lang="en-US" dirty="0">
                <a:hlinkClick r:id="rId2"/>
              </a:rPr>
              <a:t>https://vdb.czso.cz/vdbvo2/faces/cs/index.jsf?page=uziv-dotaz#</a:t>
            </a:r>
            <a:r>
              <a:rPr lang="en-US" dirty="0"/>
              <a:t> </a:t>
            </a:r>
          </a:p>
          <a:p>
            <a:r>
              <a:rPr lang="en-US" dirty="0"/>
              <a:t>Focuses on population changes on trends that affect population change:</a:t>
            </a:r>
          </a:p>
          <a:p>
            <a:pPr lvl="1"/>
            <a:r>
              <a:rPr lang="en-US" dirty="0"/>
              <a:t>Population change, deaths, births</a:t>
            </a:r>
          </a:p>
          <a:p>
            <a:pPr lvl="1"/>
            <a:r>
              <a:rPr lang="en-US" dirty="0"/>
              <a:t>Age of mothers, Abortions, Mortality rate</a:t>
            </a:r>
          </a:p>
          <a:p>
            <a:r>
              <a:rPr lang="en-US" dirty="0"/>
              <a:t>XML files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0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674B24A8-F169-F4A4-DD92-1AF15D0D4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1403907"/>
            <a:ext cx="8335538" cy="5382376"/>
          </a:xfrm>
          <a:prstGeom prst="rect">
            <a:avLst/>
          </a:prstGeom>
        </p:spPr>
      </p:pic>
      <p:sp>
        <p:nvSpPr>
          <p:cNvPr id="6" name="Nadpis 5">
            <a:extLst>
              <a:ext uri="{FF2B5EF4-FFF2-40B4-BE49-F238E27FC236}">
                <a16:creationId xmlns:a16="http://schemas.microsoft.com/office/drawing/2014/main" id="{E1F16D74-1ACA-EE15-F625-B077DD0D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Overall</a:t>
            </a:r>
            <a:r>
              <a:rPr lang="cs-CZ" dirty="0"/>
              <a:t> </a:t>
            </a:r>
            <a:r>
              <a:rPr lang="cs-CZ" dirty="0" err="1"/>
              <a:t>population</a:t>
            </a:r>
            <a:r>
              <a:rPr lang="cs-CZ" dirty="0"/>
              <a:t> </a:t>
            </a:r>
            <a:r>
              <a:rPr lang="cs-CZ" dirty="0" err="1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60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430E3F45-270F-C8DF-4BCA-232DABA3F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1832963"/>
            <a:ext cx="7849695" cy="4572638"/>
          </a:xfrm>
          <a:prstGeom prst="rect">
            <a:avLst/>
          </a:prstGeom>
        </p:spPr>
      </p:pic>
      <p:sp>
        <p:nvSpPr>
          <p:cNvPr id="6" name="Nadpis 5">
            <a:extLst>
              <a:ext uri="{FF2B5EF4-FFF2-40B4-BE49-F238E27FC236}">
                <a16:creationId xmlns:a16="http://schemas.microsoft.com/office/drawing/2014/main" id="{9CDC04E8-6582-C05F-E77D-101FFD2C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Population</a:t>
            </a:r>
            <a:r>
              <a:rPr lang="cs-CZ" dirty="0"/>
              <a:t> </a:t>
            </a:r>
            <a:r>
              <a:rPr lang="cs-CZ" dirty="0" err="1"/>
              <a:t>change</a:t>
            </a:r>
            <a:r>
              <a:rPr lang="cs-CZ" dirty="0"/>
              <a:t> in </a:t>
            </a:r>
            <a:r>
              <a:rPr lang="cs-CZ" dirty="0" err="1"/>
              <a:t>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1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AB2C79-332F-9E4A-65ED-CE983F3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Deaths</a:t>
            </a:r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4C9EEF22-4080-ECF0-97C1-C36B8D568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64899"/>
            <a:ext cx="5951205" cy="372035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D8F5634-8580-7A0B-89FA-26271853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96" y="2476033"/>
            <a:ext cx="5784004" cy="36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1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FA9E3B-62DB-4522-E192-7ECFFCCA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Children</a:t>
            </a:r>
            <a:r>
              <a:rPr lang="cs-CZ" dirty="0"/>
              <a:t> </a:t>
            </a:r>
            <a:r>
              <a:rPr lang="cs-CZ" dirty="0" err="1"/>
              <a:t>born</a:t>
            </a:r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26A252A-C8DF-41F0-0EFB-2EBBB49A6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1387257"/>
            <a:ext cx="8259328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1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F23D92EE-DA03-F40F-D655-0A67E45AD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99" y="1466098"/>
            <a:ext cx="8249801" cy="5391902"/>
          </a:xfrm>
          <a:prstGeom prst="rect">
            <a:avLst/>
          </a:prstGeom>
        </p:spPr>
      </p:pic>
      <p:sp>
        <p:nvSpPr>
          <p:cNvPr id="6" name="Nadpis 5">
            <a:extLst>
              <a:ext uri="{FF2B5EF4-FFF2-40B4-BE49-F238E27FC236}">
                <a16:creationId xmlns:a16="http://schemas.microsoft.com/office/drawing/2014/main" id="{A31010C1-4C76-6527-BCAF-DE179D9F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Abortions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95836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78</Words>
  <Application>Microsoft Office PowerPoint</Application>
  <PresentationFormat>Širokoúhlá obrazovka</PresentationFormat>
  <Paragraphs>14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Motiv Office</vt:lpstr>
      <vt:lpstr>Population change in Czechia</vt:lpstr>
      <vt:lpstr>Getting and loading the data</vt:lpstr>
      <vt:lpstr>Overall population change</vt:lpstr>
      <vt:lpstr>Population change in regions</vt:lpstr>
      <vt:lpstr>Deaths</vt:lpstr>
      <vt:lpstr>Children born</vt:lpstr>
      <vt:lpstr>Abortions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Population changes in Czechia</dc:title>
  <dc:creator>Lukáš Hofman</dc:creator>
  <cp:lastModifiedBy>Lukáš Hofman</cp:lastModifiedBy>
  <cp:revision>1</cp:revision>
  <dcterms:created xsi:type="dcterms:W3CDTF">2024-04-28T22:11:21Z</dcterms:created>
  <dcterms:modified xsi:type="dcterms:W3CDTF">2024-04-29T20:20:28Z</dcterms:modified>
</cp:coreProperties>
</file>