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DB4C2-ABAD-41F3-A868-2FA6C0FE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99C1EC-E3F1-4297-801F-1C3CAD34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98760-B593-40E2-A0AB-3DBCF4D5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E4A24-01A9-4BF0-8FB6-DCC61D0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E65CF-A12B-4D88-AF41-9D34ED1F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8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91F9-12F9-429B-B82F-B4D54AA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A1652-2488-42FA-A953-53F4FF4A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886D4-69BF-42F3-8C3F-6DDF633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6E80-D4A8-465A-B61D-17F76C1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D430E-3D61-4F1B-A7AE-443E496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6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FC37D-44C9-4CC3-B89A-06383FFA9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6E42A-404B-4D60-B41B-342A7BF3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CDDD1-B553-4A23-95D2-70DB4A06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8D815-545E-4CBE-A2C0-FAAA572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868F5-8DA7-48EC-8A82-DADBDDC9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2CE7-8F5E-4EFB-8E53-89D769AC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D7AFD-DC88-41E6-98E9-70D77059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D3748-E28F-405E-B4C0-52D3E378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611CA-6C4B-4ADB-A068-CB8880B0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69EAA-0C1D-4640-A3E5-95202741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8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5ABA6-40B0-4B1C-A931-07B63F5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EC5D7-F3B8-40CB-9598-EFF941D3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7871D-B676-470E-B76A-5B9F3553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49DE9-4317-4CC8-9835-5B04F8D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3A51D-2E9B-4599-BA2A-4611DA31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4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C9E8C-7305-4034-88EA-0D06FF78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B879E-9064-445B-8EDA-B52E4E20D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3D4B8-450B-4F3C-9548-349FABC4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204FA-9E54-47D5-8D80-21A7FE9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9BA3E-A257-473A-9DE2-9B755F9D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F4B62-5784-4B7F-89F7-D44AD53E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536CA-318E-4548-8457-743EC22A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BCB78-887A-4581-B18B-A6D366B70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09A61-6A55-4DDE-9CD6-58F8D73F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4DE76-B5A7-49E3-A722-F45140EEC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6B97C-54A4-43F1-B6D4-D55D21AB0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992D3-D131-4965-BF60-31796802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49DFC-FBF3-470C-A8DC-6F93326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CABD1-3F58-4EA0-A3D8-9A1EA79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5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77B8B-E2CF-4DEF-822E-9796DC65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19A05-9891-4102-88BB-E6B8DAD7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6A993-D08F-4EFF-B048-059A9BFE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BE9007-A3AB-4574-BEAC-65E2A16B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80B897-D921-496E-90A0-FB84BE0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22F16-18D2-4625-84D4-D21CDA84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EA7C7-B456-40C1-81C7-E6471BA5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F43A-CE7B-4F67-93D7-C59EF2A7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FD4D1-BBE3-4DCE-9478-EDB2363F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E8F2B-4DDB-49FA-8530-7A1B293D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644D1-6B56-45FC-BA9C-51A23C8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8990F-49E2-45D6-B715-9443225A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EAA03-BDA1-4884-9E9C-B3D38DC0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60882-AA9E-41FD-9BC8-B5AA8FE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985F6F-6B6D-482C-BF7A-EA732CE94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6A16F-E6B8-4649-B793-E81ABEA5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32AB1-9906-49A7-8B38-C35D4106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DA327-EF06-43A1-9304-EFE7B647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839AA-F24F-4143-8592-A5FDE0C8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00CAF-2A11-4137-B2F5-0407F61F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3CE5E-FCD9-49A2-A6DE-8A70FE26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F8248-F7A1-4010-BCAD-CA0AF520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52FC-F042-4EB3-A23C-DA39054742A6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89C64-02E2-4366-B9FF-0D244EAC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EFDC8-E8EE-461A-9D34-14A094A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9AF8-BB19-468F-860D-78D821FCA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CB68-613A-4B07-A1FF-5E2AB4ED5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Discussion about Part I</a:t>
            </a:r>
            <a:r>
              <a:rPr lang="zh-CN" altLang="en-US" sz="4800" dirty="0"/>
              <a:t>＆</a:t>
            </a:r>
            <a:r>
              <a:rPr lang="en-US" altLang="zh-CN" sz="4800" dirty="0"/>
              <a:t>II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82227-0C93-4808-B7BF-DF85E1486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2023.2.6</a:t>
            </a:r>
          </a:p>
          <a:p>
            <a:r>
              <a:rPr lang="en-US" altLang="zh-CN" dirty="0"/>
              <a:t>Haoyu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33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FD645933-1F74-4712-85D3-F84564D6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49" y="331519"/>
            <a:ext cx="5696243" cy="20321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489299-3296-4310-9E96-C75EBE64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14063-1AFC-4806-ACA2-DC616044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760" y="1478784"/>
            <a:ext cx="3197772" cy="4635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Coned granular flow</a:t>
            </a:r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E48A7DB-493F-4B1E-BBAD-A4DE291597E7}"/>
              </a:ext>
            </a:extLst>
          </p:cNvPr>
          <p:cNvCxnSpPr>
            <a:cxnSpLocks/>
          </p:cNvCxnSpPr>
          <p:nvPr/>
        </p:nvCxnSpPr>
        <p:spPr>
          <a:xfrm flipH="1">
            <a:off x="4937991" y="4458786"/>
            <a:ext cx="2226091" cy="88287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8D2ACC-18FC-498A-A4B5-89466F9A0941}"/>
              </a:ext>
            </a:extLst>
          </p:cNvPr>
          <p:cNvCxnSpPr>
            <a:cxnSpLocks/>
          </p:cNvCxnSpPr>
          <p:nvPr/>
        </p:nvCxnSpPr>
        <p:spPr>
          <a:xfrm flipH="1" flipV="1">
            <a:off x="7099968" y="2277354"/>
            <a:ext cx="64114" cy="21814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867CEC-4A4D-43A7-B15C-057C11AEEC0D}"/>
              </a:ext>
            </a:extLst>
          </p:cNvPr>
          <p:cNvCxnSpPr>
            <a:cxnSpLocks/>
          </p:cNvCxnSpPr>
          <p:nvPr/>
        </p:nvCxnSpPr>
        <p:spPr>
          <a:xfrm>
            <a:off x="7164082" y="4458786"/>
            <a:ext cx="1992761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A92B86-2028-41C4-9CE0-CB343F73D6FB}"/>
              </a:ext>
            </a:extLst>
          </p:cNvPr>
          <p:cNvGrpSpPr/>
          <p:nvPr/>
        </p:nvGrpSpPr>
        <p:grpSpPr>
          <a:xfrm rot="21436084">
            <a:off x="6466718" y="2522715"/>
            <a:ext cx="1330611" cy="1905443"/>
            <a:chOff x="2123615" y="2863018"/>
            <a:chExt cx="1330611" cy="1905443"/>
          </a:xfrm>
          <a:solidFill>
            <a:schemeClr val="accent1">
              <a:lumMod val="40000"/>
              <a:lumOff val="60000"/>
              <a:alpha val="50000"/>
            </a:schemeClr>
          </a:solidFill>
          <a:effectLst/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6DFC5800-7737-49B8-BDBB-F4629B959703}"/>
                </a:ext>
              </a:extLst>
            </p:cNvPr>
            <p:cNvSpPr/>
            <p:nvPr/>
          </p:nvSpPr>
          <p:spPr>
            <a:xfrm rot="10800000">
              <a:off x="2123616" y="3055971"/>
              <a:ext cx="1330610" cy="171249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9EE8C78-1B88-4088-AFF6-853A7F4D8DD0}"/>
                </a:ext>
              </a:extLst>
            </p:cNvPr>
            <p:cNvSpPr/>
            <p:nvPr/>
          </p:nvSpPr>
          <p:spPr>
            <a:xfrm>
              <a:off x="2123615" y="2863018"/>
              <a:ext cx="1330611" cy="3783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2558E-2B0A-4D44-9F93-C328D0E915A0}"/>
              </a:ext>
            </a:extLst>
          </p:cNvPr>
          <p:cNvSpPr txBox="1"/>
          <p:nvPr/>
        </p:nvSpPr>
        <p:spPr>
          <a:xfrm>
            <a:off x="4994624" y="52529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637E52-7B77-4AFD-A2F5-307D5A9984F3}"/>
              </a:ext>
            </a:extLst>
          </p:cNvPr>
          <p:cNvSpPr txBox="1"/>
          <p:nvPr/>
        </p:nvSpPr>
        <p:spPr>
          <a:xfrm>
            <a:off x="9014015" y="43910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1E28CA-CF7B-4868-AB9D-FF06A1240B2D}"/>
              </a:ext>
            </a:extLst>
          </p:cNvPr>
          <p:cNvSpPr txBox="1"/>
          <p:nvPr/>
        </p:nvSpPr>
        <p:spPr>
          <a:xfrm>
            <a:off x="7132025" y="20080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-z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CDE75E-6200-4ABD-BEA8-F5AF74F2BD1D}"/>
              </a:ext>
            </a:extLst>
          </p:cNvPr>
          <p:cNvCxnSpPr>
            <a:stCxn id="15" idx="1"/>
          </p:cNvCxnSpPr>
          <p:nvPr/>
        </p:nvCxnSpPr>
        <p:spPr>
          <a:xfrm>
            <a:off x="6619347" y="2601569"/>
            <a:ext cx="512678" cy="1112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E88DC4-621A-4213-B62C-46236E1743D7}"/>
              </a:ext>
            </a:extLst>
          </p:cNvPr>
          <p:cNvCxnSpPr>
            <a:cxnSpLocks/>
          </p:cNvCxnSpPr>
          <p:nvPr/>
        </p:nvCxnSpPr>
        <p:spPr>
          <a:xfrm flipV="1">
            <a:off x="6546562" y="2712769"/>
            <a:ext cx="549068" cy="10948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58E85D-BA0C-4662-9D0F-42C2AAD7C562}"/>
              </a:ext>
            </a:extLst>
          </p:cNvPr>
          <p:cNvCxnSpPr/>
          <p:nvPr/>
        </p:nvCxnSpPr>
        <p:spPr>
          <a:xfrm>
            <a:off x="6422063" y="1790883"/>
            <a:ext cx="339888" cy="89393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078A145-020F-4830-836B-948065B54277}"/>
                  </a:ext>
                </a:extLst>
              </p:cNvPr>
              <p:cNvSpPr txBox="1"/>
              <p:nvPr/>
            </p:nvSpPr>
            <p:spPr>
              <a:xfrm>
                <a:off x="6125349" y="1478784"/>
                <a:ext cx="5613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078A145-020F-4830-836B-948065B5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49" y="1478784"/>
                <a:ext cx="56137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CF7ADF-6639-4706-A364-EBB4AC01BC78}"/>
                  </a:ext>
                </a:extLst>
              </p:cNvPr>
              <p:cNvSpPr txBox="1"/>
              <p:nvPr/>
            </p:nvSpPr>
            <p:spPr>
              <a:xfrm>
                <a:off x="6821096" y="3504284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CF7ADF-6639-4706-A364-EBB4AC01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96" y="3504284"/>
                <a:ext cx="392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6ADBEDC-0BE1-46D5-B08C-E1F6AC0B5945}"/>
              </a:ext>
            </a:extLst>
          </p:cNvPr>
          <p:cNvCxnSpPr>
            <a:cxnSpLocks/>
          </p:cNvCxnSpPr>
          <p:nvPr/>
        </p:nvCxnSpPr>
        <p:spPr>
          <a:xfrm flipH="1" flipV="1">
            <a:off x="6181042" y="2767510"/>
            <a:ext cx="539368" cy="1131571"/>
          </a:xfrm>
          <a:prstGeom prst="line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F1A6AB-2B37-4F8A-99A8-05B211403FCC}"/>
              </a:ext>
            </a:extLst>
          </p:cNvPr>
          <p:cNvCxnSpPr>
            <a:cxnSpLocks/>
          </p:cNvCxnSpPr>
          <p:nvPr/>
        </p:nvCxnSpPr>
        <p:spPr>
          <a:xfrm flipH="1">
            <a:off x="5902493" y="3886617"/>
            <a:ext cx="825555" cy="436967"/>
          </a:xfrm>
          <a:prstGeom prst="line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B57F7F-229A-4B1D-9B1C-D886FF3FB382}"/>
                  </a:ext>
                </a:extLst>
              </p:cNvPr>
              <p:cNvSpPr txBox="1"/>
              <p:nvPr/>
            </p:nvSpPr>
            <p:spPr>
              <a:xfrm>
                <a:off x="5753898" y="2657169"/>
                <a:ext cx="45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B57F7F-229A-4B1D-9B1C-D886FF3F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98" y="2657169"/>
                <a:ext cx="456792" cy="369332"/>
              </a:xfrm>
              <a:prstGeom prst="rect">
                <a:avLst/>
              </a:prstGeom>
              <a:blipFill>
                <a:blip r:embed="rId5"/>
                <a:stretch>
                  <a:fillRect t="-6667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3248A2-8EC1-4152-AEA1-4F09317FD886}"/>
                  </a:ext>
                </a:extLst>
              </p:cNvPr>
              <p:cNvSpPr txBox="1"/>
              <p:nvPr/>
            </p:nvSpPr>
            <p:spPr>
              <a:xfrm>
                <a:off x="5519250" y="3979667"/>
                <a:ext cx="469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73248A2-8EC1-4152-AEA1-4F09317F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50" y="3979667"/>
                <a:ext cx="469296" cy="369332"/>
              </a:xfrm>
              <a:prstGeom prst="rect">
                <a:avLst/>
              </a:prstGeom>
              <a:blipFill>
                <a:blip r:embed="rId6"/>
                <a:stretch>
                  <a:fillRect t="-6667" r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BD72F86-A23C-4A19-AFEA-362CC78000F2}"/>
                  </a:ext>
                </a:extLst>
              </p:cNvPr>
              <p:cNvSpPr/>
              <p:nvPr/>
            </p:nvSpPr>
            <p:spPr>
              <a:xfrm rot="10974028">
                <a:off x="6262224" y="3411349"/>
                <a:ext cx="6703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i="0" dirty="0">
                    <a:solidFill>
                      <a:srgbClr val="11111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ⓧ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BD72F86-A23C-4A19-AFEA-362CC7800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74028">
                <a:off x="6262224" y="3411349"/>
                <a:ext cx="670376" cy="646331"/>
              </a:xfrm>
              <a:prstGeom prst="rect">
                <a:avLst/>
              </a:prstGeom>
              <a:blipFill>
                <a:blip r:embed="rId7"/>
                <a:stretch>
                  <a:fillRect r="-6034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5C94ADF4-E683-49E5-9A50-52D954561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41" y="4843155"/>
            <a:ext cx="3835597" cy="99700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C54A0A7-081E-4922-B481-730F25B1DE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29" y="3533559"/>
            <a:ext cx="3962604" cy="9271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9C920B-6EEF-4CF2-ACE1-01EBC300D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53" y="2358550"/>
            <a:ext cx="6318818" cy="47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8148-4B6A-491D-AE5C-FCF73EDB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 errors in calculation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ED9104-6493-4CE8-923F-D7F92091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72" y="2617356"/>
            <a:ext cx="9360028" cy="3548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221142-F4BE-47D5-9EDE-02B5E2F9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0" y="1586511"/>
            <a:ext cx="7429536" cy="9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4317-9E90-4147-8CEF-8C51407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5460B-30D9-4723-A22D-03763FFE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34906-A430-4BFE-8D99-38EE2DA2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9" y="1527368"/>
            <a:ext cx="3568883" cy="80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5D041-4329-44B7-ABAB-59FC18EAE93D}"/>
                  </a:ext>
                </a:extLst>
              </p:cNvPr>
              <p:cNvSpPr txBox="1"/>
              <p:nvPr/>
            </p:nvSpPr>
            <p:spPr>
              <a:xfrm>
                <a:off x="1667435" y="2468796"/>
                <a:ext cx="8327023" cy="1392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Here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dirty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, due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dirty="0"/>
                  <a:t>, all terms becomes zero. </a:t>
                </a:r>
              </a:p>
              <a:p>
                <a:r>
                  <a:rPr lang="en-US" altLang="zh-CN" b="0" dirty="0"/>
                  <a:t>Thus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5D041-4329-44B7-ABAB-59FC18EA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5" y="2468796"/>
                <a:ext cx="8327023" cy="1392112"/>
              </a:xfrm>
              <a:prstGeom prst="rect">
                <a:avLst/>
              </a:prstGeom>
              <a:blipFill>
                <a:blip r:embed="rId3"/>
                <a:stretch>
                  <a:fillRect l="-659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10D771-34F2-4631-AB78-89FEE787547A}"/>
                  </a:ext>
                </a:extLst>
              </p:cNvPr>
              <p:cNvSpPr txBox="1"/>
              <p:nvPr/>
            </p:nvSpPr>
            <p:spPr>
              <a:xfrm>
                <a:off x="838200" y="3537586"/>
                <a:ext cx="9551254" cy="263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item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For item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For item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10D771-34F2-4631-AB78-89FEE787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37586"/>
                <a:ext cx="9551254" cy="2639377"/>
              </a:xfrm>
              <a:prstGeom prst="rect">
                <a:avLst/>
              </a:prstGeom>
              <a:blipFill>
                <a:blip r:embed="rId4"/>
                <a:stretch>
                  <a:fillRect l="-575" t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62B9B23-6F41-4943-8805-AE4ACFC75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555" y="1327124"/>
            <a:ext cx="3835597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D692-4F90-4C7C-A06F-0476B70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 errors in calculation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094528-FFAB-4F9D-A3B1-DBD869368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6" y="1900242"/>
            <a:ext cx="11782247" cy="305751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63F1B6B-F170-43EC-B4A7-8EF546DAD406}"/>
              </a:ext>
            </a:extLst>
          </p:cNvPr>
          <p:cNvSpPr/>
          <p:nvPr/>
        </p:nvSpPr>
        <p:spPr>
          <a:xfrm>
            <a:off x="1490703" y="3119718"/>
            <a:ext cx="791455" cy="72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A6A5CE-8886-4EF9-A2A6-A3A8F0ADDB8D}"/>
              </a:ext>
            </a:extLst>
          </p:cNvPr>
          <p:cNvSpPr/>
          <p:nvPr/>
        </p:nvSpPr>
        <p:spPr>
          <a:xfrm>
            <a:off x="4355567" y="3119718"/>
            <a:ext cx="791455" cy="72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7105102-29D7-41A9-9C57-21AF79076963}"/>
              </a:ext>
            </a:extLst>
          </p:cNvPr>
          <p:cNvSpPr/>
          <p:nvPr/>
        </p:nvSpPr>
        <p:spPr>
          <a:xfrm>
            <a:off x="9073563" y="3119718"/>
            <a:ext cx="791455" cy="72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2F652-60AC-4F4E-8359-A58EE0C3EE95}"/>
              </a:ext>
            </a:extLst>
          </p:cNvPr>
          <p:cNvSpPr txBox="1"/>
          <p:nvPr/>
        </p:nvSpPr>
        <p:spPr>
          <a:xfrm>
            <a:off x="7015522" y="532712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reason, quite confused here…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3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CC6CD-2DEF-4DA9-8E97-8855E91D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correction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D51374-F783-4C7E-B8D6-D668B2BF9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9107"/>
                <a:ext cx="10515600" cy="14170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Recall Euler’s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𝜌𝜙</m:t>
                      </m:r>
                      <m:acc>
                        <m:accPr>
                          <m:chr m:val="⃗"/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D51374-F783-4C7E-B8D6-D668B2BF9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9107"/>
                <a:ext cx="10515600" cy="1417037"/>
              </a:xfrm>
              <a:blipFill>
                <a:blip r:embed="rId2"/>
                <a:stretch>
                  <a:fillRect l="-406" t="-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CF39B-6BB7-4A95-8AF4-DCD0E187AAB0}"/>
                  </a:ext>
                </a:extLst>
              </p:cNvPr>
              <p:cNvSpPr txBox="1"/>
              <p:nvPr/>
            </p:nvSpPr>
            <p:spPr>
              <a:xfrm>
                <a:off x="2328263" y="2774670"/>
                <a:ext cx="8083603" cy="318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CF39B-6BB7-4A95-8AF4-DCD0E187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63" y="2774670"/>
                <a:ext cx="8083603" cy="3185462"/>
              </a:xfrm>
              <a:prstGeom prst="rect">
                <a:avLst/>
              </a:prstGeom>
              <a:blipFill>
                <a:blip r:embed="rId3"/>
                <a:stretch>
                  <a:fillRect l="-679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2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A6E3-4A14-452F-AED1-783F4BD9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A46776-CEEB-4EFE-9EB3-EE1D9CEDADA6}"/>
                  </a:ext>
                </a:extLst>
              </p:cNvPr>
              <p:cNvSpPr txBox="1"/>
              <p:nvPr/>
            </p:nvSpPr>
            <p:spPr>
              <a:xfrm>
                <a:off x="568620" y="1591329"/>
                <a:ext cx="8083603" cy="318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A46776-CEEB-4EFE-9EB3-EE1D9CED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0" y="1591329"/>
                <a:ext cx="8083603" cy="3185462"/>
              </a:xfrm>
              <a:prstGeom prst="rect">
                <a:avLst/>
              </a:prstGeom>
              <a:blipFill>
                <a:blip r:embed="rId2"/>
                <a:stretch>
                  <a:fillRect l="-603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D9640D0-BDF4-431C-AEA5-5E99ACA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66" y="4446245"/>
            <a:ext cx="7530354" cy="237236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8D37372-0D5B-43FF-8B4A-04A5C02858E1}"/>
              </a:ext>
            </a:extLst>
          </p:cNvPr>
          <p:cNvSpPr/>
          <p:nvPr/>
        </p:nvSpPr>
        <p:spPr>
          <a:xfrm>
            <a:off x="6877210" y="5266671"/>
            <a:ext cx="560935" cy="531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6AEFA-E673-4856-9B72-5A8C51EA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shallow water 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B31B1-2210-4A51-A2D3-804EADDF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58" y="1525947"/>
            <a:ext cx="10295965" cy="556425"/>
          </a:xfrm>
        </p:spPr>
        <p:txBody>
          <a:bodyPr/>
          <a:lstStyle/>
          <a:p>
            <a:r>
              <a:rPr lang="en-US" altLang="zh-CN" dirty="0"/>
              <a:t>All correct, but some confuse me.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4E7357-328B-48E4-A5DE-91214EEE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40" y="2082372"/>
            <a:ext cx="6998060" cy="177174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BEFFAF1-96E1-445E-A5CF-52A805843F1D}"/>
              </a:ext>
            </a:extLst>
          </p:cNvPr>
          <p:cNvSpPr/>
          <p:nvPr/>
        </p:nvSpPr>
        <p:spPr>
          <a:xfrm>
            <a:off x="5244672" y="3243194"/>
            <a:ext cx="560935" cy="531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D2D808-ABD5-463F-A2BE-2F9D55FB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56" y="4112066"/>
            <a:ext cx="8083965" cy="1492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89EA46-FB82-4800-BA8A-02F272BA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656" y="5778703"/>
            <a:ext cx="9474687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210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Cambria Math</vt:lpstr>
      <vt:lpstr>Office 主题​​</vt:lpstr>
      <vt:lpstr>Discussion about Part I＆II</vt:lpstr>
      <vt:lpstr>Modeling</vt:lpstr>
      <vt:lpstr>Correct errors in calculation 1</vt:lpstr>
      <vt:lpstr>My correction</vt:lpstr>
      <vt:lpstr>Correct errors in calculation 2</vt:lpstr>
      <vt:lpstr>My correction</vt:lpstr>
      <vt:lpstr>Comparison</vt:lpstr>
      <vt:lpstr>About shallow water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17</cp:revision>
  <dcterms:created xsi:type="dcterms:W3CDTF">2023-02-06T00:12:55Z</dcterms:created>
  <dcterms:modified xsi:type="dcterms:W3CDTF">2023-03-23T05:07:52Z</dcterms:modified>
</cp:coreProperties>
</file>