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69" r:id="rId6"/>
    <p:sldId id="259" r:id="rId7"/>
    <p:sldId id="260" r:id="rId8"/>
    <p:sldId id="261" r:id="rId9"/>
    <p:sldId id="266" r:id="rId10"/>
    <p:sldId id="262" r:id="rId11"/>
    <p:sldId id="263" r:id="rId12"/>
    <p:sldId id="270" r:id="rId13"/>
    <p:sldId id="265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92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600" units="cm"/>
          <inkml:channel name="T" type="integer" max="2.14748E9" units="dev"/>
        </inkml:traceFormat>
        <inkml:channelProperties>
          <inkml:channelProperty channel="X" name="resolution" value="74.2029" units="1/cm"/>
          <inkml:channelProperty channel="Y" name="resolution" value="74.4186" units="1/cm"/>
          <inkml:channelProperty channel="T" name="resolution" value="1" units="1/dev"/>
        </inkml:channelProperties>
      </inkml:inkSource>
      <inkml:timestamp xml:id="ts0" timeString="2023-11-01T06:13:20.60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15756 12092 0,'0'-14'15,"13"28"1,-13-1 0,0 13-1,0-13 48,0 1-48,0-1-15,0 0 16,0 14-16,0-14 16,0 0-16,0 0 15,0 1-15,0-1 16,0 0-16,0 0 15,0 0-15,0 1 16,0-1 0,0 0-16,0 0 15,0 1-15,13 12 16,-13-13 0,14 14-1,-14-1 1,0-13-16,13 14 15,0-14-15,0 0 16,1 1 0,-1-14-1,0 0 1,0 0 0,0 0-1,14 0 1,-14-27-16,0 1 15,14-1-15,-14-12 16,27-1-16,-27 13 16,0-12-16,0 12 15,1 27-15,-14-13 16,0-13 0,0 12 46,0 1-31,0 0-15,0 0 109,0-1-109,0-12-1,0 13-15,0-1 16,0 41 140,0-1-156,0 1 16,0-1-16,0-12 15,0 12 1,0-13-16,0 0 16,0 1-16,0-1 15,0 0 1,13 14-16,13 12 15,-12-12 1,-1 12 15</inkml:trace>
  <inkml:trace contextRef="#ctx0" brushRef="#br0" timeOffset="3329.008">15346 12740 0,'0'13'31,"40"-13"-15,26 0-16,13 0 15,0 0-15,54 0 16,-1 0 0,53 0-16,-26 0 15,26 0-15,-13-26 16,-40 12-16,1-12 16,-14 13-16,-40-14 15,-13 14-15,-52 13 16,-1 0-1</inkml:trace>
  <inkml:trace contextRef="#ctx0" brushRef="#br0" timeOffset="4231.109">15769 12925 0,'0'53'31,"-13"26"-31,13-39 16,-27 39-16,27-39 15,0 26-15,0-26 16,0-14-16,0 1 16,0-1-16,0 1 15,0-1-15,14-13 16,12 1-16,14-1 15,-27-13 1,0 0 0,14 0-16,-14-13 15,0-14-15,0 1 16,1-1 0,12-65-1,-13 52-15,1-26 16,-1 13-16,13 13 15,-12 14-15,-14 12 16,13-25-16,-13 26 16,0 52 77,0 14-77,0 27-16,0-1 16,0 0-16,0 14 15,13-40-15,0 0 16,0-27-16,1-26 16,-1 13 15</inkml:trace>
  <inkml:trace contextRef="#ctx0" brushRef="#br0" timeOffset="4945.057">16232 13560 0,'13'26'78,"1"-26"-63,-1 27 1,0-14-16,-13 0 16,13 1-16,1-1 15,-1 0-15,13 0 16,-13-13 31,14 0-47,-27-13 15,13-13-15,0-1 16,1-26-16,-1 27 16,13-1-16,-26 14 31,0 0-31,0 0 16,-13-1-1,0 14 1,0 0-1,-14-13-15,14 13 32,0 0 15,-1 0-32</inkml:trace>
  <inkml:trace contextRef="#ctx0" brushRef="#br0" timeOffset="5529.429">17542 12674 0,'26'0'78,"-12"0"-62,-1 0-16,13 0 15,27 0-15,-13 13 16,-14-13-16,1 0 16,12 13-16,-25-13 15</inkml:trace>
  <inkml:trace contextRef="#ctx0" brushRef="#br0" timeOffset="6039.906">17502 12872 0,'13'0'63,"1"0"-47,-1 0-16,0 0 15,14 0-15,-14 0 16,13 0-16,1 0 15,12 13-15,14 14 16,-26-14-16,12 0 16,-25-13-1</inkml:trace>
  <inkml:trace contextRef="#ctx0" brushRef="#br0" timeOffset="10183.574">18455 12197 0,'-14'0'32,"14"27"-17,0 13-15,0 26 16,0-13-16,0 26 16,0-13-16,0 13 15,0-26-15,0 14 16,0-15-16,0-12 15,0 13-15,0-26 16,0-1 0,0-13-16,0 0 15,0 1-15,0-1 16,0 0-16</inkml:trace>
  <inkml:trace contextRef="#ctx0" brushRef="#br0" timeOffset="10689.201">18785 12568 0,'14'-13'47,"-1"13"-31,13 0-1,40 0 1,-13 0 0,-39 0-16,12 0 15,1 0-15,-1 0 16,0 0-16,-12 0 16,-1 0-16</inkml:trace>
  <inkml:trace contextRef="#ctx0" brushRef="#br0" timeOffset="11342.502">19434 12462 0,'13'0'32,"13"0"-17,1 0-15,-1 0 16,14 0-16,13 0 16,13 0-16,-13 0 15,40 0 1,-54 0-16,-12 0 15,-1 0-15,-13 0 16,1 13 0</inkml:trace>
  <inkml:trace contextRef="#ctx0" brushRef="#br0" timeOffset="11862.615">19553 12779 0,'13'0'31,"66"0"-15,-39 14-16,13-1 15,-27 0-15,1 0 16,-27 1-16,13-1 16,-13 13-1,-13 1 1,-14-14-16,-12 0 15,-1 14-15,-13-1 16,13-13-16,1 1 16,12 12-16,14-13 15,0 0-15,13 1 32,26-14-17,-13 0 1,1 0-16,12 0 15,-13 0-15,1 0 16,-1 0-16,0 0 16,-13-14-1,13-12 1</inkml:trace>
  <inkml:trace contextRef="#ctx0" brushRef="#br0" timeOffset="12614.245">19592 11655 0,'0'-13'16,"14"13"0,-1 26-16,13 1 15,1 12-15,-1 1 16,-13-14-16,1 1 16,-1-27-1,-13 13-15,0 0 16,0 14-16,-13-14 15,-14 0-15,1 1 16,-1-1-16,-12 0 16,-1 0-16,13 0 15,54 1 63,-14-14-78,27 13 16,-14 13-16,-12 1 16,-1-1-16,0 1 15,-13-14-15,0 13 16,0-12-16,0 12 16,-13-13-16,0 14 15,-14-14 1,-39 0-1,26-13-15,1 0 16,-1 0-16,13 0 16,1 0-16,13 0 15,0 0 1</inkml:trace>
  <inkml:trace contextRef="#ctx0" brushRef="#br0" timeOffset="13590.422">20227 12237 0,'14'13'16,"-14"1"-16,0-1 16,0 40-16,0-14 15,0 41 1,0-41-16,0-25 15,0-1-15,13 0 32,13-13-32,1-26 15,-1-14-15,14-13 16,-14 13-16,1 14 16,-14-1-16,-13 14 15,0 0 1,0 26 15,0 67 0,-13-1-31,13-13 0,0-13 16,-13 40-16,-14-40 16,14-27-16,0 0 15,-1 1 1,1-14-16,13 0 15,-13 1-15,-27-1 16,27-13 0,-13 0-16,12 0 15</inkml:trace>
  <inkml:trace contextRef="#ctx0" brushRef="#br0" timeOffset="14158.529">20558 11814 0,'0'0'0,"13"0"0,40 0 16,-13 26-16,26 14 15,0-27-15,-13 14 16,0-1 0,-40-26-16,-13 13 46,-26 0-46,13 1 16,-27-1-16,13 0 16,14 0-16,26 27 78,14 0-78,13 26 15,-14 0-15,-13 0 16,-13-39-16,0 12 16,0-12-16,-26-14 15,-14 0-15,0-13 16,-39 0-16,26-13 16,27 0-16,-1 0 15,14-1-15</inkml:trace>
  <inkml:trace contextRef="#ctx0" brushRef="#br0" timeOffset="38167.328">17555 5490 0,'27'13'31,"-14"-13"-31,40 14 16,-27-14-16,40 13 15,-26 0 1,-27-13-16,0 0 16,1 0-16,-1 0 15</inkml:trace>
  <inkml:trace contextRef="#ctx0" brushRef="#br0" timeOffset="38510.172">17621 5649 0,'0'0'0,"0"26"0,-13 14 16,13-13-16,0 12 16,-13 41-16,13-14 15,0 13-15,0 1 16,0-1-16,0-13 15,0-13-15,0-13 16,0-14-16,0-13 16,0 1-16,0-1 15</inkml:trace>
  <inkml:trace contextRef="#ctx0" brushRef="#br0" timeOffset="38822.609">17582 6033 0,'0'-14'16,"13"14"0,13 0-16,14 0 15,0 0-15,-14 0 16,14 14-16,-27-14 16,13 0-16,-12 0 15,-1 0-15</inkml:trace>
  <inkml:trace contextRef="#ctx0" brushRef="#br0" timeOffset="39384.162">18098 6337 0,'0'0'0,"0"79"31,0-52-31,0-1 16,0 14-16,0 0 16,0-14-16,0 0 15,0-12-15,0-28 78,0-12-62,0-40 0,0 26-16,0-13 15,13 53-15,0-13 16,0 0-16,0 0 16,1 13-1,12 0-15,1 0 16,-1 13-1,-13-13 1</inkml:trace>
  <inkml:trace contextRef="#ctx0" brushRef="#br0" timeOffset="39943.378">18600 5847 0,'13'0'31,"14"0"-31,39 0 31,-53 0-31,14 0 0,12 14 16,-25-14 0,52 13-1,-53-13-15,27 0 16</inkml:trace>
  <inkml:trace contextRef="#ctx0" brushRef="#br0" timeOffset="40281.564">18706 6099 0,'0'13'31,"26"-13"-15,14 13-1,-27-13 1,1 0-16,-1 0 16,0 0-1,0 0-15,1 0 16,-1 0 31</inkml:trace>
  <inkml:trace contextRef="#ctx0" brushRef="#br0" timeOffset="41119.424">20664 5067 0,'0'13'47,"0"27"-47,0 39 15,13-13-15,14-13 16,-14 13-16,0-26 15,0 13-15,1-27 16,-1-12-16,0-14 31,0 0-31,27-14 16,-14-25 0,27-27-16,0-1 15,0 1-15,-26 0 16,-1 26-16,-13-12 15,1 25-15,-14 67 63,0 26-63,0-13 16,0 13-16,0-13 15,0-13-15,13 52 16,-13-79-16,13 54 15,0-41-15,0 0 16,14 1-16,-14-14 16,0-13 15,14 0-31</inkml:trace>
  <inkml:trace contextRef="#ctx0" brushRef="#br0" timeOffset="41623.755">19725 5874 0,'0'0'16,"-14"0"0,54 0 15,66 0-31,26 13 16,106-13-16,120 0 15,78 0-15,54 0 16,-1 0-1,371 0 1,-569 0-16,-79 0 16,-146 0-16,-26 0 15,-14-13-15,-52 13 32</inkml:trace>
  <inkml:trace contextRef="#ctx0" brushRef="#br0" timeOffset="42357.931">19778 6377 0,'-27'0'15,"1"26"-15,-1 0 16,-12 27-16,12 0 16,14 13-16,0 27 15,13-40-15,0 13 16,0 13-16,26-12 15,14-1-15,-1-27 16,14-12-16,-26-14 16,-1 0-16,-12 1 15</inkml:trace>
  <inkml:trace contextRef="#ctx0" brushRef="#br0" timeOffset="43183.768">20135 6787 0,'0'0'0,"39"-14"0,-12 1 16,-1 0-1,1-40-15,-14 27 16,0-1-16,1 1 16,-14 12-1,0 1-15,0 0 16,-14 13 0,-25 0-1,12 26 1,-13 1-16,27-1 15,-13 1-15,13 12 16,-1-12-16,14-14 47,14-13-31,25 0-1,-26 0 1,14 0-16,-1 0 15,-12 0 1,-1 0 31,-13 27-31,0 12-16,0 41 15,-27-14-15,14 0 16,0-13-16,13-13 15,0 26-15,0-13 16,0 0-16,0-40 16,0 0-16,0 0 15,-13 1-15,-1-14 32,1 0-32,-40 0 15,40-14-15,0-12 16,0-1-1,-14-12-15,14-27 16</inkml:trace>
  <inkml:trace contextRef="#ctx0" brushRef="#br0" timeOffset="43601.022">20638 6615 0,'-27'0'16,"1"13"-16,12 13 15,-12 27-15,13-13 16,-14 26 0,27-13-1,0-27 1,0 14-16,13-27 15,1 1-15,-1-1 16,0-13 0,14 0-1,12 0-15</inkml:trace>
  <inkml:trace contextRef="#ctx0" brushRef="#br0" timeOffset="44079.47">20836 6787 0,'0'26'47,"0"14"-47,0-14 16,0 1-16,13 12 15,0-25 1,1-14 15,12 0-31,1-14 16,-1 1 0,0 0-16,1 0 15,-1-14-15,-12 1 16,-1-1-1,-13 1-15,0-1 16,0 1-16,-13 13 16,-1-1-16,-12 1 15,13 13 1,-1 0 0,1 0-16</inkml:trace>
  <inkml:trace contextRef="#ctx0" brushRef="#br0" timeOffset="44534.301">21524 6615 0,'-27'0'16,"14"13"-1,0 0-15,0 0 16,-14 1-16,1-1 15,13 0-15,-1-13 16,14 13 0,0 0-16,0 1 15,0-1-15,0 13 16,14-12-16,12-1 16,-13-13-16,0 13 15,14 14 16,-27-14-31,0 0 16,0 0-16,0 14 16,-13-14-1,-14-13 1,1 0 0,-1 0-1,-26 0 1,40 0-16</inkml:trace>
  <inkml:trace contextRef="#ctx0" brushRef="#br0" timeOffset="45135.117">22066 6641 0,'13'0'16,"-13"27"-16,0 12 15,0 1-15,0 53 16,-13-54-16,0 1 16,-13-14-16,12 1 15,14-14 1,-26 0-16,-1 1 16,1-14-1,13 0-15,-14 0 16,14 0-16,-13 0 15,26-14-15,-14 1 16,1 0-16,13 0 16,0-14-1,13-26 1,27 40 0,-27 13-1,27 0-15,0 0 16,26 0-16,-27 40 15,14-27-15,-26 13 16,-1 1-16,-12-1 16,-1-12-16</inkml:trace>
  <inkml:trace contextRef="#ctx0" brushRef="#br0" timeOffset="45951.094">22662 6337 0,'0'13'16,"0"53"-1,0 14-15,0-27 16,0 13-16,0-13 16,0-1-16,0 1 15,0-13-15,0 0 16,0-14-16,0 1 15,0-14-15,0 0 16,0-39 47,0-14-63,0-13 15,13 13-15,13 14 16,1 13-16,-1-1 15,-13 14-15,14 0 16,-14 0-16,14 0 16,-27 14-16,0-1 15,0 0 1,0 0-16,0 1 16,0 12-16,0 1 15,13 25-15,0-12 16,0-13-1,14-1 1,-14-26 0</inkml:trace>
  <inkml:trace contextRef="#ctx0" brushRef="#br0" timeOffset="46486.358">23085 6760 0,'0'-26'15,"-13"26"16,-1 0-31,-12 0 32,13 13-17,13 0 1,0 0 0,0 1-1,0-1-15,0 13 16,13-12-16,-13-1 15,26 0 1,-12 0-16,12 0 16,-13-13-16,1 14 15,-1-1-15,0 0 16,-13 0 0,0 1-16,0 12 15,-13-26-15,0 13 16,-14 1-16,1-1 15,-1 0-15,1 0 16,13-13-16,-1 0 16</inkml:trace>
  <inkml:trace contextRef="#ctx0" brushRef="#br0" timeOffset="47446.962">21339 5331 0,'0'14'110,"-14"12"-110,1-26 15,0 27-15,13-14 16,0 0 31,0 0-31,0 0-16,13 1 15,0-14-15,1 26 16,-1 1-16,0-14 15,-13 0-15,13 0 16,-13 1 0,0-1-1,0 0 17,-39 0-17,12-13 1,1 13-16,-1 1 15,14-1-15,0 0 16,0 0-16</inkml:trace>
  <inkml:trace contextRef="#ctx0" brushRef="#br0" timeOffset="48216.438">23270 6297 0,'0'0'0,"27"0"0,25 27 16,-12-1-16,13 40 15,-13 0-15,13 1 16,-14 25-16,1-26 15,-13 0-15,-1-26 16,-13 0-16,0 13 16,-13-27-16,0 54 15,-13-41-15,0 27 16,-13-26-16,-1 13 16,-13-27-16,1-12 15,12-1-15,14 0 16</inkml:trace>
  <inkml:trace contextRef="#ctx0" brushRef="#br0" timeOffset="48647.58">23852 6138 0,'0'27'31,"0"26"-15,0 13 0,0-40-16,0-12 15,0-1 1</inkml:trace>
  <inkml:trace contextRef="#ctx0" brushRef="#br0" timeOffset="49039.498">24170 6165 0,'-14'13'31,"1"14"-31,-13-1 16,-14 27-16,0-13 15,1-1-15,-14 41 16,26-14-16,-26-26 15,27-1-15,-1 1 16,14-14-16,0-26 16,13 14 46</inkml:trace>
  <inkml:trace contextRef="#ctx0" brushRef="#br0" timeOffset="49664.12">24170 6456 0,'0'0'0,"13"0"31,0 0-15,14 0-1,-14 13 16,-13 0-15,0 27 0,-13-13-1,-1-1-15,-12 14 16,-1-14-16,14 1 16,0-14-16,0-13 15,0 13-15,26 0 125,0-13-125,27 0 16,13 0-16,13 0 15,-27 0-15,1 0 16,-13 0-16,-1 0 16,-13 0-16</inkml:trace>
  <inkml:trace contextRef="#ctx0" brushRef="#br0" timeOffset="56248.298">12224 6853 0,'13'0'32,"0"0"-17,14 0 1,12 0-16,14 0 16,27 0-16,65-13 15,120-27 1,-133 40-16,40 0 15,-13 0-15,-27 0 16,27-13-16,-53-1 16,-14-12-16,-39 13 15,0 13-15,-13 0 16,-1 0-16,1 0 16,-13 0-16,12 0 15,14 0-15,-40 0 16,40 0-16,-26 0 15,-1 0-15,-12 0 16,25-14-16,-26 14 16,1 0-1,12 0-15,1 0 16,39 0-16,-27 27 16,-12-14-16,-1 14 15,-12-27-15</inkml:trace>
  <inkml:trace contextRef="#ctx0" brushRef="#br0" timeOffset="57439.154">11919 7924 0,'27'0'32,"39"0"-17,-39 0-15,25 27 16,-25-27-16,-1 0 16,14 13-16,-27-13 15,14 0-15,-14 0 16,0 0-16</inkml:trace>
  <inkml:trace contextRef="#ctx0" brushRef="#br0" timeOffset="57766.116">11986 8017 0,'0'0'0,"0"26"16,0 14 0,-27 79-1,27-79-15,0 26 16,0 13-16,0 1 15,0 26-15,0-1 16,0-25-16,0-14 16,0-26-16,0-14 15,0-13-15,-13 1 32</inkml:trace>
  <inkml:trace contextRef="#ctx0" brushRef="#br0" timeOffset="58030.971">11999 8454 0,'0'0'0,"40"-14"15,-27 14 1,13 0-16,1 0 16,-1 0-16,1 0 15,-1 0-15,-13 0 16,1 0 0,-1 0-16,0 0 15,0 0-15,14 0 16</inkml:trace>
  <inkml:trace contextRef="#ctx0" brushRef="#br0" timeOffset="58510.787">12515 8440 0,'13'14'32,"-13"38"-32,0-12 15,0 0-15,0 0 16,0 12-16,0-12 16,0-13-16,13-54 109,14-26-109,-14 27 16,27 13-16,-14-1 15,-26 1-15,13 13 16,14 0-16,-1 0 15,14 0-15,-14 27 16,1-14 0</inkml:trace>
  <inkml:trace contextRef="#ctx0" brushRef="#br0" timeOffset="59006.02">13150 8096 0,'26'0'15,"1"0"-15,26 0 16,-14 14-16,1-1 15,-14 0-15,1 0 16,-1 0-16,-12 1 63,-14-1-48,0 13 1,-40 1-1,0 26-15,14-27 16,-27 27-16,26-26 16,1-1-16,-1-13 15,14 1-15</inkml:trace>
  <inkml:trace contextRef="#ctx0" brushRef="#br0" timeOffset="59686.895">13996 8096 0,'0'0'0,"-13"14"16,0-1-1,13 13 17,0 1-32,0-1 15,0 1-15,0 12 16,0-12-16,0-1 16,0-13-16,0 1 15,13-1-15,0-13 31,1 0 1,12 0-17,1-40-15,12 1 16,-25-14-16,-1 13 16,0 0-16,-13 14 15,0-1 1,0-26-1,0 40 1,-13 13 31,0 0-31,-1 0-16,1 0 46</inkml:trace>
  <inkml:trace contextRef="#ctx0" brushRef="#br0" timeOffset="59927.142">14354 8308 0,'0'0'0,"0"13"15</inkml:trace>
  <inkml:trace contextRef="#ctx0" brushRef="#br0" timeOffset="60375.79">14830 7779 0,'0'26'31,"-13"1"-15,-1 12-1,1-12-15,13-14 16,0 14-16,0 12 16,0 1-16,0 13 15,0 0-15,13 0 16,1-27-16,25 1 15,-25-1-15,-1 1 16,0-1 0,-13-13 31,0 0-32,0 1-15,-26 12 16,-1-13-16,14-13 15,-27 0-15,14 0 16,-14 0-16,0 0 16,14 0-16,-1 0 15,14 0-15,0 0 16</inkml:trace>
  <inkml:trace contextRef="#ctx0" brushRef="#br0" timeOffset="60631.967">14949 7766 0,'0'0'0,"40"0"31,-14 13-31,1 0 15,-1 0-15,-13-13 16,14 0 0</inkml:trace>
  <inkml:trace contextRef="#ctx0" brushRef="#br0" timeOffset="64463.262">13944 8692 0,'13'0'47,"26"0"-47,14 0 16,14 13-16,-1-13 15,13 0 1,0 0-16,1 0 16,52 0-16,-39-27 15,13 14-15,13-13 16,-40 13-16,14-27 16,-27 13-16,-27 14 15,1 0-15,13-27 16,-27 27-16,1 0 15,-14-14-15,0 1 16,1 13-16,-1-1 16,0-12-16,0-27 15,1 13-15,-1 14 16,0-1-16,-13 14 16,0-27-16,0 14 15,0-14-15,0 1 16,0-1-16,0 13 15,0 1-15,0 0 16,0-14-16,-13 0 16,0 14-16,-1-1 15,-12 14-15,-1-13 16,-12-1-16,-1 14 16,14 0-16,-1-14 15,1 14 1,-1 0-16,1 0 15,-1-1-15,1 1 16,-1 0-16,1 0 16,-27-1-16,13 14 15,-13-26-15,27 26 16,-40 0-16,26 0 16,0 0-16,1 0 15,-14 0-15,13 0 16,0 0-16,1 0 15,-14 13-15,13 0 16,27-13-16,-27 14 16,14-14-16,-14 13 15,0 0-15,1 0 16,-1 1-16,0-1 16,14 13-16,-14-13 15,14 14-15,-27 13 16,26-14-1,1 14-15,-1-14 0,1 27 16,-1-13-16,27-14 16,0 14-16,0 0 15,0-1-15,-13 27 16,0-26 0,13-13-16,-13 39 15,13-40-15,-13 27 16,13-26-16,0 12 15,0 14-15,0-26 16,0 12-16,0-12 16,0-1-16,0-12 15,0-1 1,0 13-16,13-13 16,0 1-1,0-14 204,0 0-203,1 0-1,-1 0-15,0 0 16,0 0-1</inkml:trace>
  <inkml:trace contextRef="#ctx0" brushRef="#br0" timeOffset="99078.955">27649 4749 0,'0'40'31,"0"0"-31,0 105 32,13-79-32,0-39 15,-13-1006 1,14 2037-16,-1-1018 31,0 0-31,0-40 16,1 0 15,-1 0-31,13 0 16,-13-27-1,27-13-15,-13-26 16,-14 13-16,0-39 15,14 26-15,-14 13 16,0 13-16,-13 27 16,0 0-16,0-1 15,13 14 63,0 80-62,1-27 0,-14-27-16,0 14 15,13 26-15,-13-40 16,0 1-16,13 13 16,-13-27-16,13 13 15,1-13 1</inkml:trace>
  <inkml:trace contextRef="#ctx0" brushRef="#br0" timeOffset="99615.841">26472 5649 0,'0'0'0,"-14"0"15,28 13 1,25 0-16,173 14 31,-133-27-15,1 0-16,26 0 0,52 0 15,1 0 1,0 0-16,26 0 0,0 0 16,0 0-16,1 0 15,-1 0 1,-26 0-16,-27 0 15,-53 0-15,-39 0 16,-14 0-16,-12 0 16</inkml:trace>
  <inkml:trace contextRef="#ctx0" brushRef="#br0" timeOffset="100719.2">27226 6350 0,'0'0'0,"13"0"94,0-26-78,-13-1-1,-13 14 1,0 0-16,-1-1 16,-12 1-1,13 13 1,-14 0 0,1 27-1,13-1-15,-14 27 16,14-26-16,0-1 15,-1 14-15,1-14 16,13-13-16,0 14 16,0-1-16,0 1 15,13-27-15,1 0 32,-1 0-32,0 0 15,0 0-15,1 0 16,-1 0-1,0 0 1,13 0-16,1 0 16,-14-13-1,0-1 1,1 14 78,-1 0-63,0 14-31,-13 12 16,0 14-1,0 26-15,0 40 16,-40-1-16,1 15 15,-1-28-15,14-12 16,-14-14-16,13 0 16,-12-13-16,26-27 15,13-13-15,-27 1 16,1-1-16,12-13 16,-12 0-16,13 0 15,-1 0-15,-12 0 16,0 0-1,12-13 1,14-1-16,0-12 16,0 0-16,0-1 15,0 1-15,0-1 16,0 14-16,0-14 16,0-25-16,14 25 15,-1 1-15,0-1 16,0 1-16,0-1 15,-13 1 1,0-1-16,0 14 16,0 0-1</inkml:trace>
  <inkml:trace contextRef="#ctx0" brushRef="#br0" timeOffset="101448.791">27609 6324 0,'0'13'47,"0"27"-47,0 26 15,0-27-15,0 67 32,0-66-32,0 0 0,0-14 15,0 0-15,0 1 16,-13 13-16,13-27 15,0-26 48,0-40-47,40 0-16,-14 13 15,-13 14-15,14-1 16,-14 1-16,0 13 15,1-1-15,-1 14 16,0 0 0,13 40-1,-12 13-15,-1 0 16,0 13-16,0-13 16,-13-27-16,0 1 15,0-1-15,0-13 16,0 1 15</inkml:trace>
  <inkml:trace contextRef="#ctx0" brushRef="#br0" timeOffset="101974.029">26511 5980 0,'-13'0'15,"-13"0"-15,-27 39 16,26 1-1,-39 66 1,13-27 0,13 1-16,14-14 15,-14 26-15,27-25 16,0 12-16,-14-13 16,14-13-16,13 0 15,0 0-15,0 13 16,40-26-16,-14-14 15,14 1-15,0-1 16,13-13-16,-14 0 16,1-13-16,0 0 15,13 0-15</inkml:trace>
  <inkml:trace contextRef="#ctx0" brushRef="#br0" timeOffset="102567.663">28006 6086 0,'0'0'0,"13"0"15,14 0 1,-1 13-16,1 13 16,26 40-1,-40 0-15,0-13 16,-13 0-16,0 27 16,0-1-16,0-26 15,0 13-15,0-13 16,0 26-16,-13-26 15,-14 0-15,1 13 16,-14 1-16,14-15 16,-1-12-16,1 0 15,13-14-15,-1 1 16,1-14-16,26-39 78</inkml:trace>
  <inkml:trace contextRef="#ctx0" brushRef="#br0" timeOffset="103038.38">28390 5927 0,'13'0'63,"-13"66"-48,0-26 1,0-1-16,0-12 16,-13 39-1,0-40 1</inkml:trace>
  <inkml:trace contextRef="#ctx0" brushRef="#br0" timeOffset="103488.321">28773 6072 0,'-26'0'31,"26"14"-31,-26 12 15,-14 0-15,0 1 16,0 13-16,-12-14 16,25 0-16,-13 14 15,14 13-15,-14-26 16,14-1-16,13 0 16,-1 1-16,1-1 15,0-12-15,0-1 16,13 0-1,0 0 48</inkml:trace>
  <inkml:trace contextRef="#ctx0" brushRef="#br0" timeOffset="104471.001">28694 6403 0,'0'0'0,"13"0"16,1-13 31,-1 13-16,13 0-31,1 0 16,-1 0-16,1 0 15,12 0-15,-12 13 16,-1 0-16,-13 0 16,1 1-16,-14-1 31,0 0-15,0 0-1,0 1-15,0 12 16,-14-13-16,-12-13 15,-1 27-15,-12-14 16,-41 13 0,41-12-16,12-1 15,1 0-15,-14 0 16,14 1-16,-14-1 16,53-13 109,14 0-110,-1 0-15,1 0 16,12 0-16,1 0 15,0 0-15,13 0 16,-27 0 0,-13 0-16,14 0 15,-14 0-15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600" units="cm"/>
          <inkml:channel name="T" type="integer" max="2.14748E9" units="dev"/>
        </inkml:traceFormat>
        <inkml:channelProperties>
          <inkml:channelProperty channel="X" name="resolution" value="74.2029" units="1/cm"/>
          <inkml:channelProperty channel="Y" name="resolution" value="74.4186" units="1/cm"/>
          <inkml:channelProperty channel="T" name="resolution" value="1" units="1/dev"/>
        </inkml:channelProperties>
      </inkml:inkSource>
      <inkml:timestamp xml:id="ts0" timeString="2023-11-01T06:13:52.6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4643 11800 0,'14'14'47,"-14"-1"-31,0 0-16,0 14 15,0-1-15,0 1 16,13 39-16,0-13 16,0 13-16,-13 0 15,0 0-15,0 0 16,0-13-16,0 0 15,0-13-15,0-1 16,0-12-16,0 13 16,0-14-16,0 14 15,0 26-15,0-26 16,0 26-16,0-27 16,0 1-16,0 0 15,0-14 1,0 27-1,0-26-15,0-14 16,0 13-16,0 1 16,0-1-1,0 1-15,0-1 16,0 1-16,0-14 16,0 13-16,0-13 15,0 1-15,0-1 16,0 13-16,0-12 15,0-1-15,0 0 16,0 0 0,0 1-16,0-1 15,0 0-15,0 0 16,0 0-16,0 1 16,0 12-1,0 1-15,0-1 16,0 1-16,0-14 15,0 0-15,0 0 16,0 0-16,0 1 16,0-1-16,0 0 47,0 0-32,0 1-15,0 12 16,0 1-16,0-14 15,0 0-15,0 0 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EA120B-72AB-437F-BDFE-6A70981099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1453094-713B-43BA-9506-2C3022FB19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B7B0AF-1178-43D2-A1D0-1F0231595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2E4AA-E6D4-4A02-8CDC-03EBE17C60A2}" type="datetimeFigureOut">
              <a:rPr lang="zh-CN" altLang="en-US" smtClean="0"/>
              <a:t>2023/11/9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987FE9-81B2-4585-BDFA-41E47E21A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9F1A02-B1AF-4127-A843-5A38DD08A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A5C7A-27DF-49C3-B866-46F90248BF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6825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82F83F-8AD7-4919-80CF-4DE3ECCE3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A525608-91C4-4916-B9A4-23A6530ED3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6F6B79-5880-4F80-A151-00749E595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2E4AA-E6D4-4A02-8CDC-03EBE17C60A2}" type="datetimeFigureOut">
              <a:rPr lang="zh-CN" altLang="en-US" smtClean="0"/>
              <a:t>2023/11/9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F61701-83F9-47C0-BA2A-56576BD99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36F366-FE05-41F4-AC66-0C9EAB25E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A5C7A-27DF-49C3-B866-46F90248BF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5050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ABCBAA0-1627-4D0C-A08D-0CE2D66F27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5DA6E23-3FEF-47B8-B333-06BB011AC0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CB05CD-D583-4E7B-B48F-BC285157A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2E4AA-E6D4-4A02-8CDC-03EBE17C60A2}" type="datetimeFigureOut">
              <a:rPr lang="zh-CN" altLang="en-US" smtClean="0"/>
              <a:t>2023/11/9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7935CE-FDEE-40D0-BE9D-63D8C60DF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58A24D-CA6F-43A9-A287-40759425A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A5C7A-27DF-49C3-B866-46F90248BF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9030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073D5C-FA1A-4184-A0BE-E98606710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8B2E16-1AEE-4DDF-BCF6-16BC802AE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9610D7-42FF-4F05-A106-AD7FC1165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2E4AA-E6D4-4A02-8CDC-03EBE17C60A2}" type="datetimeFigureOut">
              <a:rPr lang="zh-CN" altLang="en-US" smtClean="0"/>
              <a:t>2023/11/9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0867D9-53F1-430B-9123-E72A6FC98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C8A088-07B6-4F0D-8937-9DBDD31F0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A5C7A-27DF-49C3-B866-46F90248BF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9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2963FB-DF17-4F3B-8969-36652B595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E6A33E-1323-446E-B664-930BD6C129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E28F6C-10B8-44D1-ACF9-58D151681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2E4AA-E6D4-4A02-8CDC-03EBE17C60A2}" type="datetimeFigureOut">
              <a:rPr lang="zh-CN" altLang="en-US" smtClean="0"/>
              <a:t>2023/11/9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E29D0A-D043-427A-87A9-B273AF95C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B2B732-6D78-4A07-961E-C4458DCB7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A5C7A-27DF-49C3-B866-46F90248BF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5132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524C2E-159B-458C-84BF-9F1984894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8EE5A0-17E8-496E-AA7B-3350D3AE51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DDE47F1-6F8C-4C99-B45B-89033168D4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726515-6980-496F-8F8E-BB2A96934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2E4AA-E6D4-4A02-8CDC-03EBE17C60A2}" type="datetimeFigureOut">
              <a:rPr lang="zh-CN" altLang="en-US" smtClean="0"/>
              <a:t>2023/11/9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63057A-BF50-43F1-9491-95D79AB90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510ED9E-DF07-45BB-8732-D5DCC58CC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A5C7A-27DF-49C3-B866-46F90248BF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546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7A4C55-10CF-49AA-BC43-8EFFDB4AF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6A2FBDF-8455-4ABE-94A2-D30C394A9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8D69EE-EEFE-41CC-AB25-C0E8EC0B24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87A7C4C-8085-4D39-ABC3-B8FD219E1F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32F2BEC-1DD5-4293-B43E-A2B4FB677D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F3D7691-B000-499A-8CE7-1097A7093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2E4AA-E6D4-4A02-8CDC-03EBE17C60A2}" type="datetimeFigureOut">
              <a:rPr lang="zh-CN" altLang="en-US" smtClean="0"/>
              <a:t>2023/11/9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7B0C2B7-898B-4AC1-93B0-298953419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7831ACE-1662-43AB-9E8D-DAF41B9F4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A5C7A-27DF-49C3-B866-46F90248BF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3166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C87F9D-3CD1-4E14-963A-37BA514C1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19E5BF9-9EA6-4B68-A674-1062AB3E3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2E4AA-E6D4-4A02-8CDC-03EBE17C60A2}" type="datetimeFigureOut">
              <a:rPr lang="zh-CN" altLang="en-US" smtClean="0"/>
              <a:t>2023/11/9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DA7F1FA-026A-456A-B021-3E134074B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C396873-5591-4D71-A1DD-F58F3F830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A5C7A-27DF-49C3-B866-46F90248BF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9831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850EE04-A2DE-4BE4-8FAE-4331359F5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2E4AA-E6D4-4A02-8CDC-03EBE17C60A2}" type="datetimeFigureOut">
              <a:rPr lang="zh-CN" altLang="en-US" smtClean="0"/>
              <a:t>2023/11/9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A9F1CBA-B123-48E0-A162-A99C05114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91D762B-3412-4526-953F-5A9E3C41E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A5C7A-27DF-49C3-B866-46F90248BF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643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7C0E4C-D2EB-4AA0-8356-6E6E63E7A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A5EA4E-B7F9-4E81-833A-97223FD6B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64C62B-BF89-43D7-94D7-96E4D36DB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44765D7-8CEB-43B0-B56E-C7EF63EAC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2E4AA-E6D4-4A02-8CDC-03EBE17C60A2}" type="datetimeFigureOut">
              <a:rPr lang="zh-CN" altLang="en-US" smtClean="0"/>
              <a:t>2023/11/9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5FE8F07-B87B-4C3E-A2F3-25F05C3B2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7470E30-B147-409E-A05C-C67EFEF50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A5C7A-27DF-49C3-B866-46F90248BF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2023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853F08-BF2B-40B3-8FDA-0B87ED15E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E6DBBD2-A92D-49C8-B3E2-5627467419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6D23872-4E25-455F-B110-4A6582494F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9897509-9BC8-4EC1-A92F-6D9A9D93F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2E4AA-E6D4-4A02-8CDC-03EBE17C60A2}" type="datetimeFigureOut">
              <a:rPr lang="zh-CN" altLang="en-US" smtClean="0"/>
              <a:t>2023/11/9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1BD1046-C8F6-4676-8F83-84F50FDCE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E4321F8-F206-48E0-B4C1-44AC506CC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A5C7A-27DF-49C3-B866-46F90248BF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8978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655DC16-9B99-40B4-BD7D-CC0C60033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9A1193-2B20-4FC2-9A3C-192479C8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8EE93F-3747-4B88-9058-9B46ABE72D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C2E4AA-E6D4-4A02-8CDC-03EBE17C60A2}" type="datetimeFigureOut">
              <a:rPr lang="zh-CN" altLang="en-US" smtClean="0"/>
              <a:t>2023/11/9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1DD5D8-E78E-4FF2-A75C-3F486D2A58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8A16EC-0CF4-4A7B-89EC-966593BF5F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BA5C7A-27DF-49C3-B866-46F90248BF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8862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9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emf"/><Relationship Id="rId5" Type="http://schemas.openxmlformats.org/officeDocument/2006/relationships/customXml" Target="../ink/ink1.xml"/><Relationship Id="rId4" Type="http://schemas.openxmlformats.org/officeDocument/2006/relationships/image" Target="../media/image3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9.emf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38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85EF2B-114F-4A83-9C67-6AFB8BD4B4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>
                <a:latin typeface="+mn-ea"/>
                <a:ea typeface="+mn-ea"/>
              </a:rPr>
              <a:t>扰动流 相图计算讨论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7632D00-40E1-4504-B2C7-9382D82447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Haoyu Lu</a:t>
            </a:r>
          </a:p>
          <a:p>
            <a:r>
              <a:rPr lang="en-US" altLang="zh-CN" dirty="0"/>
              <a:t>2023.10.31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9816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7117F296-5DBF-449A-950E-3255108AF96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增大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𝑅𝑒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范围</m:t>
                    </m:r>
                  </m:oMath>
                </a14:m>
                <a:r>
                  <a:rPr lang="zh-CN" altLang="en-US" dirty="0"/>
                  <a:t>看相图</a:t>
                </a: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7117F296-5DBF-449A-950E-3255108AF9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3E9706F-1D73-44D9-ADA6-A636126169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1539" y="443463"/>
            <a:ext cx="6002066" cy="5353329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3637B88-5771-4546-902E-30124CA36F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394" y="1736882"/>
            <a:ext cx="5867605" cy="4555115"/>
          </a:xfrm>
          <a:prstGeom prst="rect">
            <a:avLst/>
          </a:prstGeom>
        </p:spPr>
      </p:pic>
      <p:sp>
        <p:nvSpPr>
          <p:cNvPr id="8" name="椭圆 7">
            <a:extLst>
              <a:ext uri="{FF2B5EF4-FFF2-40B4-BE49-F238E27FC236}">
                <a16:creationId xmlns:a16="http://schemas.microsoft.com/office/drawing/2014/main" id="{E0217BF3-9F2C-4A6A-AE77-195B812AFC96}"/>
              </a:ext>
            </a:extLst>
          </p:cNvPr>
          <p:cNvSpPr/>
          <p:nvPr/>
        </p:nvSpPr>
        <p:spPr>
          <a:xfrm>
            <a:off x="6895751" y="2768367"/>
            <a:ext cx="914400" cy="222308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箭头: 下 8">
            <a:extLst>
              <a:ext uri="{FF2B5EF4-FFF2-40B4-BE49-F238E27FC236}">
                <a16:creationId xmlns:a16="http://schemas.microsoft.com/office/drawing/2014/main" id="{F55C2800-E5AE-461D-BCC7-4647CD8AD92A}"/>
              </a:ext>
            </a:extLst>
          </p:cNvPr>
          <p:cNvSpPr/>
          <p:nvPr/>
        </p:nvSpPr>
        <p:spPr>
          <a:xfrm rot="4463967">
            <a:off x="5116796" y="3122854"/>
            <a:ext cx="408264" cy="2635270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26048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31A9B95-A6EC-4A40-B04C-6FF126E71F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004" y="637564"/>
            <a:ext cx="5343529" cy="5045978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BAD4BBE-EB93-44CD-AC31-F69BA53890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4003" y="503339"/>
            <a:ext cx="5971034" cy="5180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4095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3BEC881-E221-4C9D-8EC9-244CABADE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537" y="2071977"/>
            <a:ext cx="5108468" cy="2714045"/>
          </a:xfrm>
        </p:spPr>
        <p:txBody>
          <a:bodyPr/>
          <a:lstStyle/>
          <a:p>
            <a:pPr algn="ctr"/>
            <a:r>
              <a:rPr lang="zh-CN" altLang="en-US" dirty="0"/>
              <a:t>感谢！</a:t>
            </a:r>
          </a:p>
        </p:txBody>
      </p:sp>
    </p:spTree>
    <p:extLst>
      <p:ext uri="{BB962C8B-B14F-4D97-AF65-F5344CB8AC3E}">
        <p14:creationId xmlns:p14="http://schemas.microsoft.com/office/powerpoint/2010/main" val="37508896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2439EC-5CA0-44D2-AB90-E01B33419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备忘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44D9A4-CEC3-442B-8F20-4B6C564CD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9488"/>
            <a:ext cx="10515600" cy="4351338"/>
          </a:xfrm>
        </p:spPr>
        <p:txBody>
          <a:bodyPr/>
          <a:lstStyle/>
          <a:p>
            <a:r>
              <a:rPr lang="zh-CN" altLang="en-US" dirty="0"/>
              <a:t>波长短的粘性项考虑</a:t>
            </a:r>
            <a:r>
              <a:rPr lang="en-US" altLang="zh-CN" dirty="0"/>
              <a:t>-</a:t>
            </a:r>
            <a:r>
              <a:rPr lang="zh-CN" altLang="en-US" dirty="0"/>
              <a:t>各个项的相对大小</a:t>
            </a:r>
            <a:endParaRPr lang="en-US" altLang="zh-CN" dirty="0"/>
          </a:p>
          <a:p>
            <a:r>
              <a:rPr lang="en-US" altLang="zh-CN" dirty="0"/>
              <a:t>Re[\omega] </a:t>
            </a:r>
            <a:r>
              <a:rPr lang="zh-CN" altLang="en-US" dirty="0"/>
              <a:t>，相速度</a:t>
            </a:r>
          </a:p>
        </p:txBody>
      </p:sp>
    </p:spTree>
    <p:extLst>
      <p:ext uri="{BB962C8B-B14F-4D97-AF65-F5344CB8AC3E}">
        <p14:creationId xmlns:p14="http://schemas.microsoft.com/office/powerpoint/2010/main" val="1264586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573899-8F2F-457C-91B1-0FFE15534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C685B96-DD29-4FE0-AD56-915DB76FE8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3039990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altLang="zh-CN" dirty="0"/>
                  <a:t>1. </a:t>
                </a:r>
                <a:r>
                  <a:rPr lang="zh-CN" altLang="en-US" dirty="0"/>
                  <a:t>积分方程的无量纲化 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2. </a:t>
                </a:r>
                <a:r>
                  <a:rPr lang="zh-CN" altLang="en-US" dirty="0"/>
                  <a:t>相图随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𝐹𝑟</m:t>
                    </m:r>
                  </m:oMath>
                </a14:m>
                <a:r>
                  <a:rPr lang="zh-CN" altLang="en-US" dirty="0"/>
                  <a:t>（即关于倾斜角度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zh-CN" altLang="en-US" dirty="0"/>
                  <a:t>）的变化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3.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𝑅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𝑐𝑟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zh-CN" altLang="en-US" dirty="0"/>
                  <a:t>关系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4. </a:t>
                </a:r>
                <a:r>
                  <a:rPr lang="zh-CN" altLang="en-US" dirty="0"/>
                  <a:t>退化到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𝑥𝑜𝑧</m:t>
                    </m:r>
                  </m:oMath>
                </a14:m>
                <a:r>
                  <a:rPr lang="zh-CN" altLang="en-US" dirty="0"/>
                  <a:t>平面的扰动（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dirty="0"/>
                  <a:t>）与前人工作的吻合情况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5. </a:t>
                </a:r>
                <a:r>
                  <a:rPr lang="zh-CN" altLang="en-US" dirty="0"/>
                  <a:t>增大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𝑅𝑒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范围</m:t>
                    </m:r>
                  </m:oMath>
                </a14:m>
                <a:r>
                  <a:rPr lang="zh-CN" altLang="en-US" dirty="0"/>
                  <a:t>看相图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C685B96-DD29-4FE0-AD56-915DB76FE8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3039990"/>
              </a:xfrm>
              <a:blipFill>
                <a:blip r:embed="rId2"/>
                <a:stretch>
                  <a:fillRect l="-522" t="-3607" b="-36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7420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5FCC86-6D85-43CB-9C0A-E863C6960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844" y="151252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积分方程的无量纲化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58BF9D05-842E-4D89-8B35-CBF5D9D2BD36}"/>
                  </a:ext>
                </a:extLst>
              </p:cNvPr>
              <p:cNvSpPr txBox="1"/>
              <p:nvPr/>
            </p:nvSpPr>
            <p:spPr>
              <a:xfrm>
                <a:off x="838200" y="1690688"/>
                <a:ext cx="4178516" cy="9916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Dimensionless form: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58BF9D05-842E-4D89-8B35-CBF5D9D2BD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90688"/>
                <a:ext cx="4178516" cy="991682"/>
              </a:xfrm>
              <a:prstGeom prst="rect">
                <a:avLst/>
              </a:prstGeom>
              <a:blipFill>
                <a:blip r:embed="rId2"/>
                <a:stretch>
                  <a:fillRect l="-1314" t="-30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7FD233A5-5ED0-4E7D-B308-BC1B86BD2B50}"/>
                  </a:ext>
                </a:extLst>
              </p:cNvPr>
              <p:cNvSpPr txBox="1"/>
              <p:nvPr/>
            </p:nvSpPr>
            <p:spPr>
              <a:xfrm>
                <a:off x="1040916" y="3429000"/>
                <a:ext cx="3773084" cy="6751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𝑈𝐻</m:t>
                              </m:r>
                            </m:e>
                          </m:d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𝑉𝐻</m:t>
                              </m:r>
                            </m:e>
                          </m:d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𝜕𝜃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7FD233A5-5ED0-4E7D-B308-BC1B86BD2B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916" y="3429000"/>
                <a:ext cx="3773084" cy="67518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7BB8635D-CE27-45BE-842D-7120AB623FD4}"/>
                  </a:ext>
                </a:extLst>
              </p:cNvPr>
              <p:cNvSpPr txBox="1"/>
              <p:nvPr/>
            </p:nvSpPr>
            <p:spPr>
              <a:xfrm>
                <a:off x="5490644" y="1929232"/>
                <a:ext cx="1449499" cy="6584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7BB8635D-CE27-45BE-842D-7120AB623F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0644" y="1929232"/>
                <a:ext cx="1449499" cy="6584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箭头: 右 6">
            <a:extLst>
              <a:ext uri="{FF2B5EF4-FFF2-40B4-BE49-F238E27FC236}">
                <a16:creationId xmlns:a16="http://schemas.microsoft.com/office/drawing/2014/main" id="{BB80C8A5-CF0B-420B-B338-E441B4262515}"/>
              </a:ext>
            </a:extLst>
          </p:cNvPr>
          <p:cNvSpPr/>
          <p:nvPr/>
        </p:nvSpPr>
        <p:spPr>
          <a:xfrm>
            <a:off x="7119743" y="2185475"/>
            <a:ext cx="384803" cy="1824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42CF5FA1-2815-4E80-9F53-DB1FC84D5D40}"/>
                  </a:ext>
                </a:extLst>
              </p:cNvPr>
              <p:cNvSpPr txBox="1"/>
              <p:nvPr/>
            </p:nvSpPr>
            <p:spPr>
              <a:xfrm>
                <a:off x="7626990" y="1945744"/>
                <a:ext cx="1499770" cy="6580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42CF5FA1-2815-4E80-9F53-DB1FC84D5D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6990" y="1945744"/>
                <a:ext cx="1499770" cy="6580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>
            <a:extLst>
              <a:ext uri="{FF2B5EF4-FFF2-40B4-BE49-F238E27FC236}">
                <a16:creationId xmlns:a16="http://schemas.microsoft.com/office/drawing/2014/main" id="{1200B5B7-C815-4A04-A57D-9AD2D153B6E8}"/>
              </a:ext>
            </a:extLst>
          </p:cNvPr>
          <p:cNvSpPr txBox="1"/>
          <p:nvPr/>
        </p:nvSpPr>
        <p:spPr>
          <a:xfrm>
            <a:off x="838200" y="2971125"/>
            <a:ext cx="3395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Integral form of governing eqns.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06C3407F-612E-4E6E-A590-831E1C630819}"/>
                  </a:ext>
                </a:extLst>
              </p:cNvPr>
              <p:cNvSpPr txBox="1"/>
              <p:nvPr/>
            </p:nvSpPr>
            <p:spPr>
              <a:xfrm>
                <a:off x="940248" y="4219860"/>
                <a:ext cx="9725804" cy="7203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𝑈𝑉</m:t>
                              </m:r>
                            </m:e>
                          </m:d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𝜕𝜃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F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r</m:t>
                              </m:r>
                            </m:e>
                            <m:sup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F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r</m:t>
                              </m:r>
                            </m:e>
                            <m:sup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Re</m:t>
                          </m:r>
                        </m:den>
                      </m:f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−3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06C3407F-612E-4E6E-A590-831E1C6308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248" y="4219860"/>
                <a:ext cx="9725804" cy="72032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A97DD7AB-3577-4B0E-B5F0-5F84AAE2EDC7}"/>
                  </a:ext>
                </a:extLst>
              </p:cNvPr>
              <p:cNvSpPr txBox="1"/>
              <p:nvPr/>
            </p:nvSpPr>
            <p:spPr>
              <a:xfrm>
                <a:off x="1040916" y="5015633"/>
                <a:ext cx="7286738" cy="7203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𝑈𝑉</m:t>
                              </m:r>
                            </m:e>
                          </m:d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𝜕𝜃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F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r</m:t>
                              </m:r>
                            </m:e>
                            <m:sup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𝜕𝜃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Re</m:t>
                          </m:r>
                        </m:den>
                      </m:f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−3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A97DD7AB-3577-4B0E-B5F0-5F84AAE2ED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916" y="5015633"/>
                <a:ext cx="7286738" cy="72032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C28C5314-D76F-4923-9408-D20CD6C6F795}"/>
                  </a:ext>
                </a:extLst>
              </p:cNvPr>
              <p:cNvSpPr txBox="1"/>
              <p:nvPr/>
            </p:nvSpPr>
            <p:spPr>
              <a:xfrm>
                <a:off x="5435646" y="2681359"/>
                <a:ext cx="2068900" cy="7476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Fr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  <m:func>
                                    <m:func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b="0" i="0" smtClean="0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</m:func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</m:e>
                            <m:sup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C28C5314-D76F-4923-9408-D20CD6C6F7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5646" y="2681359"/>
                <a:ext cx="2068900" cy="74764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B272C66B-FD9C-4FEA-852A-368B29C79E4F}"/>
                  </a:ext>
                </a:extLst>
              </p:cNvPr>
              <p:cNvSpPr txBox="1"/>
              <p:nvPr/>
            </p:nvSpPr>
            <p:spPr>
              <a:xfrm>
                <a:off x="8014878" y="2728993"/>
                <a:ext cx="1265731" cy="6174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𝑅𝑒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𝜈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B272C66B-FD9C-4FEA-852A-368B29C79E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4878" y="2728993"/>
                <a:ext cx="1265731" cy="61741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图片 17">
            <a:extLst>
              <a:ext uri="{FF2B5EF4-FFF2-40B4-BE49-F238E27FC236}">
                <a16:creationId xmlns:a16="http://schemas.microsoft.com/office/drawing/2014/main" id="{C5199784-85D0-4A3D-826A-761AD7A9C47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17307" y="191993"/>
            <a:ext cx="7774478" cy="1498695"/>
          </a:xfrm>
          <a:prstGeom prst="rect">
            <a:avLst/>
          </a:prstGeom>
        </p:spPr>
      </p:pic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6C6604F9-A529-42D8-A3DA-B54E673E8544}"/>
              </a:ext>
            </a:extLst>
          </p:cNvPr>
          <p:cNvSpPr/>
          <p:nvPr/>
        </p:nvSpPr>
        <p:spPr>
          <a:xfrm>
            <a:off x="5259334" y="2603809"/>
            <a:ext cx="4326524" cy="93881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6022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5FCC86-6D85-43CB-9C0A-E863C6960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100" y="229829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扰动方程的无量纲化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2AA9DCFF-D504-4AA5-803A-08B1516CE5D9}"/>
                  </a:ext>
                </a:extLst>
              </p:cNvPr>
              <p:cNvSpPr txBox="1"/>
              <p:nvPr/>
            </p:nvSpPr>
            <p:spPr>
              <a:xfrm>
                <a:off x="7117347" y="1954346"/>
                <a:ext cx="1350947" cy="971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=1+</m:t>
                      </m:r>
                      <m:acc>
                        <m:accPr>
                          <m:chr m:val="̂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acc>
                    </m:oMath>
                  </m:oMathPara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=1+</m:t>
                      </m:r>
                      <m:acc>
                        <m:accPr>
                          <m:chr m:val="̂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</m:acc>
                    </m:oMath>
                  </m:oMathPara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=0+</m:t>
                      </m:r>
                      <m:acc>
                        <m:accPr>
                          <m:chr m:val="̂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2AA9DCFF-D504-4AA5-803A-08B1516CE5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7347" y="1954346"/>
                <a:ext cx="1350947" cy="971997"/>
              </a:xfrm>
              <a:prstGeom prst="rect">
                <a:avLst/>
              </a:prstGeom>
              <a:blipFill>
                <a:blip r:embed="rId2"/>
                <a:stretch>
                  <a:fillRect r="-217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图片 23">
            <a:extLst>
              <a:ext uri="{FF2B5EF4-FFF2-40B4-BE49-F238E27FC236}">
                <a16:creationId xmlns:a16="http://schemas.microsoft.com/office/drawing/2014/main" id="{261C486C-5EC1-4A35-A6BC-9D29AAC912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273" y="1447846"/>
            <a:ext cx="3524253" cy="636579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2F872E39-4656-4064-8DEC-5E4E50252C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273" y="1954346"/>
            <a:ext cx="4938188" cy="139915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B0ADF99B-DD6D-41AC-8B03-7424B69DB797}"/>
                  </a:ext>
                </a:extLst>
              </p:cNvPr>
              <p:cNvSpPr txBox="1"/>
              <p:nvPr/>
            </p:nvSpPr>
            <p:spPr>
              <a:xfrm>
                <a:off x="1410032" y="3860000"/>
                <a:ext cx="4501617" cy="7092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acc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𝜕𝜃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̂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acc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̂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B0ADF99B-DD6D-41AC-8B03-7424B69DB7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0032" y="3860000"/>
                <a:ext cx="4501617" cy="70923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9E7B4D15-DA7B-435C-A401-34E9B676A00E}"/>
                  </a:ext>
                </a:extLst>
              </p:cNvPr>
              <p:cNvSpPr txBox="1"/>
              <p:nvPr/>
            </p:nvSpPr>
            <p:spPr>
              <a:xfrm>
                <a:off x="1309364" y="4650860"/>
                <a:ext cx="9042988" cy="7360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𝐶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𝜕𝜃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acc>
                            <m:accPr>
                              <m:chr m:val="̂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</m:d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 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F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r</m:t>
                              </m:r>
                            </m:e>
                            <m:sup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acc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Re</m:t>
                          </m:r>
                        </m:den>
                      </m:f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acc>
                                <m:accPr>
                                  <m:chr m:val="̂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acc>
                                <m:accPr>
                                  <m:chr m:val="̂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−3</m:t>
                          </m:r>
                          <m:acc>
                            <m:accPr>
                              <m:chr m:val="̂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U</m:t>
                              </m:r>
                            </m:e>
                          </m:acc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+6</m:t>
                          </m:r>
                          <m:acc>
                            <m:accPr>
                              <m:chr m:val="̂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9E7B4D15-DA7B-435C-A401-34E9B676A0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9364" y="4650860"/>
                <a:ext cx="9042988" cy="7360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E82DB979-8860-4936-9ACB-35F11771B77B}"/>
                  </a:ext>
                </a:extLst>
              </p:cNvPr>
              <p:cNvSpPr txBox="1"/>
              <p:nvPr/>
            </p:nvSpPr>
            <p:spPr>
              <a:xfrm>
                <a:off x="1410032" y="5446633"/>
                <a:ext cx="6440609" cy="7360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F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r</m:t>
                              </m:r>
                            </m:e>
                            <m:sup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acc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𝜕𝜃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Re</m:t>
                          </m:r>
                        </m:den>
                      </m:f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acc>
                                <m:accPr>
                                  <m:chr m:val="̂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acc>
                                <m:accPr>
                                  <m:chr m:val="̂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−3</m:t>
                          </m:r>
                          <m:acc>
                            <m:accPr>
                              <m:chr m:val="̂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+6</m:t>
                          </m:r>
                          <m:acc>
                            <m:accPr>
                              <m:chr m:val="̂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E82DB979-8860-4936-9ACB-35F11771B7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0032" y="5446633"/>
                <a:ext cx="6440609" cy="7360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文本框 35">
            <a:extLst>
              <a:ext uri="{FF2B5EF4-FFF2-40B4-BE49-F238E27FC236}">
                <a16:creationId xmlns:a16="http://schemas.microsoft.com/office/drawing/2014/main" id="{821CA331-77B5-4E7A-88F2-DF2778F2D2EA}"/>
              </a:ext>
            </a:extLst>
          </p:cNvPr>
          <p:cNvSpPr txBox="1"/>
          <p:nvPr/>
        </p:nvSpPr>
        <p:spPr>
          <a:xfrm>
            <a:off x="416100" y="3504501"/>
            <a:ext cx="3876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Perturbation form of governing eqns.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4253A2AE-4DA4-46D4-A88C-59A4E29EC793}"/>
                  </a:ext>
                </a:extLst>
              </p:cNvPr>
              <p:cNvSpPr txBox="1"/>
              <p:nvPr/>
            </p:nvSpPr>
            <p:spPr>
              <a:xfrm>
                <a:off x="8759612" y="1336784"/>
                <a:ext cx="2068900" cy="7476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Fr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  <m:func>
                                    <m:func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b="0" i="0" smtClean="0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</m:func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</m:e>
                            <m:sup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4253A2AE-4DA4-46D4-A88C-59A4E29EC7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9612" y="1336784"/>
                <a:ext cx="2068900" cy="74764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C9A490CD-0DEF-4A20-A51C-35DE2D895267}"/>
                  </a:ext>
                </a:extLst>
              </p:cNvPr>
              <p:cNvSpPr txBox="1"/>
              <p:nvPr/>
            </p:nvSpPr>
            <p:spPr>
              <a:xfrm>
                <a:off x="10828512" y="1364501"/>
                <a:ext cx="1265731" cy="6174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𝑅𝑒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𝜈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C9A490CD-0DEF-4A20-A51C-35DE2D8952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8512" y="1364501"/>
                <a:ext cx="1265731" cy="61741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273E3FA4-F0A0-4D9A-A342-69A83F571343}"/>
              </a:ext>
            </a:extLst>
          </p:cNvPr>
          <p:cNvSpPr/>
          <p:nvPr/>
        </p:nvSpPr>
        <p:spPr>
          <a:xfrm>
            <a:off x="8759611" y="1203800"/>
            <a:ext cx="3334631" cy="93881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4611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894AF9-D5A2-4BD4-92BE-7116EA863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517396" cy="1325563"/>
          </a:xfrm>
        </p:spPr>
        <p:txBody>
          <a:bodyPr/>
          <a:lstStyle/>
          <a:p>
            <a:r>
              <a:rPr lang="en-US" altLang="zh-CN" dirty="0"/>
              <a:t>Matrix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33E70C5-874B-4067-935E-04FB638903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978"/>
          <a:stretch/>
        </p:blipFill>
        <p:spPr>
          <a:xfrm>
            <a:off x="215598" y="2399251"/>
            <a:ext cx="5880402" cy="415537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A7E2A50-0374-4F7B-A566-17222DCAF1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072" y="1376848"/>
            <a:ext cx="5893103" cy="1022403"/>
          </a:xfrm>
          <a:prstGeom prst="rect">
            <a:avLst/>
          </a:prstGeom>
        </p:spPr>
      </p:pic>
      <p:sp>
        <p:nvSpPr>
          <p:cNvPr id="7" name="箭头: 右 6">
            <a:extLst>
              <a:ext uri="{FF2B5EF4-FFF2-40B4-BE49-F238E27FC236}">
                <a16:creationId xmlns:a16="http://schemas.microsoft.com/office/drawing/2014/main" id="{36E9C183-9683-4DE0-A616-E0C96A8488C1}"/>
              </a:ext>
            </a:extLst>
          </p:cNvPr>
          <p:cNvSpPr/>
          <p:nvPr/>
        </p:nvSpPr>
        <p:spPr>
          <a:xfrm>
            <a:off x="4924338" y="3850547"/>
            <a:ext cx="1686187" cy="3942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980EEE3-29B6-4D95-98A0-AD638C140597}"/>
                  </a:ext>
                </a:extLst>
              </p:cNvPr>
              <p:cNvSpPr txBox="1"/>
              <p:nvPr/>
            </p:nvSpPr>
            <p:spPr>
              <a:xfrm>
                <a:off x="6727971" y="3791824"/>
                <a:ext cx="19026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980EEE3-29B6-4D95-98A0-AD638C1405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7971" y="3791824"/>
                <a:ext cx="1902636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AA8B99D3-2A1A-4573-88A1-668DFFE7F714}"/>
                  </a:ext>
                </a:extLst>
              </p:cNvPr>
              <p:cNvSpPr txBox="1"/>
              <p:nvPr/>
            </p:nvSpPr>
            <p:spPr>
              <a:xfrm>
                <a:off x="5226602" y="3481215"/>
                <a:ext cx="13188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Ξ</m:t>
                              </m:r>
                            </m:e>
                          </m:d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AA8B99D3-2A1A-4573-88A1-668DFFE7F7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6602" y="3481215"/>
                <a:ext cx="131882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椭圆 10">
            <a:extLst>
              <a:ext uri="{FF2B5EF4-FFF2-40B4-BE49-F238E27FC236}">
                <a16:creationId xmlns:a16="http://schemas.microsoft.com/office/drawing/2014/main" id="{C1D610BA-AAE7-4D3B-B487-6F5831CA1BA6}"/>
              </a:ext>
            </a:extLst>
          </p:cNvPr>
          <p:cNvSpPr/>
          <p:nvPr/>
        </p:nvSpPr>
        <p:spPr>
          <a:xfrm>
            <a:off x="8009324" y="3791824"/>
            <a:ext cx="621283" cy="39690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3E85AAE6-C4D1-46C7-AA33-9EE3D5F4ED97}"/>
                  </a:ext>
                </a:extLst>
              </p:cNvPr>
              <p:cNvSpPr txBox="1"/>
              <p:nvPr/>
            </p:nvSpPr>
            <p:spPr>
              <a:xfrm>
                <a:off x="8118381" y="4292272"/>
                <a:ext cx="2834366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</a:rPr>
                      <m:t>Im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may greater than 0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</a:rPr>
                      <m:t>Im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altLang="zh-CN" b="0" dirty="0"/>
                  <a:t> </a:t>
                </a:r>
                <a:endParaRPr lang="en-US" altLang="zh-CN" b="0" i="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</a:rPr>
                      <m:t>Im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altLang="zh-CN" dirty="0"/>
                  <a:t> 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3E85AAE6-C4D1-46C7-AA33-9EE3D5F4ED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8381" y="4292272"/>
                <a:ext cx="2834366" cy="1200329"/>
              </a:xfrm>
              <a:prstGeom prst="rect">
                <a:avLst/>
              </a:prstGeom>
              <a:blipFill>
                <a:blip r:embed="rId8"/>
                <a:stretch>
                  <a:fillRect t="-2538" r="-8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图片 12">
            <a:extLst>
              <a:ext uri="{FF2B5EF4-FFF2-40B4-BE49-F238E27FC236}">
                <a16:creationId xmlns:a16="http://schemas.microsoft.com/office/drawing/2014/main" id="{572E4665-08AC-409B-83FD-3245C1E2A22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40452" y="1197425"/>
            <a:ext cx="2990224" cy="1785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498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68078810-A19E-413E-BED0-109B87C7571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相图随倾斜角度变化（随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</a:rPr>
                      <m:t>arccos</m:t>
                    </m:r>
                    <m:f>
                      <m:f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i="0" dirty="0" smtClean="0">
                            <a:latin typeface="Cambria Math" panose="02040503050406030204" pitchFamily="18" charset="0"/>
                          </a:rPr>
                          <m:t>F</m:t>
                        </m:r>
                        <m:sSup>
                          <m:sSup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0" dirty="0" smtClean="0"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p>
                            <m:r>
                              <a:rPr lang="en-US" altLang="zh-CN" b="0" i="0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zh-CN" altLang="en-US" dirty="0"/>
                  <a:t>变化）</a:t>
                </a: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68078810-A19E-413E-BED0-109B87C757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r="-2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D6E1281-6A96-46FB-93EC-AFBF7F90E872}"/>
              </a:ext>
            </a:extLst>
          </p:cNvPr>
          <p:cNvPicPr>
            <a:picLocks noGrp="1"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962" y="2118094"/>
            <a:ext cx="5801784" cy="435133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68BEC39-4685-4C9D-9122-60C49BDF65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258" y="3095538"/>
            <a:ext cx="4616742" cy="35840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5F6560B-F1FB-468D-BA36-F9FD879F4F05}"/>
                  </a:ext>
                </a:extLst>
              </p:cNvPr>
              <p:cNvSpPr txBox="1"/>
              <p:nvPr/>
            </p:nvSpPr>
            <p:spPr>
              <a:xfrm>
                <a:off x="838200" y="1678303"/>
                <a:ext cx="29577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固定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/>
                  <a:t>的情况下改变倾斜角</a:t>
                </a: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5F6560B-F1FB-468D-BA36-F9FD879F4F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78303"/>
                <a:ext cx="2957797" cy="369332"/>
              </a:xfrm>
              <a:prstGeom prst="rect">
                <a:avLst/>
              </a:prstGeom>
              <a:blipFill>
                <a:blip r:embed="rId5"/>
                <a:stretch>
                  <a:fillRect l="-1856" t="-8197" r="-123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963BEDAE-D317-4547-BEF8-9FDBBD84FB2F}"/>
                  </a:ext>
                </a:extLst>
              </p:cNvPr>
              <p:cNvSpPr txBox="1"/>
              <p:nvPr/>
            </p:nvSpPr>
            <p:spPr>
              <a:xfrm>
                <a:off x="8749717" y="2298078"/>
                <a:ext cx="2068900" cy="7476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Fr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  <m:func>
                                    <m:func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b="0" i="0" smtClean="0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</m:func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</m:e>
                            <m:sup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963BEDAE-D317-4547-BEF8-9FDBBD84FB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9717" y="2298078"/>
                <a:ext cx="2068900" cy="74764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AABE0B02-B9DC-4831-9610-38798137A419}"/>
                  </a:ext>
                </a:extLst>
              </p:cNvPr>
              <p:cNvSpPr txBox="1"/>
              <p:nvPr/>
            </p:nvSpPr>
            <p:spPr>
              <a:xfrm>
                <a:off x="8749717" y="1581750"/>
                <a:ext cx="1265731" cy="6174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𝑅𝑒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𝜈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AABE0B02-B9DC-4831-9610-38798137A4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9717" y="1581750"/>
                <a:ext cx="1265731" cy="61741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1B2DD57C-73B6-4019-8C2D-0D0BC790C74D}"/>
              </a:ext>
            </a:extLst>
          </p:cNvPr>
          <p:cNvSpPr/>
          <p:nvPr/>
        </p:nvSpPr>
        <p:spPr>
          <a:xfrm>
            <a:off x="8653046" y="1578228"/>
            <a:ext cx="2344302" cy="157614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1773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D66F1CB0-2969-48A4-8418-3DDF57F367E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𝑅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𝑐𝑟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zh-CN" altLang="en-US" dirty="0"/>
                  <a:t>关系</a:t>
                </a: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D66F1CB0-2969-48A4-8418-3DDF57F367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286BD27E-35A4-4D44-9A0D-D142A00D9E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690688"/>
            <a:ext cx="5096345" cy="435133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0156380-6808-4F7D-B776-7D16D738B2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7081" y="1479315"/>
            <a:ext cx="515891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647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379DF164-3234-42D9-917B-8A66C2EB59B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退化到</a:t>
                </a:r>
                <a:r>
                  <a:rPr lang="en-US" altLang="zh-CN" dirty="0"/>
                  <a:t>xoz</a:t>
                </a:r>
                <a:r>
                  <a:rPr lang="zh-CN" altLang="en-US" dirty="0"/>
                  <a:t>平面的扰动</a:t>
                </a:r>
                <a:br>
                  <a:rPr lang="en-US" altLang="zh-CN" dirty="0"/>
                </a:br>
                <a:r>
                  <a:rPr lang="zh-CN" altLang="en-US" dirty="0"/>
                  <a:t>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dirty="0"/>
                  <a:t>）与前人工作的吻合情况</a:t>
                </a: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379DF164-3234-42D9-917B-8A66C2EB59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t="-13364" b="-211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D9C3BBBD-AFF2-46DD-B61B-A53AB735F7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53011" y="1622663"/>
            <a:ext cx="5540623" cy="435133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E83F8133-7744-4418-8D4A-9E73EF9F09AF}"/>
                  </a:ext>
                </a:extLst>
              </p:cNvPr>
              <p:cNvSpPr txBox="1"/>
              <p:nvPr/>
            </p:nvSpPr>
            <p:spPr>
              <a:xfrm>
                <a:off x="7322602" y="2488308"/>
                <a:ext cx="1706942" cy="6183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𝑅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𝑐𝑟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cot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E83F8133-7744-4418-8D4A-9E73EF9F09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2602" y="2488308"/>
                <a:ext cx="1706942" cy="61831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>
            <a:extLst>
              <a:ext uri="{FF2B5EF4-FFF2-40B4-BE49-F238E27FC236}">
                <a16:creationId xmlns:a16="http://schemas.microsoft.com/office/drawing/2014/main" id="{A784155A-1DDC-441D-BF56-FD3BAC8D4EFD}"/>
              </a:ext>
            </a:extLst>
          </p:cNvPr>
          <p:cNvSpPr/>
          <p:nvPr/>
        </p:nvSpPr>
        <p:spPr>
          <a:xfrm>
            <a:off x="5019584" y="3152486"/>
            <a:ext cx="698557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/>
              <a:t>[1] T. Benjamin, “Wave formation in laminar flow down an inclined plane,” J. Fluid Mech. 2, 554–574 (1957)</a:t>
            </a:r>
            <a:endParaRPr lang="zh-CN" altLang="en-US" sz="14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3227156-24EA-4D85-80C7-B630C08CA7A3}"/>
              </a:ext>
            </a:extLst>
          </p:cNvPr>
          <p:cNvSpPr/>
          <p:nvPr/>
        </p:nvSpPr>
        <p:spPr>
          <a:xfrm>
            <a:off x="5019584" y="3701652"/>
            <a:ext cx="720826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/>
              <a:t>[2] C.-S. Yih, “Stability of liquid flow down an inclined plane,” Phys. Fluids 6,321–333 (1963)</a:t>
            </a:r>
            <a:endParaRPr lang="zh-CN" altLang="en-US" sz="1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墨迹 9">
                <a:extLst>
                  <a:ext uri="{FF2B5EF4-FFF2-40B4-BE49-F238E27FC236}">
                    <a16:creationId xmlns:a16="http://schemas.microsoft.com/office/drawing/2014/main" id="{94D667D8-F0B6-4DAD-AB94-278F0C6F4387}"/>
                  </a:ext>
                </a:extLst>
              </p14:cNvPr>
              <p14:cNvContentPartPr/>
              <p14:nvPr/>
            </p14:nvContentPartPr>
            <p14:xfrm>
              <a:off x="4290840" y="1471680"/>
              <a:ext cx="6134760" cy="3457800"/>
            </p14:xfrm>
          </p:contentPart>
        </mc:Choice>
        <mc:Fallback xmlns="">
          <p:pic>
            <p:nvPicPr>
              <p:cNvPr id="10" name="墨迹 9">
                <a:extLst>
                  <a:ext uri="{FF2B5EF4-FFF2-40B4-BE49-F238E27FC236}">
                    <a16:creationId xmlns:a16="http://schemas.microsoft.com/office/drawing/2014/main" id="{94D667D8-F0B6-4DAD-AB94-278F0C6F438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281480" y="1462320"/>
                <a:ext cx="6153480" cy="3476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02741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0CFCF243-0335-49D4-B556-811D301E10E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2377542" cy="1325563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𝐹𝑟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0CFCF243-0335-49D4-B556-811D301E10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2377542" cy="132556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4DFF7BC-875E-4A27-8A28-754E808A9B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461" y="1569532"/>
            <a:ext cx="5160990" cy="4923343"/>
          </a:xfr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5668EEE-1258-4631-976B-616665FD91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6279" y="3338480"/>
            <a:ext cx="3754958" cy="291503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F36F252E-D59E-49CD-9906-5CEDC7DF8C40}"/>
                  </a:ext>
                </a:extLst>
              </p:cNvPr>
              <p:cNvSpPr txBox="1"/>
              <p:nvPr/>
            </p:nvSpPr>
            <p:spPr>
              <a:xfrm>
                <a:off x="8303243" y="1049358"/>
                <a:ext cx="11272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𝐹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𝑐𝑟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~0.5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F36F252E-D59E-49CD-9906-5CEDC7DF8C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3243" y="1049358"/>
                <a:ext cx="112723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>
            <a:extLst>
              <a:ext uri="{FF2B5EF4-FFF2-40B4-BE49-F238E27FC236}">
                <a16:creationId xmlns:a16="http://schemas.microsoft.com/office/drawing/2014/main" id="{9098D0B2-4E32-4B36-8886-F8011E1E009D}"/>
              </a:ext>
            </a:extLst>
          </p:cNvPr>
          <p:cNvSpPr/>
          <p:nvPr/>
        </p:nvSpPr>
        <p:spPr>
          <a:xfrm>
            <a:off x="6096000" y="1487690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400" dirty="0"/>
              <a:t>[1] Julia Zayko, Margarita Eglit; Stability of downslope flows to two-dimensional perturbations. Physics of Fluids 1 August 2019; 31 (8): 086601</a:t>
            </a:r>
            <a:endParaRPr lang="zh-CN" altLang="en-US" sz="1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墨迹 9">
                <a:extLst>
                  <a:ext uri="{FF2B5EF4-FFF2-40B4-BE49-F238E27FC236}">
                    <a16:creationId xmlns:a16="http://schemas.microsoft.com/office/drawing/2014/main" id="{0211D5C9-839F-4CD1-A55E-3A87D99C247D}"/>
                  </a:ext>
                </a:extLst>
              </p14:cNvPr>
              <p14:cNvContentPartPr/>
              <p14:nvPr/>
            </p14:nvContentPartPr>
            <p14:xfrm>
              <a:off x="1671480" y="4248000"/>
              <a:ext cx="19440" cy="700560"/>
            </p14:xfrm>
          </p:contentPart>
        </mc:Choice>
        <mc:Fallback xmlns="">
          <p:pic>
            <p:nvPicPr>
              <p:cNvPr id="10" name="墨迹 9">
                <a:extLst>
                  <a:ext uri="{FF2B5EF4-FFF2-40B4-BE49-F238E27FC236}">
                    <a16:creationId xmlns:a16="http://schemas.microsoft.com/office/drawing/2014/main" id="{0211D5C9-839F-4CD1-A55E-3A87D99C247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662120" y="4238640"/>
                <a:ext cx="38160" cy="719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41616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3871</TotalTime>
  <Words>411</Words>
  <Application>Microsoft Office PowerPoint</Application>
  <PresentationFormat>宽屏</PresentationFormat>
  <Paragraphs>57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等线</vt:lpstr>
      <vt:lpstr>等线 Light</vt:lpstr>
      <vt:lpstr>Arial</vt:lpstr>
      <vt:lpstr>Cambria Math</vt:lpstr>
      <vt:lpstr>Office 主题​​</vt:lpstr>
      <vt:lpstr>扰动流 相图计算讨论</vt:lpstr>
      <vt:lpstr>Outline</vt:lpstr>
      <vt:lpstr>积分方程的无量纲化</vt:lpstr>
      <vt:lpstr>扰动方程的无量纲化</vt:lpstr>
      <vt:lpstr>Matrix</vt:lpstr>
      <vt:lpstr>相图随倾斜角度变化（随arccos 1/(Fr^2 )变化）</vt:lpstr>
      <vt:lpstr>Re_cr-α关系</vt:lpstr>
      <vt:lpstr>退化到xoz平面的扰动 （k_2=0）与前人工作的吻合情况</vt:lpstr>
      <vt:lpstr>k_1-Fr</vt:lpstr>
      <vt:lpstr>增大Re范围看相图</vt:lpstr>
      <vt:lpstr>PowerPoint 演示文稿</vt:lpstr>
      <vt:lpstr>感谢！</vt:lpstr>
      <vt:lpstr>备忘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扰动流 相图计算讨论</dc:title>
  <dc:creator>luhaoyu</dc:creator>
  <cp:lastModifiedBy>luhaoyu</cp:lastModifiedBy>
  <cp:revision>44</cp:revision>
  <dcterms:created xsi:type="dcterms:W3CDTF">2023-10-31T13:55:19Z</dcterms:created>
  <dcterms:modified xsi:type="dcterms:W3CDTF">2023-11-11T01:22:29Z</dcterms:modified>
</cp:coreProperties>
</file>