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24831-956E-4CBC-BF4E-69D16E4F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251069-2896-4D94-8C89-F13F497B8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343F3-E074-48E8-A21B-3B8A35DA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DC177-4FF4-4A5D-BFD4-7650A916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4D25F-D86F-4174-AE15-D78BB2F4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7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EF0E-73A3-4E6E-B673-DC8710E0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B86062-2F0C-4D0C-A927-7902AA6E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CA48-9D30-4ADC-8839-7552B159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AB5BA-071C-4E79-8A75-1E49C1E1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82450-4616-492B-9138-08A3E718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3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2A67A8-2C4D-4123-B0C4-96C074B2A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84C37-4F11-4C13-B4AB-8923AD5D3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7EC2F-BB47-4480-BBA8-38914EA4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F23ED-9B02-45C1-A39B-6435AF87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CFE28-327C-48D6-BCB6-07957D5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7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CD398-1D2B-46FE-A178-58319E88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CB48B-4442-4A09-A320-ECE330BB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D2F81-ADE1-4FBE-B66B-CFF114A6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D0058-EFD3-499C-87FE-08661A94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51B44-BD04-4EBF-9B11-A0939C46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7170A-70A7-4984-BE44-AF77C964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FF044-4D1C-44F6-A4AF-4CFF43CF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3CE3D-E6F0-4905-9768-EBB19D92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A3D76-5109-40B7-91AA-51D9E26D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9FCD1-87B7-41AC-B6C5-7F31CC07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7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59EAC-845A-4FA6-8493-8AA12FA3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9B6EB-3341-49EC-B1FC-E204ABA00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B43277-DB76-4B27-BA3E-81E956BC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04BB3-2ED5-4F7C-947B-B534A904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AA46D-AADF-41A4-86D0-1DD5F122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A8F5A-F92F-43A0-BD94-5A5AA104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0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2B2A6-5550-4744-8127-68BC9AC8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3F8A8-E1C4-42E4-B021-FFBF9291A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81C07-EE2E-4B53-8BFD-1C429F606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ED3569-A3C1-4212-9749-21091337B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BDA099-763F-4187-8EB1-B6B31C729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FDC3AB-BD70-4C4A-B08F-F854B779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A29DE-9AD1-4E4F-8FAE-6D7404E0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A5B935-50E2-420C-99CB-B95A01EF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8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FB764-1060-4A95-A3C6-C9ECE56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24B32E-5B91-4B5F-B376-9F462FF6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847185-6FCE-4627-B065-0F05348D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AF6B2E-8523-4EBB-ACC1-A56D25D0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F4BA64-6C74-4D17-A378-F574C7A1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DC01A5-148F-48C1-9CB0-20B0DC96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6E772-5033-4503-9415-2F50CF25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8DCE-5E50-432C-9187-21243F78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EDC9A-3A5A-414F-9979-05EDD5BC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30570-BFF3-4FA3-B0A0-DB37632A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A5B52-F2E9-4CBC-AA0E-364BBF21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CC5E8-2E52-4F47-94DF-06D8831B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1B4DF-6FEA-4DF9-A6F3-2D7C8D53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61157-9523-4D53-B458-9FCD6E63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581551-45A6-4E79-88A9-EA9717E8E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B31DE-AA8F-4D96-A272-7CA33115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A1506-CC39-4B4E-8260-995D1BAF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24D3A-8CF9-46CC-A95D-831B085C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C14D7-16EF-46D4-BC0F-FFD6F31C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A7D3BC-FFEA-4A4B-8179-A65A9064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6CAF76-CBFA-4EB5-887C-32619FE5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FDD07-13DE-4238-A2D0-D9751A080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06F5-0C9D-4C91-AC12-3B1CFADBF82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D1B89-44D8-42D6-9934-2D0E2831B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9609D-8F89-4319-84B0-CB38AFA61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3573-1BC0-480B-ABF0-111135F90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B490C-DF3D-4E12-B42B-6F339E0EE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扰动讨论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D8986-4E6E-4768-9F5B-AADD5D0E1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Haoyu Lu</a:t>
            </a:r>
          </a:p>
          <a:p>
            <a:r>
              <a:rPr lang="en-US" altLang="zh-CN" dirty="0"/>
              <a:t>2023.11.16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57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44C4F8-0E86-438C-8142-604F6353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53" y="711442"/>
            <a:ext cx="9656542" cy="5931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ABBA44-7887-4405-A5AD-8DC55CC163D0}"/>
                  </a:ext>
                </a:extLst>
              </p:cNvPr>
              <p:cNvSpPr txBox="1"/>
              <p:nvPr/>
            </p:nvSpPr>
            <p:spPr>
              <a:xfrm>
                <a:off x="8088451" y="6169885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6ABBA44-7887-4405-A5AD-8DC55CC1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451" y="6169885"/>
                <a:ext cx="4926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03869E-598A-44DB-B62D-4F4FF6C9A770}"/>
                  </a:ext>
                </a:extLst>
              </p:cNvPr>
              <p:cNvSpPr txBox="1"/>
              <p:nvPr/>
            </p:nvSpPr>
            <p:spPr>
              <a:xfrm>
                <a:off x="5908824" y="3677276"/>
                <a:ext cx="4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03869E-598A-44DB-B62D-4F4FF6C9A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824" y="3677276"/>
                <a:ext cx="4979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21589F7-BA49-4CF6-97CF-8E9406BB3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8884" y="2332020"/>
            <a:ext cx="571529" cy="34291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211647-5C86-4F76-B067-640403EA3C4C}"/>
              </a:ext>
            </a:extLst>
          </p:cNvPr>
          <p:cNvSpPr txBox="1"/>
          <p:nvPr/>
        </p:nvSpPr>
        <p:spPr>
          <a:xfrm>
            <a:off x="319119" y="21489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A~60 H~1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7C08D2-8EAE-4923-9B76-4A55C86354FD}"/>
                  </a:ext>
                </a:extLst>
              </p:cNvPr>
              <p:cNvSpPr txBox="1"/>
              <p:nvPr/>
            </p:nvSpPr>
            <p:spPr>
              <a:xfrm>
                <a:off x="1747998" y="4745098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7C08D2-8EAE-4923-9B76-4A55C863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98" y="4745098"/>
                <a:ext cx="4926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C3754A-8B64-4DC5-A0BA-8ADE569856A0}"/>
                  </a:ext>
                </a:extLst>
              </p:cNvPr>
              <p:cNvSpPr txBox="1"/>
              <p:nvPr/>
            </p:nvSpPr>
            <p:spPr>
              <a:xfrm>
                <a:off x="3766019" y="6169885"/>
                <a:ext cx="4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2C3754A-8B64-4DC5-A0BA-8ADE56985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19" y="6169885"/>
                <a:ext cx="4979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67999B-8B61-4A74-82A2-A1E0D4A44E03}"/>
                  </a:ext>
                </a:extLst>
              </p:cNvPr>
              <p:cNvSpPr txBox="1"/>
              <p:nvPr/>
            </p:nvSpPr>
            <p:spPr>
              <a:xfrm>
                <a:off x="1747998" y="1810631"/>
                <a:ext cx="484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67999B-8B61-4A74-82A2-A1E0D4A44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98" y="1810631"/>
                <a:ext cx="4848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8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700F4D-0447-4FEA-BA8A-72F53D8F8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8"/>
          <a:stretch/>
        </p:blipFill>
        <p:spPr>
          <a:xfrm>
            <a:off x="5359022" y="945919"/>
            <a:ext cx="7112682" cy="46486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B76EF8-95DF-40C3-B15A-5814F79A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3394"/>
            <a:ext cx="6015889" cy="36953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D78AF1-5FF9-4959-98B0-F239475A9CF1}"/>
              </a:ext>
            </a:extLst>
          </p:cNvPr>
          <p:cNvSpPr txBox="1"/>
          <p:nvPr/>
        </p:nvSpPr>
        <p:spPr>
          <a:xfrm>
            <a:off x="2122415" y="62078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Modify the stress term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BC4417-425E-42F4-A71D-6E74CC36368D}"/>
                  </a:ext>
                </a:extLst>
              </p:cNvPr>
              <p:cNvSpPr txBox="1"/>
              <p:nvPr/>
            </p:nvSpPr>
            <p:spPr>
              <a:xfrm>
                <a:off x="4703999" y="410720"/>
                <a:ext cx="1205586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BC4417-425E-42F4-A71D-6E74CC363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99" y="410720"/>
                <a:ext cx="1205586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E11339E-BD49-4D8B-A6B6-78DBE9472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80" y="5153349"/>
            <a:ext cx="6179052" cy="1586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CE8BBD-7558-4873-9714-DF4D88FF543D}"/>
                  </a:ext>
                </a:extLst>
              </p:cNvPr>
              <p:cNvSpPr txBox="1"/>
              <p:nvPr/>
            </p:nvSpPr>
            <p:spPr>
              <a:xfrm>
                <a:off x="2826069" y="2989942"/>
                <a:ext cx="4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CE8BBD-7558-4873-9714-DF4D88FF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69" y="2989942"/>
                <a:ext cx="4979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685E00-4A16-4D70-9900-CD535DCD5E0E}"/>
                  </a:ext>
                </a:extLst>
              </p:cNvPr>
              <p:cNvSpPr txBox="1"/>
              <p:nvPr/>
            </p:nvSpPr>
            <p:spPr>
              <a:xfrm>
                <a:off x="4211364" y="4589408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685E00-4A16-4D70-9900-CD535DCD5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364" y="4589408"/>
                <a:ext cx="4926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16DEA5-1D78-480D-9090-3AA3D0694425}"/>
                  </a:ext>
                </a:extLst>
              </p:cNvPr>
              <p:cNvSpPr txBox="1"/>
              <p:nvPr/>
            </p:nvSpPr>
            <p:spPr>
              <a:xfrm>
                <a:off x="10236790" y="5245035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D16DEA5-1D78-480D-9090-3AA3D069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790" y="5245035"/>
                <a:ext cx="4926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615F5D-EC27-4C4F-BDC1-0B1F7660D90D}"/>
                  </a:ext>
                </a:extLst>
              </p:cNvPr>
              <p:cNvSpPr txBox="1"/>
              <p:nvPr/>
            </p:nvSpPr>
            <p:spPr>
              <a:xfrm>
                <a:off x="8878485" y="3163021"/>
                <a:ext cx="4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615F5D-EC27-4C4F-BDC1-0B1F7660D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485" y="3163021"/>
                <a:ext cx="4979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AC9478C7-8460-4768-B40E-FA0A59954DD2}"/>
              </a:ext>
            </a:extLst>
          </p:cNvPr>
          <p:cNvSpPr/>
          <p:nvPr/>
        </p:nvSpPr>
        <p:spPr>
          <a:xfrm rot="19466718">
            <a:off x="8579404" y="5469869"/>
            <a:ext cx="1699925" cy="689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2282625-EF12-480C-808C-74B58FE47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4535" y="1331090"/>
            <a:ext cx="571529" cy="34291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8E485D-CED1-411B-8755-A7C463AD69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20471" y="1804243"/>
            <a:ext cx="571529" cy="34291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10A1528-BA58-4731-BCF1-EB9A1070C26D}"/>
              </a:ext>
            </a:extLst>
          </p:cNvPr>
          <p:cNvSpPr txBox="1"/>
          <p:nvPr/>
        </p:nvSpPr>
        <p:spPr>
          <a:xfrm>
            <a:off x="319119" y="21489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A~60 H~1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73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58A1F26-FB98-46C5-B7A6-47F846EDC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5264" y="1199626"/>
            <a:ext cx="4270192" cy="38036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C8337A-81E9-44C9-8F07-A3BE636E1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9626"/>
            <a:ext cx="4270193" cy="3803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A4CB78-7738-4982-9E5A-B17F69C5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37" y="1199626"/>
            <a:ext cx="3658527" cy="3803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BF9E09-F584-4A98-A38B-FFBC933C2B0F}"/>
                  </a:ext>
                </a:extLst>
              </p:cNvPr>
              <p:cNvSpPr txBox="1"/>
              <p:nvPr/>
            </p:nvSpPr>
            <p:spPr>
              <a:xfrm>
                <a:off x="1886117" y="4726688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BF9E09-F584-4A98-A38B-FFBC933C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117" y="4726688"/>
                <a:ext cx="492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BD6FD0-E541-41BA-8589-32581FEA4FAC}"/>
                  </a:ext>
                </a:extLst>
              </p:cNvPr>
              <p:cNvSpPr txBox="1"/>
              <p:nvPr/>
            </p:nvSpPr>
            <p:spPr>
              <a:xfrm>
                <a:off x="5909993" y="4726688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BD6FD0-E541-41BA-8589-32581FEA4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93" y="4726688"/>
                <a:ext cx="4926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EF3C79-E035-4C28-9B7F-43279A3E3AA7}"/>
                  </a:ext>
                </a:extLst>
              </p:cNvPr>
              <p:cNvSpPr txBox="1"/>
              <p:nvPr/>
            </p:nvSpPr>
            <p:spPr>
              <a:xfrm>
                <a:off x="9856944" y="4726688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EF3C79-E035-4C28-9B7F-43279A3E3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944" y="4726688"/>
                <a:ext cx="4926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AC8ED90-342B-4E84-AEC8-2235838BCFA1}"/>
                  </a:ext>
                </a:extLst>
              </p:cNvPr>
              <p:cNvSpPr txBox="1"/>
              <p:nvPr/>
            </p:nvSpPr>
            <p:spPr>
              <a:xfrm>
                <a:off x="-3455" y="2553199"/>
                <a:ext cx="484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AC8ED90-342B-4E84-AEC8-2235838B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55" y="2553199"/>
                <a:ext cx="4848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3C38E6-1F51-4156-98DA-C498B27E4D45}"/>
                  </a:ext>
                </a:extLst>
              </p:cNvPr>
              <p:cNvSpPr txBox="1"/>
              <p:nvPr/>
            </p:nvSpPr>
            <p:spPr>
              <a:xfrm>
                <a:off x="4195775" y="2553199"/>
                <a:ext cx="529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3C38E6-1F51-4156-98DA-C498B27E4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75" y="2553199"/>
                <a:ext cx="5295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6CCD31-F2DA-45FB-9054-071A0A4DD3CB}"/>
                  </a:ext>
                </a:extLst>
              </p:cNvPr>
              <p:cNvSpPr txBox="1"/>
              <p:nvPr/>
            </p:nvSpPr>
            <p:spPr>
              <a:xfrm>
                <a:off x="7842897" y="2567766"/>
                <a:ext cx="502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6CCD31-F2DA-45FB-9054-071A0A4DD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97" y="2567766"/>
                <a:ext cx="50225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9EABB254-DC79-4512-B4B3-FE32F087F02C}"/>
              </a:ext>
            </a:extLst>
          </p:cNvPr>
          <p:cNvSpPr txBox="1"/>
          <p:nvPr/>
        </p:nvSpPr>
        <p:spPr>
          <a:xfrm>
            <a:off x="5296155" y="542503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Nearly linear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B9AA4A-DBD8-45E8-A5E2-74181047DFAC}"/>
                  </a:ext>
                </a:extLst>
              </p:cNvPr>
              <p:cNvSpPr txBox="1"/>
              <p:nvPr/>
            </p:nvSpPr>
            <p:spPr>
              <a:xfrm>
                <a:off x="1067823" y="5473708"/>
                <a:ext cx="1226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B9AA4A-DBD8-45E8-A5E2-74181047D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23" y="5473708"/>
                <a:ext cx="12268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D9CE4FC8-44B3-4431-8126-B706482BFD40}"/>
              </a:ext>
            </a:extLst>
          </p:cNvPr>
          <p:cNvSpPr txBox="1"/>
          <p:nvPr/>
        </p:nvSpPr>
        <p:spPr>
          <a:xfrm>
            <a:off x="319119" y="21489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A~60 H~1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18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01E07F-7576-40B8-931F-AE3995D1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98" y="665505"/>
            <a:ext cx="4760923" cy="4351338"/>
          </a:xfrm>
          <a:prstGeom prst="rect">
            <a:avLst/>
          </a:prstGeom>
        </p:spPr>
      </p:pic>
      <p:pic>
        <p:nvPicPr>
          <p:cNvPr id="5" name="内容占位符 6">
            <a:extLst>
              <a:ext uri="{FF2B5EF4-FFF2-40B4-BE49-F238E27FC236}">
                <a16:creationId xmlns:a16="http://schemas.microsoft.com/office/drawing/2014/main" id="{6A054E8F-6E82-412F-9704-C6FC9371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32" y="2750408"/>
            <a:ext cx="4270192" cy="38036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DA7874-853A-4790-B78C-6FB5ACB82F7F}"/>
              </a:ext>
            </a:extLst>
          </p:cNvPr>
          <p:cNvSpPr/>
          <p:nvPr/>
        </p:nvSpPr>
        <p:spPr>
          <a:xfrm>
            <a:off x="220910" y="12238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0" i="0" dirty="0">
                <a:solidFill>
                  <a:srgbClr val="181817"/>
                </a:solidFill>
                <a:effectLst/>
                <a:latin typeface="noto sans"/>
              </a:rPr>
              <a:t>Liu, J., Paul, J., &amp; Gollub, J. (1993). Measurements of the primary instabilities of film flows. </a:t>
            </a:r>
            <a:r>
              <a:rPr lang="en-US" altLang="zh-CN" sz="1200" b="0" i="1" dirty="0">
                <a:solidFill>
                  <a:srgbClr val="181817"/>
                </a:solidFill>
                <a:effectLst/>
                <a:latin typeface="noto sans"/>
              </a:rPr>
              <a:t>Journal of Fluid Mechanics,</a:t>
            </a:r>
            <a:r>
              <a:rPr lang="en-US" altLang="zh-CN" sz="1200" b="0" i="0" dirty="0">
                <a:solidFill>
                  <a:srgbClr val="181817"/>
                </a:solidFill>
                <a:effectLst/>
                <a:latin typeface="noto sans"/>
              </a:rPr>
              <a:t> </a:t>
            </a:r>
            <a:r>
              <a:rPr lang="en-US" altLang="zh-CN" sz="1200" b="0" i="1" dirty="0">
                <a:solidFill>
                  <a:srgbClr val="181817"/>
                </a:solidFill>
                <a:effectLst/>
                <a:latin typeface="noto sans"/>
              </a:rPr>
              <a:t>250</a:t>
            </a:r>
            <a:r>
              <a:rPr lang="en-US" altLang="zh-CN" sz="1200" b="0" i="0" dirty="0">
                <a:solidFill>
                  <a:srgbClr val="181817"/>
                </a:solidFill>
                <a:effectLst/>
                <a:latin typeface="noto sans"/>
              </a:rPr>
              <a:t>, 69-101. doi:10.1017/S0022112093001387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B3741A-C6BF-40DA-B1D4-E6D26B71160B}"/>
                  </a:ext>
                </a:extLst>
              </p:cNvPr>
              <p:cNvSpPr txBox="1"/>
              <p:nvPr/>
            </p:nvSpPr>
            <p:spPr>
              <a:xfrm>
                <a:off x="6020233" y="3131707"/>
                <a:ext cx="502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B3741A-C6BF-40DA-B1D4-E6D26B71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233" y="3131707"/>
                <a:ext cx="502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228826-00D8-44D3-8D66-CCF6C3D31F6F}"/>
                  </a:ext>
                </a:extLst>
              </p:cNvPr>
              <p:cNvSpPr txBox="1"/>
              <p:nvPr/>
            </p:nvSpPr>
            <p:spPr>
              <a:xfrm>
                <a:off x="7966775" y="4832177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228826-00D8-44D3-8D66-CCF6C3D31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775" y="4832177"/>
                <a:ext cx="492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39BC53F-BE70-4675-B3B3-5A09A42B1E18}"/>
              </a:ext>
            </a:extLst>
          </p:cNvPr>
          <p:cNvSpPr txBox="1"/>
          <p:nvPr/>
        </p:nvSpPr>
        <p:spPr>
          <a:xfrm>
            <a:off x="4106212" y="509829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Without </a:t>
            </a:r>
            <a:r>
              <a:rPr lang="en-US" altLang="zh-CN" b="1" dirty="0"/>
              <a:t>surface tension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8031731-EE78-4EF3-97A5-1F13D7A60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80" y="5153349"/>
            <a:ext cx="6179052" cy="1586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3AA023-540C-4589-82B8-E490D88F2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5635" y="303976"/>
            <a:ext cx="2879331" cy="25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3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583AF8-4A24-46B7-A571-2C068E84B939}"/>
              </a:ext>
            </a:extLst>
          </p:cNvPr>
          <p:cNvSpPr txBox="1"/>
          <p:nvPr/>
        </p:nvSpPr>
        <p:spPr>
          <a:xfrm>
            <a:off x="4860435" y="2844225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Thank you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08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58A1F26-FB98-46C5-B7A6-47F846EDC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5264" y="1199626"/>
            <a:ext cx="4270192" cy="38036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C8337A-81E9-44C9-8F07-A3BE636E1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9626"/>
            <a:ext cx="4270193" cy="38036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A4CB78-7738-4982-9E5A-B17F69C5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37" y="1199626"/>
            <a:ext cx="3658527" cy="3803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BF9E09-F584-4A98-A38B-FFBC933C2B0F}"/>
                  </a:ext>
                </a:extLst>
              </p:cNvPr>
              <p:cNvSpPr txBox="1"/>
              <p:nvPr/>
            </p:nvSpPr>
            <p:spPr>
              <a:xfrm>
                <a:off x="1886117" y="4726688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BF9E09-F584-4A98-A38B-FFBC933C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117" y="4726688"/>
                <a:ext cx="4926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BD6FD0-E541-41BA-8589-32581FEA4FAC}"/>
                  </a:ext>
                </a:extLst>
              </p:cNvPr>
              <p:cNvSpPr txBox="1"/>
              <p:nvPr/>
            </p:nvSpPr>
            <p:spPr>
              <a:xfrm>
                <a:off x="5909993" y="4726688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FBD6FD0-E541-41BA-8589-32581FEA4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993" y="4726688"/>
                <a:ext cx="4926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EF3C79-E035-4C28-9B7F-43279A3E3AA7}"/>
                  </a:ext>
                </a:extLst>
              </p:cNvPr>
              <p:cNvSpPr txBox="1"/>
              <p:nvPr/>
            </p:nvSpPr>
            <p:spPr>
              <a:xfrm>
                <a:off x="9856944" y="4726688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EF3C79-E035-4C28-9B7F-43279A3E3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944" y="4726688"/>
                <a:ext cx="4926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AC8ED90-342B-4E84-AEC8-2235838BCFA1}"/>
                  </a:ext>
                </a:extLst>
              </p:cNvPr>
              <p:cNvSpPr txBox="1"/>
              <p:nvPr/>
            </p:nvSpPr>
            <p:spPr>
              <a:xfrm>
                <a:off x="-3455" y="2553199"/>
                <a:ext cx="484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AC8ED90-342B-4E84-AEC8-2235838B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55" y="2553199"/>
                <a:ext cx="4848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3C38E6-1F51-4156-98DA-C498B27E4D45}"/>
                  </a:ext>
                </a:extLst>
              </p:cNvPr>
              <p:cNvSpPr txBox="1"/>
              <p:nvPr/>
            </p:nvSpPr>
            <p:spPr>
              <a:xfrm>
                <a:off x="4195775" y="2553199"/>
                <a:ext cx="529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F3C38E6-1F51-4156-98DA-C498B27E4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75" y="2553199"/>
                <a:ext cx="5295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6CCD31-F2DA-45FB-9054-071A0A4DD3CB}"/>
                  </a:ext>
                </a:extLst>
              </p:cNvPr>
              <p:cNvSpPr txBox="1"/>
              <p:nvPr/>
            </p:nvSpPr>
            <p:spPr>
              <a:xfrm>
                <a:off x="7842897" y="2567766"/>
                <a:ext cx="502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66CCD31-F2DA-45FB-9054-071A0A4DD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97" y="2567766"/>
                <a:ext cx="50225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9EABB254-DC79-4512-B4B3-FE32F087F02C}"/>
              </a:ext>
            </a:extLst>
          </p:cNvPr>
          <p:cNvSpPr txBox="1"/>
          <p:nvPr/>
        </p:nvSpPr>
        <p:spPr>
          <a:xfrm>
            <a:off x="5296155" y="542503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Nearly linear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B9AA4A-DBD8-45E8-A5E2-74181047DFAC}"/>
                  </a:ext>
                </a:extLst>
              </p:cNvPr>
              <p:cNvSpPr txBox="1"/>
              <p:nvPr/>
            </p:nvSpPr>
            <p:spPr>
              <a:xfrm>
                <a:off x="1067823" y="5473708"/>
                <a:ext cx="1226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B9AA4A-DBD8-45E8-A5E2-74181047D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23" y="5473708"/>
                <a:ext cx="12268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3E1273A-ED44-4D74-98E5-98AF41C9684B}"/>
              </a:ext>
            </a:extLst>
          </p:cNvPr>
          <p:cNvSpPr txBox="1"/>
          <p:nvPr/>
        </p:nvSpPr>
        <p:spPr>
          <a:xfrm>
            <a:off x="1307162" y="6278062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While Benjamin’s article shows nearly 0.011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DDD6B8-0392-4EDB-BEBE-51C2EDEC83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5871641"/>
            <a:ext cx="5861351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1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731FD-524E-4157-9099-92474977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37291F-A992-465C-8F58-4D804AFBB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77" y="1690688"/>
            <a:ext cx="5899987" cy="5067938"/>
          </a:xfrm>
        </p:spPr>
      </p:pic>
    </p:spTree>
    <p:extLst>
      <p:ext uri="{BB962C8B-B14F-4D97-AF65-F5344CB8AC3E}">
        <p14:creationId xmlns:p14="http://schemas.microsoft.com/office/powerpoint/2010/main" val="22022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118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noto sans</vt:lpstr>
      <vt:lpstr>等线</vt:lpstr>
      <vt:lpstr>等线 Light</vt:lpstr>
      <vt:lpstr>黑体</vt:lpstr>
      <vt:lpstr>Arial</vt:lpstr>
      <vt:lpstr>Cambria Math</vt:lpstr>
      <vt:lpstr>Office 主题​​</vt:lpstr>
      <vt:lpstr>扰动讨论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luhaoyu</dc:creator>
  <cp:lastModifiedBy>luhaoyu</cp:lastModifiedBy>
  <cp:revision>28</cp:revision>
  <dcterms:created xsi:type="dcterms:W3CDTF">2023-11-16T02:21:57Z</dcterms:created>
  <dcterms:modified xsi:type="dcterms:W3CDTF">2023-11-17T12:21:08Z</dcterms:modified>
</cp:coreProperties>
</file>