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60" r:id="rId5"/>
    <p:sldId id="269" r:id="rId6"/>
    <p:sldId id="257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37346-7B82-415E-A653-7B6DBC0E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4A9A72-E243-4459-9E19-A64F5A2AE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9DB22-9163-462A-8B5C-76B78165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783A0-B48D-4E80-BFD0-68F92D75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DD733-39F3-4BA4-A0CD-78C9F70B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2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37B0-CA4C-46AE-95C6-EEC2EB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5B8A1-1781-4376-80A3-F25D0EA5D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EB3D7-DEA1-450E-B4E4-DA13AD8A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B0627-6E2F-4145-908A-1F84466B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7ED8F-26D5-4CC8-9090-A9FBA49C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A48BF7-28AB-4CB9-93A4-53C63425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696E3-5243-4B03-9FDE-E8CDBD47D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7E37A-12A0-4DF5-BF70-78EB5ED9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DC890-82D7-4EEE-B2CB-EBE6BBCA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69C8-3B5C-487A-BCF2-B3FC8EC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3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7F9FC-7EB6-46DA-BA48-3A1FED6F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22014-009B-4BF8-A386-0D088D02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6D4F5-A388-4823-B20D-C300DCF6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DC9F1-6FA9-4AE6-A734-F4A62270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3DBC8-4EE9-485E-B55C-D1C9C07F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9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7B404-46E9-476E-A18E-AA861DE3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69A75-BB00-4213-ACC9-AFAC4465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A6B53-D5E1-4124-8B37-B5380AD1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4CB74-8F06-426A-AF67-ABC50279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2E798-2E57-457B-8310-0674E35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3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DA02C-B07B-4FBD-B964-4DEE7E3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E9F31-531F-423D-83CB-5DC257690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0D2E6-606E-4231-8DB9-4D446FCD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65990-7913-4BA5-92B3-2FC573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D73E7-CEE7-47C0-A774-EE719E62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906B9-A1E1-4352-92D5-A465C486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8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5533-EBC7-440F-82E8-309CCB46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26251-9EE3-47A6-B908-43B590FE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6E2F9-27C5-4240-84AA-F8C87F93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F5A7B-822D-4A0D-BB14-EB37477A3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29A3C-09CF-40B8-BEE3-1EADD2713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434262-3ED4-4C04-9461-6ABDBC47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F5671-D301-4312-A534-F27FE397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C8DA9C-D191-4CE8-A2E9-B42AE62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5F7DF-81A6-41EF-AECB-AD655A1B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23B0BF-BA4F-4068-9725-EB2C795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A86B0-C56D-4E33-A489-6B326B1D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C800A-E729-4C6F-8833-503B2B4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6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83D535-DAB1-49F6-B294-9A964B2C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6024AA-06D2-4D1F-9293-28B0086B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EB6EE-A0BB-48CF-BE75-569E6AD2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865BA-3CF4-456D-B96F-8DCCA73E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2B144-5FDA-4922-A87E-1BDD87C1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74560-8BBF-40F7-9EB7-AA60F43B6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1C0AE-4026-40AE-AC1A-BF2087D1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20664-E0F6-4630-8446-4BA76E34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EDACA-A137-44D8-9C94-324D8E1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CC46E-C844-4B60-8AA1-C1612A84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96D43A-09AA-46C5-ADBF-2EB0062B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94061-F264-4572-9854-C0FEBEE13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89BD6-D008-479A-B387-25CDD10A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D5380-45B6-4227-A385-A5274952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7554C-55E9-48B2-9A0F-BCF4AEEC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3FD57E-05DD-4270-B04E-6D965DD9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D7C8C-1826-4BA6-8B32-E2C9CFE0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12AAC-FAB5-4EA1-A646-921E621BD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CCA2-499C-45CA-951E-BA5520FF8F7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27FEB-A341-4CDE-BA5F-D5A3AD736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96FB2-D749-4684-8C95-CD68805E4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D83A-C17F-4B77-90B7-DF96D21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ABB50F-3D38-44C9-A425-7587DE1DE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12.29</a:t>
            </a:r>
            <a:r>
              <a:rPr lang="zh-CN" altLang="en-US" dirty="0"/>
              <a:t>讨论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D78FAD8-01D4-461A-BB29-466E8F27E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53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5258-66CE-403F-A8FB-29F7DDB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92075"/>
            <a:ext cx="47625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满足边界条件的解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1C208C-5554-47AA-A575-DDA5E127AF80}"/>
              </a:ext>
            </a:extLst>
          </p:cNvPr>
          <p:cNvGrpSpPr/>
          <p:nvPr/>
        </p:nvGrpSpPr>
        <p:grpSpPr>
          <a:xfrm>
            <a:off x="5960603" y="1761639"/>
            <a:ext cx="4851797" cy="988496"/>
            <a:chOff x="6657853" y="150578"/>
            <a:chExt cx="4851797" cy="9884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B234B2B-E68C-4179-A667-7DFEEA7B0046}"/>
                    </a:ext>
                  </a:extLst>
                </p:cNvPr>
                <p:cNvSpPr/>
                <p:nvPr/>
              </p:nvSpPr>
              <p:spPr>
                <a:xfrm>
                  <a:off x="8949077" y="543405"/>
                  <a:ext cx="25605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B234B2B-E68C-4179-A667-7DFEEA7B0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077" y="543405"/>
                  <a:ext cx="256057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9470966-21D7-4843-8B13-B8472288045F}"/>
                    </a:ext>
                  </a:extLst>
                </p:cNvPr>
                <p:cNvSpPr txBox="1"/>
                <p:nvPr/>
              </p:nvSpPr>
              <p:spPr>
                <a:xfrm>
                  <a:off x="6694401" y="150578"/>
                  <a:ext cx="2083904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9470966-21D7-4843-8B13-B84722880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401" y="150578"/>
                  <a:ext cx="2083904" cy="381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6D26CBF-4108-46F2-AA87-9E4592171086}"/>
                    </a:ext>
                  </a:extLst>
                </p:cNvPr>
                <p:cNvSpPr/>
                <p:nvPr/>
              </p:nvSpPr>
              <p:spPr>
                <a:xfrm>
                  <a:off x="6657853" y="470452"/>
                  <a:ext cx="2071016" cy="381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6D26CBF-4108-46F2-AA87-9E4592171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853" y="470452"/>
                  <a:ext cx="2071016" cy="3814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0C74BFE3-27AE-4DE8-9FC1-80D7A9B25BCE}"/>
                    </a:ext>
                  </a:extLst>
                </p:cNvPr>
                <p:cNvSpPr/>
                <p:nvPr/>
              </p:nvSpPr>
              <p:spPr>
                <a:xfrm>
                  <a:off x="6676126" y="757623"/>
                  <a:ext cx="2050368" cy="381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0C74BFE3-27AE-4DE8-9FC1-80D7A9B25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126" y="757623"/>
                  <a:ext cx="2050368" cy="3814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C0555828-4E88-413E-BA1D-438D3BAF6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350" y="456199"/>
            <a:ext cx="6216650" cy="1161401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0C1945AF-65D4-4627-9FF9-EAD56F0291FC}"/>
              </a:ext>
            </a:extLst>
          </p:cNvPr>
          <p:cNvSpPr/>
          <p:nvPr/>
        </p:nvSpPr>
        <p:spPr>
          <a:xfrm>
            <a:off x="10949083" y="1666725"/>
            <a:ext cx="515825" cy="1509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13A76E-BFF8-464B-AE4B-1573CB66A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167" y="3060664"/>
            <a:ext cx="6584833" cy="2248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4E092B-7BD4-4B13-9ADF-2C45A3EB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73" y="1089987"/>
            <a:ext cx="3905194" cy="23390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806616-7F39-487C-9EEF-9DA6D502B327}"/>
                  </a:ext>
                </a:extLst>
              </p:cNvPr>
              <p:cNvSpPr txBox="1"/>
              <p:nvPr/>
            </p:nvSpPr>
            <p:spPr>
              <a:xfrm>
                <a:off x="6864350" y="5822950"/>
                <a:ext cx="1108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806616-7F39-487C-9EEF-9DA6D502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50" y="5822950"/>
                <a:ext cx="11087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B019BF-269C-4DA5-92C9-D23B5F548709}"/>
                  </a:ext>
                </a:extLst>
              </p:cNvPr>
              <p:cNvSpPr txBox="1"/>
              <p:nvPr/>
            </p:nvSpPr>
            <p:spPr>
              <a:xfrm>
                <a:off x="624473" y="4883150"/>
                <a:ext cx="3804888" cy="154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B019BF-269C-4DA5-92C9-D23B5F5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73" y="4883150"/>
                <a:ext cx="3804888" cy="15499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7C833BD-02B6-4662-B620-71AD2C0BB554}"/>
                  </a:ext>
                </a:extLst>
              </p:cNvPr>
              <p:cNvSpPr/>
              <p:nvPr/>
            </p:nvSpPr>
            <p:spPr>
              <a:xfrm>
                <a:off x="2451100" y="1761639"/>
                <a:ext cx="228600" cy="319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7C833BD-02B6-4662-B620-71AD2C0BB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1761639"/>
                <a:ext cx="228600" cy="319874"/>
              </a:xfrm>
              <a:prstGeom prst="rect">
                <a:avLst/>
              </a:prstGeom>
              <a:blipFill>
                <a:blip r:embed="rId11"/>
                <a:stretch>
                  <a:fillRect l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4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7AFE4A-54B1-4839-9901-ACAF298C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3" y="1047627"/>
            <a:ext cx="5346975" cy="47627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A3661E-D2E2-4E0A-85D3-237CBFD9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627"/>
            <a:ext cx="5346975" cy="47627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98852A-75F2-4454-A274-378476EFE2E0}"/>
              </a:ext>
            </a:extLst>
          </p:cNvPr>
          <p:cNvSpPr txBox="1"/>
          <p:nvPr/>
        </p:nvSpPr>
        <p:spPr>
          <a:xfrm>
            <a:off x="361950" y="133350"/>
            <a:ext cx="244169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之前的解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FA0AC-F6D2-4459-8A31-A35E77FE86D4}"/>
              </a:ext>
            </a:extLst>
          </p:cNvPr>
          <p:cNvSpPr txBox="1"/>
          <p:nvPr/>
        </p:nvSpPr>
        <p:spPr>
          <a:xfrm>
            <a:off x="3803650" y="222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无量纲化的差异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B4580B-7EB7-406F-A471-492AE0A0CDC1}"/>
              </a:ext>
            </a:extLst>
          </p:cNvPr>
          <p:cNvSpPr txBox="1"/>
          <p:nvPr/>
        </p:nvSpPr>
        <p:spPr>
          <a:xfrm>
            <a:off x="2749550" y="6178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995E9A-F430-414E-A3D8-57345DC2310E}"/>
              </a:ext>
            </a:extLst>
          </p:cNvPr>
          <p:cNvSpPr txBox="1"/>
          <p:nvPr/>
        </p:nvSpPr>
        <p:spPr>
          <a:xfrm>
            <a:off x="8610600" y="6213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虚部</a:t>
            </a:r>
          </a:p>
        </p:txBody>
      </p:sp>
    </p:spTree>
    <p:extLst>
      <p:ext uri="{BB962C8B-B14F-4D97-AF65-F5344CB8AC3E}">
        <p14:creationId xmlns:p14="http://schemas.microsoft.com/office/powerpoint/2010/main" val="166030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5258-66CE-403F-A8FB-29F7DDB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92075"/>
            <a:ext cx="47625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换无量纲的解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0B54C1-6CAA-4F64-BF83-1434F950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49" y="1342903"/>
            <a:ext cx="10725701" cy="47436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C27DAA-4916-42B6-9A68-169A8CD2C8E2}"/>
              </a:ext>
            </a:extLst>
          </p:cNvPr>
          <p:cNvSpPr txBox="1"/>
          <p:nvPr/>
        </p:nvSpPr>
        <p:spPr>
          <a:xfrm>
            <a:off x="2749550" y="6178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35E63-F005-42E6-BD2A-76C9B47CF747}"/>
              </a:ext>
            </a:extLst>
          </p:cNvPr>
          <p:cNvSpPr txBox="1"/>
          <p:nvPr/>
        </p:nvSpPr>
        <p:spPr>
          <a:xfrm>
            <a:off x="8610600" y="6213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65F8B7-D26B-448A-89F6-FBBA0AC8780C}"/>
                  </a:ext>
                </a:extLst>
              </p:cNvPr>
              <p:cNvSpPr txBox="1"/>
              <p:nvPr/>
            </p:nvSpPr>
            <p:spPr>
              <a:xfrm>
                <a:off x="5338849" y="6097738"/>
                <a:ext cx="119680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65F8B7-D26B-448A-89F6-FBBA0AC8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49" y="6097738"/>
                <a:ext cx="1196802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B234B2B-E68C-4179-A667-7DFEEA7B0046}"/>
                  </a:ext>
                </a:extLst>
              </p:cNvPr>
              <p:cNvSpPr/>
              <p:nvPr/>
            </p:nvSpPr>
            <p:spPr>
              <a:xfrm>
                <a:off x="8949077" y="543405"/>
                <a:ext cx="2560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B234B2B-E68C-4179-A667-7DFEEA7B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77" y="543405"/>
                <a:ext cx="2560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470966-21D7-4843-8B13-B8472288045F}"/>
                  </a:ext>
                </a:extLst>
              </p:cNvPr>
              <p:cNvSpPr txBox="1"/>
              <p:nvPr/>
            </p:nvSpPr>
            <p:spPr>
              <a:xfrm>
                <a:off x="6694401" y="150578"/>
                <a:ext cx="208390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470966-21D7-4843-8B13-B84722880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01" y="150578"/>
                <a:ext cx="2083904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6D26CBF-4108-46F2-AA87-9E4592171086}"/>
                  </a:ext>
                </a:extLst>
              </p:cNvPr>
              <p:cNvSpPr/>
              <p:nvPr/>
            </p:nvSpPr>
            <p:spPr>
              <a:xfrm>
                <a:off x="6657853" y="470452"/>
                <a:ext cx="2071016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6D26CBF-4108-46F2-AA87-9E4592171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53" y="470452"/>
                <a:ext cx="2071016" cy="381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74BFE3-27AE-4DE8-9FC1-80D7A9B25BCE}"/>
                  </a:ext>
                </a:extLst>
              </p:cNvPr>
              <p:cNvSpPr/>
              <p:nvPr/>
            </p:nvSpPr>
            <p:spPr>
              <a:xfrm>
                <a:off x="6676126" y="757623"/>
                <a:ext cx="2050368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74BFE3-27AE-4DE8-9FC1-80D7A9B25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26" y="757623"/>
                <a:ext cx="2050368" cy="381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2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5258-66CE-403F-A8FB-29F7DDB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92075"/>
            <a:ext cx="47625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不同流量的解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0B54C1-6CAA-4F64-BF83-1434F950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9" y="1417638"/>
            <a:ext cx="5559701" cy="2524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335E63-F005-42E6-BD2A-76C9B47CF747}"/>
                  </a:ext>
                </a:extLst>
              </p:cNvPr>
              <p:cNvSpPr txBox="1"/>
              <p:nvPr/>
            </p:nvSpPr>
            <p:spPr>
              <a:xfrm>
                <a:off x="188534" y="3976132"/>
                <a:ext cx="2365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335E63-F005-42E6-BD2A-76C9B47C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4" y="3976132"/>
                <a:ext cx="236558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B234B2B-E68C-4179-A667-7DFEEA7B0046}"/>
                  </a:ext>
                </a:extLst>
              </p:cNvPr>
              <p:cNvSpPr/>
              <p:nvPr/>
            </p:nvSpPr>
            <p:spPr>
              <a:xfrm>
                <a:off x="8949077" y="543405"/>
                <a:ext cx="2560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B234B2B-E68C-4179-A667-7DFEEA7B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77" y="543405"/>
                <a:ext cx="2560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470966-21D7-4843-8B13-B8472288045F}"/>
                  </a:ext>
                </a:extLst>
              </p:cNvPr>
              <p:cNvSpPr txBox="1"/>
              <p:nvPr/>
            </p:nvSpPr>
            <p:spPr>
              <a:xfrm>
                <a:off x="6694401" y="150578"/>
                <a:ext cx="208390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470966-21D7-4843-8B13-B84722880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01" y="150578"/>
                <a:ext cx="2083904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6D26CBF-4108-46F2-AA87-9E4592171086}"/>
                  </a:ext>
                </a:extLst>
              </p:cNvPr>
              <p:cNvSpPr/>
              <p:nvPr/>
            </p:nvSpPr>
            <p:spPr>
              <a:xfrm>
                <a:off x="6657853" y="470452"/>
                <a:ext cx="2071016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6D26CBF-4108-46F2-AA87-9E4592171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53" y="470452"/>
                <a:ext cx="2071016" cy="381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74BFE3-27AE-4DE8-9FC1-80D7A9B25BCE}"/>
                  </a:ext>
                </a:extLst>
              </p:cNvPr>
              <p:cNvSpPr/>
              <p:nvPr/>
            </p:nvSpPr>
            <p:spPr>
              <a:xfrm>
                <a:off x="6676126" y="757623"/>
                <a:ext cx="2050368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74BFE3-27AE-4DE8-9FC1-80D7A9B25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26" y="757623"/>
                <a:ext cx="2050368" cy="381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FA640DA-0BE6-4D31-91F6-DC978197A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815" y="1426245"/>
            <a:ext cx="6064524" cy="2663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113C16C-EAC0-4E1D-A900-F8E468E503B7}"/>
                  </a:ext>
                </a:extLst>
              </p:cNvPr>
              <p:cNvSpPr txBox="1"/>
              <p:nvPr/>
            </p:nvSpPr>
            <p:spPr>
              <a:xfrm>
                <a:off x="8077200" y="4175641"/>
                <a:ext cx="1834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113C16C-EAC0-4E1D-A900-F8E468E50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75641"/>
                <a:ext cx="1834348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CD882B0-B1DE-46DF-98BE-20D55E0490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2998" y="4316805"/>
            <a:ext cx="5070412" cy="2247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C36324-91E6-40B9-85C3-1BCEC49F6641}"/>
                  </a:ext>
                </a:extLst>
              </p:cNvPr>
              <p:cNvSpPr txBox="1"/>
              <p:nvPr/>
            </p:nvSpPr>
            <p:spPr>
              <a:xfrm>
                <a:off x="4699000" y="6488668"/>
                <a:ext cx="1834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C36324-91E6-40B9-85C3-1BCEC49F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0" y="6488668"/>
                <a:ext cx="1834348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BF0004-279F-4A94-91D6-31EF77214837}"/>
                  </a:ext>
                </a:extLst>
              </p:cNvPr>
              <p:cNvSpPr txBox="1"/>
              <p:nvPr/>
            </p:nvSpPr>
            <p:spPr>
              <a:xfrm>
                <a:off x="195749" y="4317270"/>
                <a:ext cx="1995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BF0004-279F-4A94-91D6-31EF77214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9" y="4317270"/>
                <a:ext cx="19953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D89307-D102-47DB-9A26-E2FC805B60A9}"/>
                  </a:ext>
                </a:extLst>
              </p:cNvPr>
              <p:cNvSpPr txBox="1"/>
              <p:nvPr/>
            </p:nvSpPr>
            <p:spPr>
              <a:xfrm>
                <a:off x="195749" y="4658408"/>
                <a:ext cx="1785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=0.112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D89307-D102-47DB-9A26-E2FC805B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9" y="4658408"/>
                <a:ext cx="1785425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577C55C-721E-4A15-A838-35963D5AE0F4}"/>
                  </a:ext>
                </a:extLst>
              </p:cNvPr>
              <p:cNvSpPr txBox="1"/>
              <p:nvPr/>
            </p:nvSpPr>
            <p:spPr>
              <a:xfrm>
                <a:off x="8077200" y="4544973"/>
                <a:ext cx="16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=1.12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577C55C-721E-4A15-A838-35963D5AE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544973"/>
                <a:ext cx="1657185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6FDCE76-D9B9-463D-AC73-6FA3F06FCF35}"/>
                  </a:ext>
                </a:extLst>
              </p:cNvPr>
              <p:cNvSpPr txBox="1"/>
              <p:nvPr/>
            </p:nvSpPr>
            <p:spPr>
              <a:xfrm>
                <a:off x="9807874" y="4160798"/>
                <a:ext cx="1995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6FDCE76-D9B9-463D-AC73-6FA3F06FC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874" y="4160798"/>
                <a:ext cx="19953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28669C-8490-4678-814E-D2402ED4DF13}"/>
                  </a:ext>
                </a:extLst>
              </p:cNvPr>
              <p:cNvSpPr txBox="1"/>
              <p:nvPr/>
            </p:nvSpPr>
            <p:spPr>
              <a:xfrm>
                <a:off x="6616641" y="6488668"/>
                <a:ext cx="1995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28669C-8490-4678-814E-D2402ED4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41" y="6488668"/>
                <a:ext cx="199535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7BD8907-5006-405F-B476-DEE0A920913C}"/>
                  </a:ext>
                </a:extLst>
              </p:cNvPr>
              <p:cNvSpPr txBox="1"/>
              <p:nvPr/>
            </p:nvSpPr>
            <p:spPr>
              <a:xfrm>
                <a:off x="8726494" y="6487868"/>
                <a:ext cx="16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=11.2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7BD8907-5006-405F-B476-DEE0A920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94" y="6487868"/>
                <a:ext cx="165718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99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5258-66CE-403F-A8FB-29F7DDB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92075"/>
            <a:ext cx="447675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特征矩阵计算式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465EEC-181A-4AB2-9223-94C44F4E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53"/>
            <a:ext cx="6216650" cy="1161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6206D0-7D51-4604-B480-566B1CAEA195}"/>
                  </a:ext>
                </a:extLst>
              </p:cNvPr>
              <p:cNvSpPr txBox="1"/>
              <p:nvPr/>
            </p:nvSpPr>
            <p:spPr>
              <a:xfrm>
                <a:off x="6538948" y="1194308"/>
                <a:ext cx="208390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6206D0-7D51-4604-B480-566B1CAE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48" y="1194308"/>
                <a:ext cx="2083904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DA7978-5C01-4594-A82D-C2E94300D978}"/>
                  </a:ext>
                </a:extLst>
              </p:cNvPr>
              <p:cNvSpPr/>
              <p:nvPr/>
            </p:nvSpPr>
            <p:spPr>
              <a:xfrm>
                <a:off x="6502400" y="1514182"/>
                <a:ext cx="2071016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DA7978-5C01-4594-A82D-C2E94300D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1514182"/>
                <a:ext cx="2071016" cy="38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E1CD2E-1814-43AD-A843-4FABB7FE2BAF}"/>
                  </a:ext>
                </a:extLst>
              </p:cNvPr>
              <p:cNvSpPr/>
              <p:nvPr/>
            </p:nvSpPr>
            <p:spPr>
              <a:xfrm>
                <a:off x="6520673" y="1801353"/>
                <a:ext cx="2050368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E1CD2E-1814-43AD-A843-4FABB7FE2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673" y="1801353"/>
                <a:ext cx="2050368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60148-A866-4F6F-A999-1586018F072B}"/>
                  </a:ext>
                </a:extLst>
              </p:cNvPr>
              <p:cNvSpPr txBox="1"/>
              <p:nvPr/>
            </p:nvSpPr>
            <p:spPr>
              <a:xfrm>
                <a:off x="8641127" y="1417638"/>
                <a:ext cx="2560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60148-A866-4F6F-A999-1586018F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127" y="1417638"/>
                <a:ext cx="256057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270866-0BC2-4D9B-8886-720147F0C045}"/>
                  </a:ext>
                </a:extLst>
              </p:cNvPr>
              <p:cNvSpPr txBox="1"/>
              <p:nvPr/>
            </p:nvSpPr>
            <p:spPr>
              <a:xfrm>
                <a:off x="571500" y="3213100"/>
                <a:ext cx="10530255" cy="1653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𝑑𝐴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𝑑𝐴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𝑑𝐴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𝑑𝐴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𝑑𝐴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𝑑𝐴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270866-0BC2-4D9B-8886-720147F0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213100"/>
                <a:ext cx="10530255" cy="16530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3AD5C51-C328-411C-81CF-2E38B47124AA}"/>
              </a:ext>
            </a:extLst>
          </p:cNvPr>
          <p:cNvSpPr txBox="1"/>
          <p:nvPr/>
        </p:nvSpPr>
        <p:spPr>
          <a:xfrm>
            <a:off x="1859281" y="5479026"/>
            <a:ext cx="694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困难</a:t>
            </a:r>
            <a:r>
              <a:rPr lang="en-US" altLang="zh-CN" dirty="0"/>
              <a:t>1</a:t>
            </a:r>
            <a:r>
              <a:rPr lang="zh-CN" altLang="en-US" dirty="0"/>
              <a:t>：矩阵元与</a:t>
            </a:r>
            <a:r>
              <a:rPr lang="en-US" altLang="zh-CN" dirty="0"/>
              <a:t>A</a:t>
            </a:r>
            <a:r>
              <a:rPr lang="zh-CN" altLang="en-US" dirty="0"/>
              <a:t>相关，</a:t>
            </a:r>
            <a:r>
              <a:rPr lang="zh-CN" altLang="en-US" b="1" dirty="0"/>
              <a:t>特征矩阵</a:t>
            </a:r>
            <a:r>
              <a:rPr lang="en-US" altLang="zh-CN" b="1" dirty="0"/>
              <a:t>det</a:t>
            </a:r>
            <a:r>
              <a:rPr lang="zh-CN" altLang="en-US" b="1" dirty="0"/>
              <a:t>为零难以在各个</a:t>
            </a:r>
            <a:r>
              <a:rPr lang="en-US" altLang="zh-CN" b="1" dirty="0"/>
              <a:t>A</a:t>
            </a:r>
            <a:r>
              <a:rPr lang="zh-CN" altLang="en-US" b="1" dirty="0"/>
              <a:t>处都满足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F1CD33-CE6A-4F4E-BA4C-983F6BFAB80C}"/>
                  </a:ext>
                </a:extLst>
              </p:cNvPr>
              <p:cNvSpPr txBox="1"/>
              <p:nvPr/>
            </p:nvSpPr>
            <p:spPr>
              <a:xfrm>
                <a:off x="1859281" y="5998918"/>
                <a:ext cx="6941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困难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：三个振幅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dirty="0"/>
                  <a:t>形式未知，无法求解出色散关系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F1CD33-CE6A-4F4E-BA4C-983F6BFA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281" y="5998918"/>
                <a:ext cx="6941819" cy="369332"/>
              </a:xfrm>
              <a:prstGeom prst="rect">
                <a:avLst/>
              </a:prstGeom>
              <a:blipFill>
                <a:blip r:embed="rId8"/>
                <a:stretch>
                  <a:fillRect l="-70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8ADB64-D3C3-4331-A9E5-19C3B215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25" y="2766218"/>
            <a:ext cx="188595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8548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236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华文中宋</vt:lpstr>
      <vt:lpstr>Arial</vt:lpstr>
      <vt:lpstr>Cambria Math</vt:lpstr>
      <vt:lpstr>Office 主题​​</vt:lpstr>
      <vt:lpstr>12.29讨论</vt:lpstr>
      <vt:lpstr>满足边界条件的解</vt:lpstr>
      <vt:lpstr>PowerPoint 演示文稿</vt:lpstr>
      <vt:lpstr>换无量纲的解</vt:lpstr>
      <vt:lpstr>不同流量的解</vt:lpstr>
      <vt:lpstr>特征矩阵计算式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计算式</dc:title>
  <dc:creator>luhaoyu</dc:creator>
  <cp:lastModifiedBy>luhaoyu</cp:lastModifiedBy>
  <cp:revision>26</cp:revision>
  <dcterms:created xsi:type="dcterms:W3CDTF">2023-12-28T01:34:24Z</dcterms:created>
  <dcterms:modified xsi:type="dcterms:W3CDTF">2023-12-29T02:00:37Z</dcterms:modified>
</cp:coreProperties>
</file>