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5" r:id="rId5"/>
    <p:sldId id="267" r:id="rId6"/>
    <p:sldId id="270" r:id="rId7"/>
    <p:sldId id="269" r:id="rId8"/>
    <p:sldId id="631" r:id="rId9"/>
    <p:sldId id="630" r:id="rId10"/>
    <p:sldId id="263" r:id="rId11"/>
    <p:sldId id="268" r:id="rId12"/>
    <p:sldId id="266" r:id="rId13"/>
    <p:sldId id="264" r:id="rId14"/>
    <p:sldId id="262" r:id="rId15"/>
    <p:sldId id="260" r:id="rId16"/>
    <p:sldId id="259" r:id="rId17"/>
    <p:sldId id="261" r:id="rId18"/>
    <p:sldId id="25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2E0B6-61E6-4550-8D0B-AD319720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DF8B9-A8A4-4CCE-BA1D-97CA418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3680A-9CFC-4E4F-8875-2656B295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E5E-EFFB-4BB5-AA5A-0DF1971F6C1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55B16-D860-4B0C-94A9-A7C2FFD9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BE0A5-C9D4-4F29-8F21-6BA0D6EC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C7A1-38F4-47AA-81CE-4D98B7465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9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CAFEC-1CE2-4E58-8EAF-947D6B1C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5D14EB-1048-4CA4-907E-95567D270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C697-515D-432B-9489-F41E9933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E5E-EFFB-4BB5-AA5A-0DF1971F6C1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E00E2-7F3A-4E64-AB3B-86654A49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C0E2C-9E44-4CB7-8B88-40888C6B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C7A1-38F4-47AA-81CE-4D98B7465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4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513986-8197-49E7-AC73-E99CAE805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9B139-5E53-4975-9EBC-C6C2FA0E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C7B4-0E44-45DF-8262-E402BDB9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E5E-EFFB-4BB5-AA5A-0DF1971F6C1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2398E-7F40-4343-8C68-50CC92E2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017FF-28CE-46BD-B7E9-4CEDDF6D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C7A1-38F4-47AA-81CE-4D98B7465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2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B8ADF-2493-42F7-B19C-F3AE68837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CA347-BDB4-4472-87D3-B04F8710A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9F04D-E1D5-44F8-9EAA-4AE2C1CD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9A5AE-E25B-4668-8FA7-BBB56DCE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EEF2F-9B60-4030-B38F-AF32B263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45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34BAC-33C6-4DE9-9DA6-8B764C53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00A3B-628E-4191-9873-23801302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89252-B7DE-4316-A85E-D0B8F3E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2951A-D9B9-484D-871D-5ADAD683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1B8F9-3C22-49F3-959F-F4E884FC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5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B98CF-9AA0-4E91-830E-ED5B570A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8DFD8-B5ED-4E09-8786-91839F17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948F6-4AE3-4BB5-BB22-073EE09B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44F9F-CD97-41FE-806E-BE4F509C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7ABBC-EF59-48FD-807C-82882FEC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4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E5F91-C1FB-4B7A-B487-BA5991C3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6AC24-F165-4819-949B-C14968F6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2E422-6ADE-4A38-A2A8-48049376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DA8C1-BC41-410A-85B2-D2FFF9EF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FDBBD-70FD-47E7-88F4-AB9BB082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8DCE4-713A-42CE-9E6F-A102CCD3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DE13D-E8A4-4DE0-A6B7-9B409685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C63E5-13C6-4EC6-8946-5B0C56CB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1865C-5DCD-4ECA-8A23-0D5D2DEF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B823AF-DFE3-4F66-95F3-BC7B170F2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6A1C66-5A2A-494C-A4BD-9CC24C348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40FB90-82F2-4E1F-BF19-E9EE5B2A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DE2251-2449-49B6-9EA1-D71DD6ED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3EDF39-B320-4E9F-9636-C14F51CD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91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94798-B92D-4653-8916-0A7B631A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254135-7B0F-4E39-8229-CD3B5B4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D61D7-17B4-4D4B-A76E-4E375D6A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213433-1D15-496B-8E41-7C5B2F83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85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179B77-A9BE-4EC1-9571-E3CD9A72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C97C9-4E70-4713-828B-60D3429F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D7B21-56D2-44C2-B1A3-CA5C50B8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60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88D7F-76BA-445C-8D0D-9D253942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A333B-55EE-4D1C-99A8-653F7E34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E2953-9FCE-4BC2-887A-664F436A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CFDE8-DF85-4806-9770-4BE048E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D7B6DF-8BE1-44CA-ADF2-1E335B84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73E0B-8650-491D-842E-BB55874A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2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019F7-EE1A-4049-906E-37B6DDE9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5772A-8FD1-42F3-85F6-814467E2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1234E-84DB-4A98-8D6A-A51AEF48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E5E-EFFB-4BB5-AA5A-0DF1971F6C1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3D718-6B4C-452C-88EE-55126014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3B7A3-DA6E-4B80-962C-71C6B855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C7A1-38F4-47AA-81CE-4D98B7465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98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7932-86D0-455C-B2BE-5445D2F1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DF022-086D-4231-B30E-A7BB13B16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E3908-7883-42DD-A462-1B9BEBF54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A7B09-10E9-4EA9-AC7D-FA290437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FDDE9-C092-4C41-AE61-7A5B2CD3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6CB12-3BE6-4D46-BADB-84BC3FE8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17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6AE55-8F8B-445F-9D92-12FC9641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D262BA-1AD5-4D18-AD9B-2B87EDB1A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B30A0-9EFC-488D-B91C-D13DAAE3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A7078-37CB-4F11-A7B8-76820BAD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48E6F-F998-489F-956C-AC1A5328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53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84FE5-C132-4F78-83B5-CD700CCC2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2D119-DC80-4DB4-9F2B-BACFCB08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88F29-995E-4341-988A-202D7A64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FD426-4103-4626-B09B-081459E3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667EB-CF74-4302-AB04-10F5FDF5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4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3460" y="6401659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33" name="矩形 32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3" y="131633"/>
            <a:ext cx="2023540" cy="509257"/>
          </a:xfrm>
          <a:prstGeom prst="rect">
            <a:avLst/>
          </a:prstGeom>
        </p:spPr>
      </p:pic>
      <p:sp>
        <p:nvSpPr>
          <p:cNvPr id="37" name="矩形 36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66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3C1C9-CD28-428A-9A23-2DCFBAC3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0EDA1-A094-4C44-AD62-86D3DBFE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F4DCD-DFA0-41A3-A45D-E61FCAB3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E5E-EFFB-4BB5-AA5A-0DF1971F6C1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5ABD4-4126-4BD6-BFAD-77F34B8C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AC190-007D-487F-B6B7-9A7702C9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C7A1-38F4-47AA-81CE-4D98B7465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A6DB5-F389-43E7-9783-2AD97DAE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8131D-C4AC-450A-8A10-013DA7C67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BE8A1-7042-47C5-B0A8-93C0DBF82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54E32-CCFE-4ECE-9257-1B3EC42A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E5E-EFFB-4BB5-AA5A-0DF1971F6C1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9A009-ADFE-49E6-B88C-464C4D16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D9A7-BEE0-4AB4-9F27-E6864CAF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C7A1-38F4-47AA-81CE-4D98B7465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7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E7C07-E59B-42BE-918F-DF9E4E61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BCB94-113D-4005-A559-434A8367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569C2-59AF-49E9-B787-8727A1B2C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C86A86-53D1-47AE-8F28-F0FF0DF3A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B29176-F6A4-468E-BABE-881B9413F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1D7C8C-3907-4348-96BE-A178B766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E5E-EFFB-4BB5-AA5A-0DF1971F6C1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2D4E52-60C0-4E52-99F2-DC197948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D0B043-4C59-445D-A3AC-204295C2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C7A1-38F4-47AA-81CE-4D98B7465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9A870-A26B-45BC-898E-BB35836D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04115A-E91D-459D-B906-A86910CD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E5E-EFFB-4BB5-AA5A-0DF1971F6C1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0CD7D-4C24-4295-A512-4EF23592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F3EA3-39F8-488C-91B3-4D7504B0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C7A1-38F4-47AA-81CE-4D98B7465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037414-D9AF-4EB9-970A-53F9D129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E5E-EFFB-4BB5-AA5A-0DF1971F6C1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758F02-2012-4E7D-AA8B-35BEC3EE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0E6E0-740C-47CC-8ACF-3436C19A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C7A1-38F4-47AA-81CE-4D98B7465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CC132-8842-42D1-82DF-635117C7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69D99-0019-4010-9644-6832D7A0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6C4C6-D8D5-48A0-847F-3C05EDAB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35FFB-A358-4E91-B7F0-2B79DCF1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E5E-EFFB-4BB5-AA5A-0DF1971F6C1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D3509-ABDE-4A7C-9E1D-F354786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7A7C2-2395-41F9-82EE-6B4E7C98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C7A1-38F4-47AA-81CE-4D98B7465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3006B-9B5D-4415-AB6C-1146A885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AD9864-89E7-44B0-A8DC-1A80FD579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0B544-FD78-4A60-81FF-D44E4D028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9BCDB-7776-436A-BDA4-1BD86169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DE5E-EFFB-4BB5-AA5A-0DF1971F6C1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DE6B2-C637-4858-B4B6-C8670F62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3FA83-A491-418F-B23B-1BF4160C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C7A1-38F4-47AA-81CE-4D98B7465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7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1A7CAC-3817-47B0-8496-4DBF544A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56D46-D075-4AB2-9455-25D5EE74F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FE96F-F8B0-4E82-BA7E-CFE9A495F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DE5E-EFFB-4BB5-AA5A-0DF1971F6C1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995B8-E637-45B4-8DC6-9B44C6596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3D1F4-58FA-4D96-9FD1-FFCDEFFC8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C7A1-38F4-47AA-81CE-4D98B7465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432DC8-E41F-450B-8FBF-FA8FDF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91428-DBE0-48E2-82A8-79C59ADF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61D3E-E50B-4F10-8D7D-60D02B6FA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F7C1-DDA2-48A9-9076-0B753BE6E612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EF626-19CD-4DDD-B6E0-437EA779A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349F8-8ADD-4D34-B1D0-C982704A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5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0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8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0.png"/><Relationship Id="rId11" Type="http://schemas.openxmlformats.org/officeDocument/2006/relationships/image" Target="../media/image64.png"/><Relationship Id="rId5" Type="http://schemas.openxmlformats.org/officeDocument/2006/relationships/image" Target="../media/image270.png"/><Relationship Id="rId10" Type="http://schemas.openxmlformats.org/officeDocument/2006/relationships/image" Target="../media/image330.png"/><Relationship Id="rId4" Type="http://schemas.openxmlformats.org/officeDocument/2006/relationships/image" Target="../media/image140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709EF-D11E-4D7D-9D7F-99BC31C83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整体稳定性计算记录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F9A608-DEBC-40B1-9EE3-4EC8C2E82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2024.1.19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52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B811F0-AA78-4066-8CEC-79D356B63C12}"/>
                  </a:ext>
                </a:extLst>
              </p:cNvPr>
              <p:cNvSpPr txBox="1"/>
              <p:nvPr/>
            </p:nvSpPr>
            <p:spPr>
              <a:xfrm>
                <a:off x="2567148" y="1496604"/>
                <a:ext cx="6204904" cy="185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B811F0-AA78-4066-8CEC-79D356B6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148" y="1496604"/>
                <a:ext cx="6204904" cy="18585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B3C1E93-0966-4259-80DA-8E230221840D}"/>
                  </a:ext>
                </a:extLst>
              </p:cNvPr>
              <p:cNvSpPr txBox="1"/>
              <p:nvPr/>
            </p:nvSpPr>
            <p:spPr>
              <a:xfrm>
                <a:off x="2567148" y="3355126"/>
                <a:ext cx="6204904" cy="185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B3C1E93-0966-4259-80DA-8E2302218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148" y="3355126"/>
                <a:ext cx="6204904" cy="1858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ABC2ADD-6287-4D05-B460-5FF389C2324F}"/>
                  </a:ext>
                </a:extLst>
              </p:cNvPr>
              <p:cNvSpPr txBox="1"/>
              <p:nvPr/>
            </p:nvSpPr>
            <p:spPr>
              <a:xfrm>
                <a:off x="8621015" y="1539501"/>
                <a:ext cx="753604" cy="367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ABC2ADD-6287-4D05-B460-5FF389C2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15" y="1539501"/>
                <a:ext cx="753604" cy="3674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6A3CF6-1CBD-49B7-8973-37436FDDC00D}"/>
                  </a:ext>
                </a:extLst>
              </p:cNvPr>
              <p:cNvSpPr txBox="1"/>
              <p:nvPr/>
            </p:nvSpPr>
            <p:spPr>
              <a:xfrm>
                <a:off x="2025650" y="3051517"/>
                <a:ext cx="492699" cy="60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6A3CF6-1CBD-49B7-8973-37436FDDC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50" y="3051517"/>
                <a:ext cx="492699" cy="60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5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18DD07-1A0F-4D41-8D83-DB6A54080EE5}"/>
              </a:ext>
            </a:extLst>
          </p:cNvPr>
          <p:cNvSpPr txBox="1"/>
          <p:nvPr/>
        </p:nvSpPr>
        <p:spPr>
          <a:xfrm>
            <a:off x="4727616" y="2882038"/>
            <a:ext cx="3619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Appendix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7385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CBCB8B-B76F-4ED8-8B52-42E5777019D5}"/>
                  </a:ext>
                </a:extLst>
              </p:cNvPr>
              <p:cNvSpPr txBox="1"/>
              <p:nvPr/>
            </p:nvSpPr>
            <p:spPr>
              <a:xfrm>
                <a:off x="11400638" y="945812"/>
                <a:ext cx="520207" cy="367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𝐼𝐼𝐼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𝐼𝑉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𝐼𝐼𝐼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𝐼𝑉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𝐼𝐼𝐼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𝐼𝑉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𝐼𝐼𝐼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CBCB8B-B76F-4ED8-8B52-42E577701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638" y="945812"/>
                <a:ext cx="520207" cy="3674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333F9-1409-43E8-B490-BEF32A479515}"/>
                  </a:ext>
                </a:extLst>
              </p:cNvPr>
              <p:cNvSpPr txBox="1"/>
              <p:nvPr/>
            </p:nvSpPr>
            <p:spPr>
              <a:xfrm>
                <a:off x="0" y="0"/>
                <a:ext cx="7068410" cy="3072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333F9-1409-43E8-B490-BEF32A479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068410" cy="3072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4269D16-49B4-4078-8BA1-BF9CD44390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8"/>
          <a:stretch/>
        </p:blipFill>
        <p:spPr>
          <a:xfrm>
            <a:off x="7196674" y="1373002"/>
            <a:ext cx="4075699" cy="1174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4C6E12-F809-4892-A40A-9A45361448F0}"/>
                  </a:ext>
                </a:extLst>
              </p:cNvPr>
              <p:cNvSpPr txBox="1"/>
              <p:nvPr/>
            </p:nvSpPr>
            <p:spPr>
              <a:xfrm>
                <a:off x="1125523" y="3083288"/>
                <a:ext cx="7622471" cy="3073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4C6E12-F809-4892-A40A-9A4536144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23" y="3083288"/>
                <a:ext cx="7622471" cy="30733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04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5ED214-F5B0-4F33-B5FE-5DB391522033}"/>
                  </a:ext>
                </a:extLst>
              </p:cNvPr>
              <p:cNvSpPr txBox="1"/>
              <p:nvPr/>
            </p:nvSpPr>
            <p:spPr>
              <a:xfrm>
                <a:off x="236698" y="105954"/>
                <a:ext cx="5754076" cy="320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𝐿𝐻</m:t>
                      </m:r>
                      <m:sSub>
                        <m:sSubPr>
                          <m:ctrlP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5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altLang="zh-CN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0" lang="en-US" altLang="zh-CN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16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19</m:t>
                                    </m:r>
                                  </m:sub>
                                </m:sSub>
                                <m:r>
                                  <a:rPr kumimoji="0" lang="en-US" altLang="zh-CN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kumimoji="0" lang="en-US" altLang="zh-CN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26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27</m:t>
                                    </m:r>
                                  </m:sub>
                                </m:sSub>
                                <m:r>
                                  <a:rPr kumimoji="0" lang="en-US" altLang="zh-CN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20</m:t>
                                    </m:r>
                                  </m:sub>
                                </m:sSub>
                                <m:r>
                                  <a:rPr kumimoji="0" lang="en-US" altLang="zh-CN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5ED214-F5B0-4F33-B5FE-5DB391522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8" y="105954"/>
                <a:ext cx="5754076" cy="3203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CD54CB-8581-4161-B16B-D0A68840519D}"/>
                  </a:ext>
                </a:extLst>
              </p:cNvPr>
              <p:cNvSpPr txBox="1"/>
              <p:nvPr/>
            </p:nvSpPr>
            <p:spPr>
              <a:xfrm>
                <a:off x="3113736" y="3309075"/>
                <a:ext cx="5757024" cy="320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𝐿𝐻</m:t>
                      </m:r>
                      <m:sSub>
                        <m:sSubPr>
                          <m:ctrlP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5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0" lang="en-US" altLang="zh-CN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0" lang="en-US" altLang="zh-CN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16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19</m:t>
                                    </m:r>
                                  </m:sub>
                                </m:sSub>
                                <m:r>
                                  <a:rPr kumimoji="0" lang="en-US" altLang="zh-CN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kumimoji="0" lang="en-US" altLang="zh-CN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26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27</m:t>
                                    </m:r>
                                  </m:sub>
                                </m:sSub>
                                <m:r>
                                  <a:rPr kumimoji="0" lang="en-US" altLang="zh-CN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20</m:t>
                                    </m:r>
                                  </m:sub>
                                </m:sSub>
                                <m:r>
                                  <a:rPr kumimoji="0" lang="en-US" altLang="zh-CN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CD54CB-8581-4161-B16B-D0A688405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36" y="3309075"/>
                <a:ext cx="5757024" cy="3203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A94378-B065-45C7-8C48-26438A7E0097}"/>
                  </a:ext>
                </a:extLst>
              </p:cNvPr>
              <p:cNvSpPr txBox="1"/>
              <p:nvPr/>
            </p:nvSpPr>
            <p:spPr>
              <a:xfrm>
                <a:off x="10359356" y="575240"/>
                <a:ext cx="777457" cy="457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A94378-B065-45C7-8C48-26438A7E0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9356" y="575240"/>
                <a:ext cx="777457" cy="4575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A0A689-84E6-4932-9BF8-C9DE1A742777}"/>
                  </a:ext>
                </a:extLst>
              </p:cNvPr>
              <p:cNvSpPr txBox="1"/>
              <p:nvPr/>
            </p:nvSpPr>
            <p:spPr>
              <a:xfrm>
                <a:off x="10016456" y="962590"/>
                <a:ext cx="777457" cy="4575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A0A689-84E6-4932-9BF8-C9DE1A74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456" y="962590"/>
                <a:ext cx="777457" cy="45751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84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6B49636-BF60-4747-8DD7-2530A8B5FF9B}"/>
                  </a:ext>
                </a:extLst>
              </p:cNvPr>
              <p:cNvSpPr txBox="1"/>
              <p:nvPr/>
            </p:nvSpPr>
            <p:spPr>
              <a:xfrm>
                <a:off x="420848" y="518704"/>
                <a:ext cx="5778761" cy="2770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6B49636-BF60-4747-8DD7-2530A8B5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8" y="518704"/>
                <a:ext cx="5778761" cy="27708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4CFDB18-B374-4453-BB37-AD0BD8B660ED}"/>
                  </a:ext>
                </a:extLst>
              </p:cNvPr>
              <p:cNvSpPr txBox="1"/>
              <p:nvPr/>
            </p:nvSpPr>
            <p:spPr>
              <a:xfrm>
                <a:off x="10544962" y="744476"/>
                <a:ext cx="367408" cy="3662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4CFDB18-B374-4453-BB37-AD0BD8B66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962" y="744476"/>
                <a:ext cx="367408" cy="3662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4D7C77-5C72-43EA-81CD-608DAF2CA443}"/>
                  </a:ext>
                </a:extLst>
              </p:cNvPr>
              <p:cNvSpPr txBox="1"/>
              <p:nvPr/>
            </p:nvSpPr>
            <p:spPr>
              <a:xfrm>
                <a:off x="10066790" y="700434"/>
                <a:ext cx="367408" cy="4565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74D7C77-5C72-43EA-81CD-608DAF2C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790" y="700434"/>
                <a:ext cx="367408" cy="4565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30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FF913C-4CFB-4E01-BC15-063E56EE7DB6}"/>
                  </a:ext>
                </a:extLst>
              </p:cNvPr>
              <p:cNvSpPr txBox="1"/>
              <p:nvPr/>
            </p:nvSpPr>
            <p:spPr>
              <a:xfrm>
                <a:off x="1384184" y="1312830"/>
                <a:ext cx="3021981" cy="4565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0"/>
                                <m:mcJc m:val="center"/>
                              </m:mcPr>
                            </m:mc>
                          </m:mcs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FF913C-4CFB-4E01-BC15-063E56EE7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84" y="1312830"/>
                <a:ext cx="3021981" cy="4565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38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5ED214-F5B0-4F33-B5FE-5DB391522033}"/>
                  </a:ext>
                </a:extLst>
              </p:cNvPr>
              <p:cNvSpPr txBox="1"/>
              <p:nvPr/>
            </p:nvSpPr>
            <p:spPr>
              <a:xfrm>
                <a:off x="420848" y="518704"/>
                <a:ext cx="7437100" cy="3825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𝐿𝐻𝑆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26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𝐼𝐼𝐼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𝐼𝑉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F5ED214-F5B0-4F33-B5FE-5DB391522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8" y="518704"/>
                <a:ext cx="7437100" cy="3825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78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F5079A-9AC6-4776-80C6-53F656854247}"/>
                  </a:ext>
                </a:extLst>
              </p:cNvPr>
              <p:cNvSpPr txBox="1"/>
              <p:nvPr/>
            </p:nvSpPr>
            <p:spPr>
              <a:xfrm>
                <a:off x="112060" y="120650"/>
                <a:ext cx="466538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F5079A-9AC6-4776-80C6-53F65685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" y="120650"/>
                <a:ext cx="4665380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384F89-D659-48D2-89CF-B77B84F14ACA}"/>
                  </a:ext>
                </a:extLst>
              </p:cNvPr>
              <p:cNvSpPr txBox="1"/>
              <p:nvPr/>
            </p:nvSpPr>
            <p:spPr>
              <a:xfrm>
                <a:off x="502640" y="813198"/>
                <a:ext cx="9566273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384F89-D659-48D2-89CF-B77B84F14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0" y="813198"/>
                <a:ext cx="9566273" cy="398442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9BC944-DBEA-4D0D-80A8-40946FDED69C}"/>
                  </a:ext>
                </a:extLst>
              </p:cNvPr>
              <p:cNvSpPr txBox="1"/>
              <p:nvPr/>
            </p:nvSpPr>
            <p:spPr>
              <a:xfrm>
                <a:off x="502640" y="1392572"/>
                <a:ext cx="10428560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9BC944-DBEA-4D0D-80A8-40946FDED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0" y="1392572"/>
                <a:ext cx="10428560" cy="398442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87A8102-731F-490A-966D-AA888770F78D}"/>
                  </a:ext>
                </a:extLst>
              </p:cNvPr>
              <p:cNvSpPr txBox="1"/>
              <p:nvPr/>
            </p:nvSpPr>
            <p:spPr>
              <a:xfrm>
                <a:off x="502640" y="1971946"/>
                <a:ext cx="8454301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87A8102-731F-490A-966D-AA888770F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0" y="1971946"/>
                <a:ext cx="8454301" cy="398442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793DF8-9990-435B-A019-0F7F77987925}"/>
                  </a:ext>
                </a:extLst>
              </p:cNvPr>
              <p:cNvSpPr txBox="1"/>
              <p:nvPr/>
            </p:nvSpPr>
            <p:spPr>
              <a:xfrm>
                <a:off x="561363" y="2551320"/>
                <a:ext cx="4721870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793DF8-9990-435B-A019-0F7F77987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3" y="2551320"/>
                <a:ext cx="4721870" cy="398442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ABF666-ACFC-4241-88F8-DCFF0A4D96DF}"/>
                  </a:ext>
                </a:extLst>
              </p:cNvPr>
              <p:cNvSpPr txBox="1"/>
              <p:nvPr/>
            </p:nvSpPr>
            <p:spPr>
              <a:xfrm>
                <a:off x="502640" y="3130694"/>
                <a:ext cx="4764702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ABF666-ACFC-4241-88F8-DCFF0A4D9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0" y="3130694"/>
                <a:ext cx="4764702" cy="398442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D19A5E5-DAF4-4204-B1CD-ACD12FC82E7B}"/>
              </a:ext>
            </a:extLst>
          </p:cNvPr>
          <p:cNvSpPr txBox="1"/>
          <p:nvPr/>
        </p:nvSpPr>
        <p:spPr>
          <a:xfrm>
            <a:off x="251670" y="371006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Left BCs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2465C9-C880-443C-8FE2-2489068D011C}"/>
                  </a:ext>
                </a:extLst>
              </p:cNvPr>
              <p:cNvSpPr txBox="1"/>
              <p:nvPr/>
            </p:nvSpPr>
            <p:spPr>
              <a:xfrm>
                <a:off x="325118" y="4079400"/>
                <a:ext cx="671146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2465C9-C880-443C-8FE2-2489068D0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8" y="4079400"/>
                <a:ext cx="671146" cy="278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DDE142E-8814-486D-BCCA-6EF96884A8E9}"/>
                  </a:ext>
                </a:extLst>
              </p:cNvPr>
              <p:cNvSpPr txBox="1"/>
              <p:nvPr/>
            </p:nvSpPr>
            <p:spPr>
              <a:xfrm>
                <a:off x="325118" y="4395282"/>
                <a:ext cx="711220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DDE142E-8814-486D-BCCA-6EF96884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8" y="4395282"/>
                <a:ext cx="711220" cy="2784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563CE3-1676-4D49-84CE-ABA3A1236651}"/>
                  </a:ext>
                </a:extLst>
              </p:cNvPr>
              <p:cNvSpPr txBox="1"/>
              <p:nvPr/>
            </p:nvSpPr>
            <p:spPr>
              <a:xfrm>
                <a:off x="325118" y="4711164"/>
                <a:ext cx="751296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563CE3-1676-4D49-84CE-ABA3A123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8" y="4711164"/>
                <a:ext cx="751296" cy="2784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8674FF-48C5-4C04-9F3D-484097BDBDC6}"/>
                  </a:ext>
                </a:extLst>
              </p:cNvPr>
              <p:cNvSpPr txBox="1"/>
              <p:nvPr/>
            </p:nvSpPr>
            <p:spPr>
              <a:xfrm>
                <a:off x="325118" y="4862196"/>
                <a:ext cx="5666808" cy="55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𝐼𝐼</m:t>
                                                  </m:r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𝐼𝐼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8674FF-48C5-4C04-9F3D-484097BDB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8" y="4862196"/>
                <a:ext cx="5666808" cy="5568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524F8D5-076F-47E1-BAC8-009ED5EEABD2}"/>
              </a:ext>
            </a:extLst>
          </p:cNvPr>
          <p:cNvSpPr txBox="1"/>
          <p:nvPr/>
        </p:nvSpPr>
        <p:spPr>
          <a:xfrm>
            <a:off x="5192785" y="275480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List eqns. at half points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8C4788C-B2BF-4168-892F-9700C181ECC9}"/>
                  </a:ext>
                </a:extLst>
              </p:cNvPr>
              <p:cNvSpPr txBox="1"/>
              <p:nvPr/>
            </p:nvSpPr>
            <p:spPr>
              <a:xfrm>
                <a:off x="325118" y="5410974"/>
                <a:ext cx="1002199" cy="389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72C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72C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72C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𝐼𝐼𝐼</m:t>
                                  </m:r>
                                </m:sub>
                              </m:sSub>
                            </m:e>
                            <m:sub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8C4788C-B2BF-4168-892F-9700C181E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8" y="5410974"/>
                <a:ext cx="1002199" cy="389145"/>
              </a:xfrm>
              <a:prstGeom prst="rect">
                <a:avLst/>
              </a:prstGeom>
              <a:blipFill>
                <a:blip r:embed="rId12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CD1AA042-E20D-4AF9-A281-C41F869A0D51}"/>
              </a:ext>
            </a:extLst>
          </p:cNvPr>
          <p:cNvSpPr txBox="1"/>
          <p:nvPr/>
        </p:nvSpPr>
        <p:spPr>
          <a:xfrm>
            <a:off x="6104389" y="37100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Right BCs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D53ED97-206B-47AF-BB58-A54E9B332FD5}"/>
                  </a:ext>
                </a:extLst>
              </p:cNvPr>
              <p:cNvSpPr txBox="1"/>
              <p:nvPr/>
            </p:nvSpPr>
            <p:spPr>
              <a:xfrm>
                <a:off x="6104389" y="3977635"/>
                <a:ext cx="5457263" cy="55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1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d>
                            <m:d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D53ED97-206B-47AF-BB58-A54E9B332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89" y="3977635"/>
                <a:ext cx="5457263" cy="5568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下 23">
            <a:extLst>
              <a:ext uri="{FF2B5EF4-FFF2-40B4-BE49-F238E27FC236}">
                <a16:creationId xmlns:a16="http://schemas.microsoft.com/office/drawing/2014/main" id="{F0ECE458-EEAD-45B6-B9AB-B032C1FE0E23}"/>
              </a:ext>
            </a:extLst>
          </p:cNvPr>
          <p:cNvSpPr/>
          <p:nvPr/>
        </p:nvSpPr>
        <p:spPr>
          <a:xfrm>
            <a:off x="8152447" y="4545171"/>
            <a:ext cx="110995" cy="128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0D2E59D-BD50-4B1D-B75C-7579AF3BA762}"/>
                  </a:ext>
                </a:extLst>
              </p:cNvPr>
              <p:cNvSpPr txBox="1"/>
              <p:nvPr/>
            </p:nvSpPr>
            <p:spPr>
              <a:xfrm>
                <a:off x="7782220" y="4690984"/>
                <a:ext cx="962443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0D2E59D-BD50-4B1D-B75C-7579AF3BA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20" y="4690984"/>
                <a:ext cx="962443" cy="2784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357561BA-3087-4B99-9DB5-A0FFE03F8072}"/>
              </a:ext>
            </a:extLst>
          </p:cNvPr>
          <p:cNvSpPr txBox="1"/>
          <p:nvPr/>
        </p:nvSpPr>
        <p:spPr>
          <a:xfrm>
            <a:off x="6375633" y="5201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D2B3124-AAAF-4D39-8AA5-3542F4ECFA39}"/>
                  </a:ext>
                </a:extLst>
              </p:cNvPr>
              <p:cNvSpPr txBox="1"/>
              <p:nvPr/>
            </p:nvSpPr>
            <p:spPr>
              <a:xfrm>
                <a:off x="6155805" y="5061937"/>
                <a:ext cx="776815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D2B3124-AAAF-4D39-8AA5-3542F4EC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805" y="5061937"/>
                <a:ext cx="776815" cy="2784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头: 下 27">
            <a:extLst>
              <a:ext uri="{FF2B5EF4-FFF2-40B4-BE49-F238E27FC236}">
                <a16:creationId xmlns:a16="http://schemas.microsoft.com/office/drawing/2014/main" id="{F956D21C-DABD-49FF-A2B3-4D6A5BBD29BA}"/>
              </a:ext>
            </a:extLst>
          </p:cNvPr>
          <p:cNvSpPr/>
          <p:nvPr/>
        </p:nvSpPr>
        <p:spPr>
          <a:xfrm rot="16014818">
            <a:off x="7164138" y="5130262"/>
            <a:ext cx="110995" cy="128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22B732F-DE07-42B3-81F4-D831AD289A1D}"/>
                  </a:ext>
                </a:extLst>
              </p:cNvPr>
              <p:cNvSpPr txBox="1"/>
              <p:nvPr/>
            </p:nvSpPr>
            <p:spPr>
              <a:xfrm>
                <a:off x="7789971" y="5038383"/>
                <a:ext cx="1042593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22B732F-DE07-42B3-81F4-D831AD28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971" y="5038383"/>
                <a:ext cx="1042593" cy="2784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8EE16A7-61D2-47C3-9521-20BDCBC65874}"/>
                  </a:ext>
                </a:extLst>
              </p:cNvPr>
              <p:cNvSpPr txBox="1"/>
              <p:nvPr/>
            </p:nvSpPr>
            <p:spPr>
              <a:xfrm>
                <a:off x="6171956" y="5419080"/>
                <a:ext cx="723147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8EE16A7-61D2-47C3-9521-20BDCBC6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56" y="5419080"/>
                <a:ext cx="723147" cy="2784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头: 下 30">
            <a:extLst>
              <a:ext uri="{FF2B5EF4-FFF2-40B4-BE49-F238E27FC236}">
                <a16:creationId xmlns:a16="http://schemas.microsoft.com/office/drawing/2014/main" id="{E12CDA22-4EAC-4F2C-B334-44C9A3DC813A}"/>
              </a:ext>
            </a:extLst>
          </p:cNvPr>
          <p:cNvSpPr/>
          <p:nvPr/>
        </p:nvSpPr>
        <p:spPr>
          <a:xfrm rot="16014818">
            <a:off x="7164139" y="5494025"/>
            <a:ext cx="110995" cy="128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DABCF3A-67B3-4AAC-92CB-E62F5D256012}"/>
                  </a:ext>
                </a:extLst>
              </p:cNvPr>
              <p:cNvSpPr txBox="1"/>
              <p:nvPr/>
            </p:nvSpPr>
            <p:spPr>
              <a:xfrm>
                <a:off x="7802934" y="5385782"/>
                <a:ext cx="1122743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DABCF3A-67B3-4AAC-92CB-E62F5D25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34" y="5385782"/>
                <a:ext cx="1122743" cy="27847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5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CBCB8B-B76F-4ED8-8B52-42E5777019D5}"/>
                  </a:ext>
                </a:extLst>
              </p:cNvPr>
              <p:cNvSpPr txBox="1"/>
              <p:nvPr/>
            </p:nvSpPr>
            <p:spPr>
              <a:xfrm>
                <a:off x="10805415" y="1006197"/>
                <a:ext cx="753604" cy="367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20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CBCB8B-B76F-4ED8-8B52-42E577701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415" y="1006197"/>
                <a:ext cx="753604" cy="3674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333F9-1409-43E8-B490-BEF32A479515}"/>
                  </a:ext>
                </a:extLst>
              </p:cNvPr>
              <p:cNvSpPr txBox="1"/>
              <p:nvPr/>
            </p:nvSpPr>
            <p:spPr>
              <a:xfrm>
                <a:off x="155831" y="0"/>
                <a:ext cx="10563955" cy="307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333F9-1409-43E8-B490-BEF32A479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1" y="0"/>
                <a:ext cx="10563955" cy="3072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4C6E12-F809-4892-A40A-9A45361448F0}"/>
                  </a:ext>
                </a:extLst>
              </p:cNvPr>
              <p:cNvSpPr txBox="1"/>
              <p:nvPr/>
            </p:nvSpPr>
            <p:spPr>
              <a:xfrm>
                <a:off x="155831" y="3072829"/>
                <a:ext cx="10719473" cy="3073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4C6E12-F809-4892-A40A-9A4536144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1" y="3072829"/>
                <a:ext cx="10719473" cy="3073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36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80CF56A-ED05-4768-BEA4-12C994EF2D11}"/>
                  </a:ext>
                </a:extLst>
              </p:cNvPr>
              <p:cNvSpPr txBox="1"/>
              <p:nvPr/>
            </p:nvSpPr>
            <p:spPr>
              <a:xfrm>
                <a:off x="302004" y="503339"/>
                <a:ext cx="156542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80CF56A-ED05-4768-BEA4-12C994EF2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4" y="503339"/>
                <a:ext cx="1565429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43D99A5-A084-4C4F-913A-5ED5CF177255}"/>
                  </a:ext>
                </a:extLst>
              </p:cNvPr>
              <p:cNvSpPr txBox="1"/>
              <p:nvPr/>
            </p:nvSpPr>
            <p:spPr>
              <a:xfrm>
                <a:off x="299208" y="134007"/>
                <a:ext cx="3264035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List coeffs. at half points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43D99A5-A084-4C4F-913A-5ED5CF177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8" y="134007"/>
                <a:ext cx="3264035" cy="491096"/>
              </a:xfrm>
              <a:prstGeom prst="rect">
                <a:avLst/>
              </a:prstGeom>
              <a:blipFill>
                <a:blip r:embed="rId3"/>
                <a:stretch>
                  <a:fillRect l="-149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619F87-5B86-433A-A640-10ACB1DFD5C4}"/>
                  </a:ext>
                </a:extLst>
              </p:cNvPr>
              <p:cNvSpPr txBox="1"/>
              <p:nvPr/>
            </p:nvSpPr>
            <p:spPr>
              <a:xfrm>
                <a:off x="299208" y="1178107"/>
                <a:ext cx="1782347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619F87-5B86-433A-A640-10ACB1DFD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8" y="1178107"/>
                <a:ext cx="1782347" cy="61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4DAAA6-7A88-4F46-941E-04E3633D7F0D}"/>
                  </a:ext>
                </a:extLst>
              </p:cNvPr>
              <p:cNvSpPr txBox="1"/>
              <p:nvPr/>
            </p:nvSpPr>
            <p:spPr>
              <a:xfrm>
                <a:off x="469783" y="2139193"/>
                <a:ext cx="105567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4DAAA6-7A88-4F46-941E-04E3633D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3" y="2139193"/>
                <a:ext cx="1055674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832AFC-9512-46D5-B288-1981C7F09913}"/>
                  </a:ext>
                </a:extLst>
              </p:cNvPr>
              <p:cNvSpPr txBox="1"/>
              <p:nvPr/>
            </p:nvSpPr>
            <p:spPr>
              <a:xfrm>
                <a:off x="469783" y="2819923"/>
                <a:ext cx="105567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832AFC-9512-46D5-B288-1981C7F09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3" y="2819923"/>
                <a:ext cx="1055674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B428B1-93B3-42BF-8326-D26A9BEA7211}"/>
                  </a:ext>
                </a:extLst>
              </p:cNvPr>
              <p:cNvSpPr txBox="1"/>
              <p:nvPr/>
            </p:nvSpPr>
            <p:spPr>
              <a:xfrm>
                <a:off x="451666" y="3445703"/>
                <a:ext cx="1692386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B428B1-93B3-42BF-8326-D26A9BE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66" y="3445703"/>
                <a:ext cx="1692386" cy="6640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0965EA-B4AD-4155-B205-7674C77DA133}"/>
                  </a:ext>
                </a:extLst>
              </p:cNvPr>
              <p:cNvSpPr txBox="1"/>
              <p:nvPr/>
            </p:nvSpPr>
            <p:spPr>
              <a:xfrm>
                <a:off x="451666" y="4277566"/>
                <a:ext cx="1692386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0965EA-B4AD-4155-B205-7674C77DA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66" y="4277566"/>
                <a:ext cx="1692386" cy="6640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C2D93E-EBD8-42AD-B739-2DBD32F3D608}"/>
                  </a:ext>
                </a:extLst>
              </p:cNvPr>
              <p:cNvSpPr txBox="1"/>
              <p:nvPr/>
            </p:nvSpPr>
            <p:spPr>
              <a:xfrm>
                <a:off x="469783" y="5142451"/>
                <a:ext cx="102887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C2D93E-EBD8-42AD-B739-2DBD32F3D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3" y="5142451"/>
                <a:ext cx="1028871" cy="6090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657BB8-9868-432D-A216-06C2DAAC7A01}"/>
                  </a:ext>
                </a:extLst>
              </p:cNvPr>
              <p:cNvSpPr txBox="1"/>
              <p:nvPr/>
            </p:nvSpPr>
            <p:spPr>
              <a:xfrm>
                <a:off x="451666" y="5952385"/>
                <a:ext cx="102887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657BB8-9868-432D-A216-06C2DAAC7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66" y="5952385"/>
                <a:ext cx="1028871" cy="6090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4A0A59-3E90-4B5F-BCFB-A956036784A7}"/>
                  </a:ext>
                </a:extLst>
              </p:cNvPr>
              <p:cNvSpPr txBox="1"/>
              <p:nvPr/>
            </p:nvSpPr>
            <p:spPr>
              <a:xfrm>
                <a:off x="2726422" y="808775"/>
                <a:ext cx="2280304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4A0A59-3E90-4B5F-BCFB-A9560367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2" y="808775"/>
                <a:ext cx="2280304" cy="659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A916650-9ED6-4F88-9C22-075A8A0DC455}"/>
                  </a:ext>
                </a:extLst>
              </p:cNvPr>
              <p:cNvSpPr txBox="1"/>
              <p:nvPr/>
            </p:nvSpPr>
            <p:spPr>
              <a:xfrm>
                <a:off x="2726422" y="1459210"/>
                <a:ext cx="2589170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A916650-9ED6-4F88-9C22-075A8A0D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2" y="1459210"/>
                <a:ext cx="2589170" cy="6595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69FBD7E-71B3-43D3-8241-EE22B37D0709}"/>
                  </a:ext>
                </a:extLst>
              </p:cNvPr>
              <p:cNvSpPr txBox="1"/>
              <p:nvPr/>
            </p:nvSpPr>
            <p:spPr>
              <a:xfrm>
                <a:off x="2852257" y="2382473"/>
                <a:ext cx="4112664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69FBD7E-71B3-43D3-8241-EE22B37D0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257" y="2382473"/>
                <a:ext cx="4112664" cy="7693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F81B12A-C21F-4A72-BB39-71AFD228753F}"/>
                  </a:ext>
                </a:extLst>
              </p:cNvPr>
              <p:cNvSpPr txBox="1"/>
              <p:nvPr/>
            </p:nvSpPr>
            <p:spPr>
              <a:xfrm>
                <a:off x="2852257" y="3321461"/>
                <a:ext cx="4112664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F81B12A-C21F-4A72-BB39-71AFD2287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257" y="3321461"/>
                <a:ext cx="4112664" cy="7693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BE4EA6-DA7A-4022-B4A7-785C2092D66B}"/>
                  </a:ext>
                </a:extLst>
              </p:cNvPr>
              <p:cNvSpPr txBox="1"/>
              <p:nvPr/>
            </p:nvSpPr>
            <p:spPr>
              <a:xfrm>
                <a:off x="2852257" y="4126509"/>
                <a:ext cx="1784848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BE4EA6-DA7A-4022-B4A7-785C2092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257" y="4126509"/>
                <a:ext cx="1784848" cy="6640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3BAE98C-93B4-47D5-A89B-8F26BA726BA8}"/>
                  </a:ext>
                </a:extLst>
              </p:cNvPr>
              <p:cNvSpPr txBox="1"/>
              <p:nvPr/>
            </p:nvSpPr>
            <p:spPr>
              <a:xfrm>
                <a:off x="2852257" y="4765848"/>
                <a:ext cx="1784848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3BAE98C-93B4-47D5-A89B-8F26BA72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257" y="4765848"/>
                <a:ext cx="1784848" cy="6640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58BE57-CF12-4D2B-9858-D465CB49D728}"/>
                  </a:ext>
                </a:extLst>
              </p:cNvPr>
              <p:cNvSpPr txBox="1"/>
              <p:nvPr/>
            </p:nvSpPr>
            <p:spPr>
              <a:xfrm>
                <a:off x="2635146" y="5411727"/>
                <a:ext cx="2219069" cy="657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58BE57-CF12-4D2B-9858-D465CB49D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46" y="5411727"/>
                <a:ext cx="2219069" cy="6574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10CB13A-3F72-4DE5-9468-41994ACFAD0E}"/>
                  </a:ext>
                </a:extLst>
              </p:cNvPr>
              <p:cNvSpPr txBox="1"/>
              <p:nvPr/>
            </p:nvSpPr>
            <p:spPr>
              <a:xfrm>
                <a:off x="2617029" y="6075755"/>
                <a:ext cx="2219069" cy="657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10CB13A-3F72-4DE5-9468-41994ACF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29" y="6075755"/>
                <a:ext cx="2219069" cy="6574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99031C-16DA-41AB-9696-474B203EBE3D}"/>
                  </a:ext>
                </a:extLst>
              </p:cNvPr>
              <p:cNvSpPr txBox="1"/>
              <p:nvPr/>
            </p:nvSpPr>
            <p:spPr>
              <a:xfrm>
                <a:off x="7248088" y="715649"/>
                <a:ext cx="2080762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99031C-16DA-41AB-9696-474B203E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88" y="715649"/>
                <a:ext cx="2080762" cy="6640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3034E79-BA23-4A55-906A-6A85C90953B5}"/>
                  </a:ext>
                </a:extLst>
              </p:cNvPr>
              <p:cNvSpPr txBox="1"/>
              <p:nvPr/>
            </p:nvSpPr>
            <p:spPr>
              <a:xfrm>
                <a:off x="7248088" y="1379677"/>
                <a:ext cx="2080762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3034E79-BA23-4A55-906A-6A85C9095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88" y="1379677"/>
                <a:ext cx="2080762" cy="66402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A42096A-2A9A-4963-B23C-AFC424B60968}"/>
                  </a:ext>
                </a:extLst>
              </p:cNvPr>
              <p:cNvSpPr txBox="1"/>
              <p:nvPr/>
            </p:nvSpPr>
            <p:spPr>
              <a:xfrm>
                <a:off x="7248088" y="2021747"/>
                <a:ext cx="3485441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A42096A-2A9A-4963-B23C-AFC424B60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88" y="2021747"/>
                <a:ext cx="3485441" cy="76937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9C68FD-5C8E-41FE-A838-A137C5B00669}"/>
                  </a:ext>
                </a:extLst>
              </p:cNvPr>
              <p:cNvSpPr txBox="1"/>
              <p:nvPr/>
            </p:nvSpPr>
            <p:spPr>
              <a:xfrm>
                <a:off x="7308209" y="2909821"/>
                <a:ext cx="3485441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9C68FD-5C8E-41FE-A838-A137C5B00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09" y="2909821"/>
                <a:ext cx="3485441" cy="76937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FAEBAAB-03AD-4D1D-8972-297E09BDF9C2}"/>
                  </a:ext>
                </a:extLst>
              </p:cNvPr>
              <p:cNvSpPr txBox="1"/>
              <p:nvPr/>
            </p:nvSpPr>
            <p:spPr>
              <a:xfrm>
                <a:off x="7407479" y="3900881"/>
                <a:ext cx="2037930" cy="657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FAEBAAB-03AD-4D1D-8972-297E09BDF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479" y="3900881"/>
                <a:ext cx="2037930" cy="6574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6557F0E-9E60-4A02-8F6B-6DC9EC02A8D7}"/>
                  </a:ext>
                </a:extLst>
              </p:cNvPr>
              <p:cNvSpPr txBox="1"/>
              <p:nvPr/>
            </p:nvSpPr>
            <p:spPr>
              <a:xfrm>
                <a:off x="7407479" y="4609580"/>
                <a:ext cx="2037930" cy="657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6557F0E-9E60-4A02-8F6B-6DC9EC02A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479" y="4609580"/>
                <a:ext cx="2037930" cy="65748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1ABAD4-0381-4A08-AF48-1A62253718BF}"/>
                  </a:ext>
                </a:extLst>
              </p:cNvPr>
              <p:cNvSpPr txBox="1"/>
              <p:nvPr/>
            </p:nvSpPr>
            <p:spPr>
              <a:xfrm>
                <a:off x="5363383" y="5350009"/>
                <a:ext cx="100931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1ABAD4-0381-4A08-AF48-1A622537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83" y="5350009"/>
                <a:ext cx="1009314" cy="6127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3FDA514-72F2-4A90-ABDE-C11F2EB9586C}"/>
                  </a:ext>
                </a:extLst>
              </p:cNvPr>
              <p:cNvSpPr txBox="1"/>
              <p:nvPr/>
            </p:nvSpPr>
            <p:spPr>
              <a:xfrm>
                <a:off x="6506124" y="5337486"/>
                <a:ext cx="122091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3FDA514-72F2-4A90-ABDE-C11F2EB9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24" y="5337486"/>
                <a:ext cx="1220912" cy="6127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F3C3776-8880-44D8-A1A1-BD979D3C3069}"/>
                  </a:ext>
                </a:extLst>
              </p:cNvPr>
              <p:cNvSpPr txBox="1"/>
              <p:nvPr/>
            </p:nvSpPr>
            <p:spPr>
              <a:xfrm>
                <a:off x="9157887" y="5337486"/>
                <a:ext cx="121693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F3C3776-8880-44D8-A1A1-BD979D3C3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887" y="5337486"/>
                <a:ext cx="1216935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989A57-50DA-41CE-9BF1-F18DB40DAA62}"/>
                  </a:ext>
                </a:extLst>
              </p:cNvPr>
              <p:cNvSpPr txBox="1"/>
              <p:nvPr/>
            </p:nvSpPr>
            <p:spPr>
              <a:xfrm>
                <a:off x="7833994" y="5354339"/>
                <a:ext cx="121693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989A57-50DA-41CE-9BF1-F18DB40DA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994" y="5354339"/>
                <a:ext cx="1216935" cy="61093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42FC364-FC0F-49AC-AB95-3CBE54214CEF}"/>
                  </a:ext>
                </a:extLst>
              </p:cNvPr>
              <p:cNvSpPr txBox="1"/>
              <p:nvPr/>
            </p:nvSpPr>
            <p:spPr>
              <a:xfrm>
                <a:off x="6506124" y="6081147"/>
                <a:ext cx="122091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42FC364-FC0F-49AC-AB95-3CBE54214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24" y="6081147"/>
                <a:ext cx="1220912" cy="6127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371BA36-7C6A-4DD3-B959-9B0CA20B74F5}"/>
                  </a:ext>
                </a:extLst>
              </p:cNvPr>
              <p:cNvSpPr txBox="1"/>
              <p:nvPr/>
            </p:nvSpPr>
            <p:spPr>
              <a:xfrm>
                <a:off x="5363383" y="6069215"/>
                <a:ext cx="100931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371BA36-7C6A-4DD3-B959-9B0CA20B7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83" y="6069215"/>
                <a:ext cx="1009315" cy="6127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2CD8EB-D7C8-492D-8D52-AE72CF8B8CD8}"/>
                  </a:ext>
                </a:extLst>
              </p:cNvPr>
              <p:cNvSpPr txBox="1"/>
              <p:nvPr/>
            </p:nvSpPr>
            <p:spPr>
              <a:xfrm>
                <a:off x="7921787" y="6047700"/>
                <a:ext cx="121212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2CD8EB-D7C8-492D-8D52-AE72CF8B8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87" y="6047700"/>
                <a:ext cx="1212127" cy="6109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5D1A794-F487-4603-AAF3-B13669B2E3F7}"/>
                  </a:ext>
                </a:extLst>
              </p:cNvPr>
              <p:cNvSpPr txBox="1"/>
              <p:nvPr/>
            </p:nvSpPr>
            <p:spPr>
              <a:xfrm>
                <a:off x="9157887" y="6069215"/>
                <a:ext cx="121693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5D1A794-F487-4603-AAF3-B13669B2E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887" y="6069215"/>
                <a:ext cx="1216935" cy="61093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23701F-DB6B-4A9F-9560-A8995A030EAA}"/>
                  </a:ext>
                </a:extLst>
              </p:cNvPr>
              <p:cNvSpPr txBox="1"/>
              <p:nvPr/>
            </p:nvSpPr>
            <p:spPr>
              <a:xfrm>
                <a:off x="3782490" y="67871"/>
                <a:ext cx="3125599" cy="60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23701F-DB6B-4A9F-9560-A8995A030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490" y="67871"/>
                <a:ext cx="3125599" cy="60997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A10E4F8-9E01-43B4-BCE5-340EA05AC124}"/>
                  </a:ext>
                </a:extLst>
              </p:cNvPr>
              <p:cNvSpPr txBox="1"/>
              <p:nvPr/>
            </p:nvSpPr>
            <p:spPr>
              <a:xfrm>
                <a:off x="6964921" y="73579"/>
                <a:ext cx="2900089" cy="65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A10E4F8-9E01-43B4-BCE5-340EA05A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21" y="73579"/>
                <a:ext cx="2900089" cy="65947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648057D-91BF-47F5-9DEC-CDA42D5FC164}"/>
              </a:ext>
            </a:extLst>
          </p:cNvPr>
          <p:cNvSpPr/>
          <p:nvPr/>
        </p:nvSpPr>
        <p:spPr>
          <a:xfrm>
            <a:off x="3782490" y="1"/>
            <a:ext cx="6150075" cy="724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17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CA42D7-7FDF-4DEB-8878-E388132A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35" y="713070"/>
            <a:ext cx="4365216" cy="48558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73403A-7154-486F-8EF3-B35626ED1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35" y="713070"/>
            <a:ext cx="4593816" cy="51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5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765674-8EF9-468D-8F3B-54492E7B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12" y="279277"/>
            <a:ext cx="3322221" cy="29592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7F8CBE-B8A9-4602-8789-FAF5AD955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2" y="387227"/>
            <a:ext cx="4063631" cy="36196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92EA53-A18C-4E50-9836-968219A16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63" y="3797300"/>
            <a:ext cx="3799858" cy="33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3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CB0C8D-750E-4D60-AEFE-218F7035F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4" y="-157569"/>
            <a:ext cx="3758006" cy="35865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6187FE-75D0-42E5-9419-A58BCE2AC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04" y="812800"/>
            <a:ext cx="5143625" cy="4540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0485E7-A983-4CB2-A59F-F3E772925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14" y="3429000"/>
            <a:ext cx="36130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9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8976EA-F333-45E1-BB84-64F20AFE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75" y="5010913"/>
            <a:ext cx="2835436" cy="6564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944CF5C-5C8D-4707-B3A8-375E4AEA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Non-dimensional depth-averaged governing eqns. 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Perturbation flow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6B465F-9910-40C2-A595-0FD0A2A58949}"/>
                  </a:ext>
                </a:extLst>
              </p:cNvPr>
              <p:cNvSpPr txBox="1"/>
              <p:nvPr/>
            </p:nvSpPr>
            <p:spPr>
              <a:xfrm>
                <a:off x="508879" y="4959397"/>
                <a:ext cx="1730281" cy="70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𝐹𝑟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𝑔h</m:t>
                                  </m:r>
                                  <m:func>
                                    <m:func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4546A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16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4546A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4546A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Arial" pitchFamily="34" charset="0"/>
                  <a:ea typeface="等线" panose="02010600030101010101" pitchFamily="2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6B465F-9910-40C2-A595-0FD0A2A5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9" y="4959397"/>
                <a:ext cx="1730281" cy="707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83719A-97D5-46ED-8FB8-54837675ED69}"/>
                  </a:ext>
                </a:extLst>
              </p:cNvPr>
              <p:cNvSpPr txBox="1"/>
              <p:nvPr/>
            </p:nvSpPr>
            <p:spPr>
              <a:xfrm>
                <a:off x="508879" y="5667348"/>
                <a:ext cx="1216359" cy="612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e>
                          </m:rad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Arial" pitchFamily="34" charset="0"/>
                  <a:ea typeface="等线" panose="02010600030101010101" pitchFamily="2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83719A-97D5-46ED-8FB8-54837675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9" y="5667348"/>
                <a:ext cx="1216359" cy="612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4B967-6A58-40BA-B4FE-293003A9255F}"/>
                  </a:ext>
                </a:extLst>
              </p:cNvPr>
              <p:cNvSpPr txBox="1"/>
              <p:nvPr/>
            </p:nvSpPr>
            <p:spPr>
              <a:xfrm>
                <a:off x="2276036" y="5667348"/>
                <a:ext cx="3139513" cy="85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𝜈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9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ℒ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𝛽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e>
                      </m:rad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16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Arial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Arial" pitchFamily="34" charset="0"/>
                  <a:ea typeface="等线" panose="02010600030101010101" pitchFamily="2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4B967-6A58-40BA-B4FE-293003A9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36" y="5667348"/>
                <a:ext cx="3139513" cy="852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7D70E-C240-4DA8-B0CB-17484C762450}"/>
                  </a:ext>
                </a:extLst>
              </p:cNvPr>
              <p:cNvSpPr txBox="1"/>
              <p:nvPr/>
            </p:nvSpPr>
            <p:spPr>
              <a:xfrm>
                <a:off x="10514865" y="767358"/>
                <a:ext cx="14080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=1+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=1+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=0+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′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7D70E-C240-4DA8-B0CB-17484C76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865" y="767358"/>
                <a:ext cx="140801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4048D6-755F-42B7-8631-0AD7A0ECF50B}"/>
                  </a:ext>
                </a:extLst>
              </p:cNvPr>
              <p:cNvSpPr txBox="1"/>
              <p:nvPr/>
            </p:nvSpPr>
            <p:spPr>
              <a:xfrm>
                <a:off x="738231" y="1507538"/>
                <a:ext cx="3770840" cy="61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4048D6-755F-42B7-8631-0AD7A0EC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1507538"/>
                <a:ext cx="3770840" cy="6139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AAC58D-42E4-452D-A5E3-A106D9BFAC0F}"/>
                  </a:ext>
                </a:extLst>
              </p:cNvPr>
              <p:cNvSpPr txBox="1"/>
              <p:nvPr/>
            </p:nvSpPr>
            <p:spPr>
              <a:xfrm>
                <a:off x="0" y="2071991"/>
                <a:ext cx="11065079" cy="73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</m:func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en-US" altLang="zh-CN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Γ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′+</m:t>
                          </m:r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AAC58D-42E4-452D-A5E3-A106D9BFA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71991"/>
                <a:ext cx="11065079" cy="736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31A4E2-CB10-42C5-AEA8-0801FF61735E}"/>
                  </a:ext>
                </a:extLst>
              </p:cNvPr>
              <p:cNvSpPr/>
              <p:nvPr/>
            </p:nvSpPr>
            <p:spPr>
              <a:xfrm>
                <a:off x="-234205" y="2777924"/>
                <a:ext cx="9486551" cy="736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𝑉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en-US" altLang="zh-CN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𝑉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𝜂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′+</m:t>
                          </m:r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31A4E2-CB10-42C5-AEA8-0801FF617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4205" y="2777924"/>
                <a:ext cx="9486551" cy="736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33E1E10-FFE2-41E7-9082-2B7638F32652}"/>
                  </a:ext>
                </a:extLst>
              </p:cNvPr>
              <p:cNvSpPr txBox="1"/>
              <p:nvPr/>
            </p:nvSpPr>
            <p:spPr>
              <a:xfrm>
                <a:off x="511498" y="4274045"/>
                <a:ext cx="3139577" cy="60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Γ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33E1E10-FFE2-41E7-9082-2B7638F3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8" y="4274045"/>
                <a:ext cx="3139577" cy="609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04779E8D-608B-4079-BC55-0B4337CF95B6}"/>
              </a:ext>
            </a:extLst>
          </p:cNvPr>
          <p:cNvSpPr txBox="1"/>
          <p:nvPr/>
        </p:nvSpPr>
        <p:spPr>
          <a:xfrm>
            <a:off x="5380258" y="45720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Recall that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FA91910-C07D-4CB5-AAFF-5DD72DD38164}"/>
              </a:ext>
            </a:extLst>
          </p:cNvPr>
          <p:cNvSpPr/>
          <p:nvPr/>
        </p:nvSpPr>
        <p:spPr>
          <a:xfrm>
            <a:off x="5263511" y="4105703"/>
            <a:ext cx="6279740" cy="1308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22DAB4-9121-4891-9B78-C93AB0303B48}"/>
              </a:ext>
            </a:extLst>
          </p:cNvPr>
          <p:cNvSpPr txBox="1"/>
          <p:nvPr/>
        </p:nvSpPr>
        <p:spPr>
          <a:xfrm>
            <a:off x="5265801" y="373032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water model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E698799-85F4-4A9D-86FA-2DFCBBD806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5426" y="4220725"/>
            <a:ext cx="4277568" cy="10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1AA56E-FB87-4B04-8557-F9B7C53A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12" y="918094"/>
            <a:ext cx="5346975" cy="47627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BED207-4B54-4D00-A509-7AA332FD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81" y="617110"/>
            <a:ext cx="4980420" cy="53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9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30451</TotalTime>
  <Words>511</Words>
  <Application>Microsoft Office PowerPoint</Application>
  <PresentationFormat>宽屏</PresentationFormat>
  <Paragraphs>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Times New Roman</vt:lpstr>
      <vt:lpstr>Office 主题​​</vt:lpstr>
      <vt:lpstr>1_Office 主题​​</vt:lpstr>
      <vt:lpstr>整体稳定性计算记录3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Non-dimensional depth-averaged governing eqns.  --- Perturbation 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整体稳定性计算记录3</dc:title>
  <dc:creator>压抑 路</dc:creator>
  <cp:lastModifiedBy>压抑 路</cp:lastModifiedBy>
  <cp:revision>50</cp:revision>
  <dcterms:created xsi:type="dcterms:W3CDTF">2024-01-19T02:45:00Z</dcterms:created>
  <dcterms:modified xsi:type="dcterms:W3CDTF">2024-02-11T08:37:42Z</dcterms:modified>
</cp:coreProperties>
</file>