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630" r:id="rId4"/>
    <p:sldId id="261" r:id="rId5"/>
    <p:sldId id="267" r:id="rId6"/>
    <p:sldId id="265" r:id="rId7"/>
    <p:sldId id="268" r:id="rId8"/>
    <p:sldId id="257" r:id="rId9"/>
    <p:sldId id="258" r:id="rId10"/>
    <p:sldId id="259" r:id="rId11"/>
    <p:sldId id="631" r:id="rId12"/>
    <p:sldId id="63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C6003-7F0C-4456-B08E-E3D5148A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847EB8-7ADC-46B3-9C6D-E5D4125C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52365-AF13-4391-A791-111B6600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4B1A-AFF7-4C5E-AF45-C1E1BE54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56CA8-FCF4-4062-A64D-DFA54E8B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3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4FA03-AAFE-441F-9957-BBCCF61F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D9D00-AAA7-4A50-9903-BD471005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C938F-E409-4259-A8C2-6E1ECB07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D102D-65A4-4905-94F0-669A21C5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44BDB-D2AE-4ADA-80DA-BDA92101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9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22D794-30CE-4859-8697-BF6370EFB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E2281-24B1-403A-B7F1-03AD6B44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26590-4DF1-4186-85DA-18E6C390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F3A04-A1E0-43AC-814B-75FE006D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EAA8-A240-402C-9F0B-E2BF1C05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B8ADF-2493-42F7-B19C-F3AE68837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CA347-BDB4-4472-87D3-B04F8710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F04D-E1D5-44F8-9EAA-4AE2C1C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9A5AE-E25B-4668-8FA7-BBB56DCE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EEF2F-9B60-4030-B38F-AF32B263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39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4BAC-33C6-4DE9-9DA6-8B764C53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0A3B-628E-4191-9873-23801302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89252-B7DE-4316-A85E-D0B8F3E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2951A-D9B9-484D-871D-5ADAD683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1B8F9-3C22-49F3-959F-F4E884FC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0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98CF-9AA0-4E91-830E-ED5B570A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8DFD8-B5ED-4E09-8786-91839F17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48F6-4AE3-4BB5-BB22-073EE09B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44F9F-CD97-41FE-806E-BE4F509C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7ABBC-EF59-48FD-807C-82882FEC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3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E5F91-C1FB-4B7A-B487-BA5991C3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6AC24-F165-4819-949B-C14968F6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2E422-6ADE-4A38-A2A8-48049376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DA8C1-BC41-410A-85B2-D2FFF9EF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FDBBD-70FD-47E7-88F4-AB9BB08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8DCE4-713A-42CE-9E6F-A102CCD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10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DE13D-E8A4-4DE0-A6B7-9B40968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C63E5-13C6-4EC6-8946-5B0C56CB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1865C-5DCD-4ECA-8A23-0D5D2DEF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823AF-DFE3-4F66-95F3-BC7B170F2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6A1C66-5A2A-494C-A4BD-9CC24C348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40FB90-82F2-4E1F-BF19-E9EE5B2A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DE2251-2449-49B6-9EA1-D71DD6ED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3EDF39-B320-4E9F-9636-C14F51CD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96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94798-B92D-4653-8916-0A7B631A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254135-7B0F-4E39-8229-CD3B5B4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D61D7-17B4-4D4B-A76E-4E375D6A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13433-1D15-496B-8E41-7C5B2F83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07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179B77-A9BE-4EC1-9571-E3CD9A72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C97C9-4E70-4713-828B-60D3429F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D7B21-56D2-44C2-B1A3-CA5C50B8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06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88D7F-76BA-445C-8D0D-9D253942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A333B-55EE-4D1C-99A8-653F7E34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E2953-9FCE-4BC2-887A-664F436A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CFDE8-DF85-4806-9770-4BE048E8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D7B6DF-8BE1-44CA-ADF2-1E335B84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73E0B-8650-491D-842E-BB55874A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337F6-0A22-45A9-A93B-BB6553CC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34F42-7BE4-4DD6-86DB-7945EF6E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67E18-8028-49FA-BA46-BDC182D5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B435-6AE8-4747-818A-C085EC26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2432D-57F5-4D2A-936A-D6356824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7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7932-86D0-455C-B2BE-5445D2F1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DF022-086D-4231-B30E-A7BB13B16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E3908-7883-42DD-A462-1B9BEBF54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A7B09-10E9-4EA9-AC7D-FA29043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FDDE9-C092-4C41-AE61-7A5B2CD3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6CB12-3BE6-4D46-BADB-84BC3FE8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6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6AE55-8F8B-445F-9D92-12FC9641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262BA-1AD5-4D18-AD9B-2B87EDB1A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B30A0-9EFC-488D-B91C-D13DAAE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A7078-37CB-4F11-A7B8-76820BAD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48E6F-F998-489F-956C-AC1A5328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4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984FE5-C132-4F78-83B5-CD700CCC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2D119-DC80-4DB4-9F2B-BACFCB08A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88F29-995E-4341-988A-202D7A64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FD426-4103-4626-B09B-081459E3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667EB-CF74-4302-AB04-10F5FDF5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67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3460" y="6401659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33" name="矩形 32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35" name="矩形 34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3" y="131633"/>
            <a:ext cx="2023540" cy="509257"/>
          </a:xfrm>
          <a:prstGeom prst="rect">
            <a:avLst/>
          </a:prstGeom>
        </p:spPr>
      </p:pic>
      <p:sp>
        <p:nvSpPr>
          <p:cNvPr id="37" name="矩形 36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solidFill>
            <a:srgbClr val="00409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AFCB2-41ED-4AA7-AAAE-DBD858D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BAD73-8C0D-4FE6-9FB8-F8DD59BF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5EF8B-3C03-4FDE-A515-A28C88A8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0B461-9DD8-4F30-A938-9D459619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DECCC-C016-471A-9FBC-82593183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9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4F057-2FEE-4C9C-BA91-C7448EB7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5A7B0-A865-4ECE-BCA0-007E919A6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07B86-D82D-46C2-87CC-6DEFEAF9F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CBA05-F111-4E95-A5AD-C576F552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B5359-7139-443D-A8D5-7634057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03785-A1C1-47AE-904F-F2B9C5AD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7A92B-70BC-44FE-B9C7-DEEF7E25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EA11C-6AF0-43DC-85E3-F06548CE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9776B-9920-4CCF-BCC3-D32EE1F4B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ED9F83-57F2-4A83-A700-BF6558436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F37378-A7F2-4D2F-B80C-DB9883714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CBAFD-2EA4-48A7-8C67-AB95B499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912A9-62AE-42EF-A986-0276BFC4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EF457B-5A85-40B7-83B0-E940074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0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0ED7F-387D-4235-A4DB-87A7AFD5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E4E318-DE5C-49DE-85B1-C3864D70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C53DEB-7ED8-427F-A5F2-FC69F61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D143B7-16CC-4906-B05C-B773FE3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7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4DC66-1203-42D7-BE3A-6F6BC51F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8E15B9-44C6-4244-996C-2713613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97F6A-CE17-4C3D-8292-4D8CC63A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4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AC654-A6DB-4B37-8D2D-CC064DA8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A66C5-380E-4BB2-A674-DB272A4F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24EEC-4D83-4AD5-8FD4-B53B44D6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6C53A-B0B7-4A18-95FD-AB3D17AE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EF0BA-1995-463E-B6B3-7D3EB1E4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6A6E4-86A3-4E53-B681-FA5AC964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3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8753-A60E-4577-9D3F-A079FF17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E8577-050C-4FCF-8604-3E8D4E5A9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95225-2EA2-4352-B20D-20C878BDA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0C13F-8074-4EE3-92EC-1F740802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640E1-1CCE-45C3-8B32-E1CB779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2A2B2-66E3-4839-82CF-A4EBF11B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8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5BE3F8-AED0-460A-BACA-AAF2C70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0D428-3B87-4640-9BEC-2471987C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67AAB-901A-4CB5-A166-2440703CA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6302-2E20-431C-B370-9B33A3EFF1D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FC3EA-A283-4FB5-B2B0-0F72D3B22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6F95F-D2A2-4981-993D-0F72E2089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3B83-8317-418B-8F64-A4FA7AAE6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8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432DC8-E41F-450B-8FBF-FA8FDF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91428-DBE0-48E2-82A8-79C59ADF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61D3E-E50B-4F10-8D7D-60D02B6F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F7C1-DDA2-48A9-9076-0B753BE6E61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EF626-19CD-4DDD-B6E0-437EA779A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349F8-8ADD-4D34-B1D0-C982704A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EC5D-8398-474D-9558-B55717457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0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0.png"/><Relationship Id="rId11" Type="http://schemas.openxmlformats.org/officeDocument/2006/relationships/image" Target="../media/image4.png"/><Relationship Id="rId5" Type="http://schemas.openxmlformats.org/officeDocument/2006/relationships/image" Target="../media/image270.png"/><Relationship Id="rId10" Type="http://schemas.openxmlformats.org/officeDocument/2006/relationships/image" Target="../media/image33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8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16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AB55-D99E-43BE-9FE2-E446FB675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2FD</a:t>
            </a:r>
            <a:r>
              <a:rPr lang="zh-CN" altLang="en-US" sz="4400" dirty="0"/>
              <a:t>二阶三点差分计算结果记录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450D06-C1D6-45B0-89D3-21197E508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2024.2.18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01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719313-CA90-4FA0-8F98-A3641DEA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23" y="500294"/>
            <a:ext cx="4451168" cy="53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4AB240-AFF4-4AC3-A456-94B975D0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6" y="227820"/>
            <a:ext cx="5346975" cy="4762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87AC90-B514-49E2-8FF9-2D8E100E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96" y="-333432"/>
            <a:ext cx="4374402" cy="3896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344DC0-56D7-4BC5-90D2-817EB223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05" y="3361207"/>
            <a:ext cx="5040795" cy="44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8976EA-F333-45E1-BB84-64F20AFE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75" y="5010913"/>
            <a:ext cx="2835436" cy="6564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944CF5C-5C8D-4707-B3A8-375E4AEA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Non-dimensional depth-averaged governing eqns. 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Perturbation flow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/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𝐹𝑟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𝑔h</m:t>
                                  </m:r>
                                  <m:func>
                                    <m:func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6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44546A">
                                              <a:lumMod val="7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6B465F-9910-40C2-A595-0FD0A2A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4959397"/>
                <a:ext cx="1730281" cy="707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/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𝑢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e>
                          </m:rad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83719A-97D5-46ED-8FB8-54837675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9" y="5667348"/>
                <a:ext cx="1216359" cy="612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/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𝜈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ℒ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𝛽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𝑔</m:t>
                          </m:r>
                        </m:e>
                      </m:rad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16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rad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546A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6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546A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44546A">
                                          <a:lumMod val="75000"/>
                                        </a:srgb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Arial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Arial" pitchFamily="34" charset="0"/>
                  <a:ea typeface="等线" panose="02010600030101010101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4B967-6A58-40BA-B4FE-293003A9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6" y="5667348"/>
                <a:ext cx="3139513" cy="852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/>
              <p:nvPr/>
            </p:nvSpPr>
            <p:spPr>
              <a:xfrm>
                <a:off x="10514865" y="767358"/>
                <a:ext cx="14080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′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A27D70E-C240-4DA8-B0CB-17484C76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865" y="767358"/>
                <a:ext cx="140801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/>
              <p:nvPr/>
            </p:nvSpPr>
            <p:spPr>
              <a:xfrm>
                <a:off x="738231" y="1507538"/>
                <a:ext cx="3770840" cy="61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E4048D6-755F-42B7-8631-0AD7A0EC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1507538"/>
                <a:ext cx="3770840" cy="613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/>
              <p:nvPr/>
            </p:nvSpPr>
            <p:spPr>
              <a:xfrm>
                <a:off x="0" y="2071991"/>
                <a:ext cx="11065079" cy="73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p>
                        <m:sSup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p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</m:func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kumimoji="0" lang="en-US" altLang="zh-CN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′+</m:t>
                          </m:r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4AAC58D-42E4-452D-A5E3-A106D9BF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1991"/>
                <a:ext cx="11065079" cy="736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/>
              <p:nvPr/>
            </p:nvSpPr>
            <p:spPr>
              <a:xfrm>
                <a:off x="-234205" y="2777924"/>
                <a:ext cx="9486551" cy="73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den>
                      </m:f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  <m:r>
                                    <a:rPr kumimoji="0" lang="en-US" altLang="zh-CN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a:rPr kumimoji="0" lang="en-US" altLang="zh-CN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num>
                        <m:den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sSup>
                            <m:sSup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′+</m:t>
                          </m:r>
                          <m:f>
                            <m:fPr>
                              <m:ctrlP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>
                                      <a:lumMod val="6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>
                                      <a:lumMod val="6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0" lang="en-US" altLang="zh-CN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>
                                      <a:lumMod val="65000"/>
                                    </a:prst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31A4E2-CB10-42C5-AEA8-0801FF61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205" y="2777924"/>
                <a:ext cx="9486551" cy="736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/>
              <p:nvPr/>
            </p:nvSpPr>
            <p:spPr>
              <a:xfrm>
                <a:off x="511498" y="4274045"/>
                <a:ext cx="3139577" cy="60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𝜉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3E1E10-FFE2-41E7-9082-2B7638F3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8" y="4274045"/>
                <a:ext cx="3139577" cy="609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04779E8D-608B-4079-BC55-0B4337CF95B6}"/>
              </a:ext>
            </a:extLst>
          </p:cNvPr>
          <p:cNvSpPr txBox="1"/>
          <p:nvPr/>
        </p:nvSpPr>
        <p:spPr>
          <a:xfrm>
            <a:off x="5380258" y="45720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Recall that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FA91910-C07D-4CB5-AAFF-5DD72DD38164}"/>
              </a:ext>
            </a:extLst>
          </p:cNvPr>
          <p:cNvSpPr/>
          <p:nvPr/>
        </p:nvSpPr>
        <p:spPr>
          <a:xfrm>
            <a:off x="5263511" y="4105703"/>
            <a:ext cx="6279740" cy="1308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22DAB4-9121-4891-9B78-C93AB0303B48}"/>
              </a:ext>
            </a:extLst>
          </p:cNvPr>
          <p:cNvSpPr txBox="1"/>
          <p:nvPr/>
        </p:nvSpPr>
        <p:spPr>
          <a:xfrm>
            <a:off x="5265801" y="373032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 water model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E698799-85F4-4A9D-86FA-2DFCBBD806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5014" y="4105703"/>
            <a:ext cx="5096734" cy="13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F5079A-9AC6-4776-80C6-53F656854247}"/>
                  </a:ext>
                </a:extLst>
              </p:cNvPr>
              <p:cNvSpPr txBox="1"/>
              <p:nvPr/>
            </p:nvSpPr>
            <p:spPr>
              <a:xfrm>
                <a:off x="112060" y="120650"/>
                <a:ext cx="466538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𝑑𝐴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𝑑𝐴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F5079A-9AC6-4776-80C6-53F65685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" y="120650"/>
                <a:ext cx="4665380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384F89-D659-48D2-89CF-B77B84F14ACA}"/>
                  </a:ext>
                </a:extLst>
              </p:cNvPr>
              <p:cNvSpPr txBox="1"/>
              <p:nvPr/>
            </p:nvSpPr>
            <p:spPr>
              <a:xfrm>
                <a:off x="502640" y="813198"/>
                <a:ext cx="9566273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384F89-D659-48D2-89CF-B77B84F1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813198"/>
                <a:ext cx="9566273" cy="398442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9BC944-DBEA-4D0D-80A8-40946FDED69C}"/>
                  </a:ext>
                </a:extLst>
              </p:cNvPr>
              <p:cNvSpPr txBox="1"/>
              <p:nvPr/>
            </p:nvSpPr>
            <p:spPr>
              <a:xfrm>
                <a:off x="502640" y="1392572"/>
                <a:ext cx="10428560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16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9BC944-DBEA-4D0D-80A8-40946FDED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1392572"/>
                <a:ext cx="10428560" cy="398442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87A8102-731F-490A-966D-AA888770F78D}"/>
                  </a:ext>
                </a:extLst>
              </p:cNvPr>
              <p:cNvSpPr txBox="1"/>
              <p:nvPr/>
            </p:nvSpPr>
            <p:spPr>
              <a:xfrm>
                <a:off x="502640" y="1971946"/>
                <a:ext cx="8454301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17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18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19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87A8102-731F-490A-966D-AA888770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1971946"/>
                <a:ext cx="8454301" cy="398442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793DF8-9990-435B-A019-0F7F77987925}"/>
                  </a:ext>
                </a:extLst>
              </p:cNvPr>
              <p:cNvSpPr txBox="1"/>
              <p:nvPr/>
            </p:nvSpPr>
            <p:spPr>
              <a:xfrm>
                <a:off x="561363" y="2551320"/>
                <a:ext cx="4721870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24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25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26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F793DF8-9990-435B-A019-0F7F77987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63" y="2551320"/>
                <a:ext cx="4721870" cy="39844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ABF666-ACFC-4241-88F8-DCFF0A4D96DF}"/>
                  </a:ext>
                </a:extLst>
              </p:cNvPr>
              <p:cNvSpPr txBox="1"/>
              <p:nvPr/>
            </p:nvSpPr>
            <p:spPr>
              <a:xfrm>
                <a:off x="502640" y="3130694"/>
                <a:ext cx="4764702" cy="3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27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28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29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30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ABF666-ACFC-4241-88F8-DCFF0A4D9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0" y="3130694"/>
                <a:ext cx="4764702" cy="39844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D19A5E5-DAF4-4204-B1CD-ACD12FC82E7B}"/>
              </a:ext>
            </a:extLst>
          </p:cNvPr>
          <p:cNvSpPr txBox="1"/>
          <p:nvPr/>
        </p:nvSpPr>
        <p:spPr>
          <a:xfrm>
            <a:off x="251670" y="371006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Left BCs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2465C9-C880-443C-8FE2-2489068D011C}"/>
                  </a:ext>
                </a:extLst>
              </p:cNvPr>
              <p:cNvSpPr txBox="1"/>
              <p:nvPr/>
            </p:nvSpPr>
            <p:spPr>
              <a:xfrm>
                <a:off x="325118" y="4079400"/>
                <a:ext cx="671146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2465C9-C880-443C-8FE2-2489068D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4079400"/>
                <a:ext cx="671146" cy="278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DE142E-8814-486D-BCCA-6EF96884A8E9}"/>
                  </a:ext>
                </a:extLst>
              </p:cNvPr>
              <p:cNvSpPr txBox="1"/>
              <p:nvPr/>
            </p:nvSpPr>
            <p:spPr>
              <a:xfrm>
                <a:off x="325118" y="4395282"/>
                <a:ext cx="711220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DE142E-8814-486D-BCCA-6EF96884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4395282"/>
                <a:ext cx="711220" cy="278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563CE3-1676-4D49-84CE-ABA3A1236651}"/>
                  </a:ext>
                </a:extLst>
              </p:cNvPr>
              <p:cNvSpPr txBox="1"/>
              <p:nvPr/>
            </p:nvSpPr>
            <p:spPr>
              <a:xfrm>
                <a:off x="325118" y="4711164"/>
                <a:ext cx="751296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𝐼𝐼𝐼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563CE3-1676-4D49-84CE-ABA3A123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" y="4711164"/>
                <a:ext cx="751296" cy="2784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524F8D5-076F-47E1-BAC8-009ED5EEABD2}"/>
              </a:ext>
            </a:extLst>
          </p:cNvPr>
          <p:cNvSpPr txBox="1"/>
          <p:nvPr/>
        </p:nvSpPr>
        <p:spPr>
          <a:xfrm>
            <a:off x="5192785" y="27548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List eqns. at half points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1AA042-E20D-4AF9-A281-C41F869A0D51}"/>
              </a:ext>
            </a:extLst>
          </p:cNvPr>
          <p:cNvSpPr txBox="1"/>
          <p:nvPr/>
        </p:nvSpPr>
        <p:spPr>
          <a:xfrm>
            <a:off x="6104389" y="37100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Right BCs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7561BA-3087-4B99-9DB5-A0FFE03F8072}"/>
              </a:ext>
            </a:extLst>
          </p:cNvPr>
          <p:cNvSpPr txBox="1"/>
          <p:nvPr/>
        </p:nvSpPr>
        <p:spPr>
          <a:xfrm>
            <a:off x="6438695" y="4497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D2B3124-AAAF-4D39-8AA5-3542F4ECFA39}"/>
                  </a:ext>
                </a:extLst>
              </p:cNvPr>
              <p:cNvSpPr txBox="1"/>
              <p:nvPr/>
            </p:nvSpPr>
            <p:spPr>
              <a:xfrm>
                <a:off x="6218867" y="4434132"/>
                <a:ext cx="776815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D2B3124-AAAF-4D39-8AA5-3542F4EC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67" y="4434132"/>
                <a:ext cx="776815" cy="2784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EE16A7-61D2-47C3-9521-20BDCBC65874}"/>
                  </a:ext>
                </a:extLst>
              </p:cNvPr>
              <p:cNvSpPr txBox="1"/>
              <p:nvPr/>
            </p:nvSpPr>
            <p:spPr>
              <a:xfrm>
                <a:off x="6235018" y="4715017"/>
                <a:ext cx="723147" cy="278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472C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EE16A7-61D2-47C3-9521-20BDCBC6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018" y="4715017"/>
                <a:ext cx="723147" cy="2784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5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0CF56A-ED05-4768-BEA4-12C994EF2D11}"/>
                  </a:ext>
                </a:extLst>
              </p:cNvPr>
              <p:cNvSpPr txBox="1"/>
              <p:nvPr/>
            </p:nvSpPr>
            <p:spPr>
              <a:xfrm>
                <a:off x="302004" y="503339"/>
                <a:ext cx="156542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0CF56A-ED05-4768-BEA4-12C994EF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503339"/>
                <a:ext cx="1565429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3D99A5-A084-4C4F-913A-5ED5CF177255}"/>
                  </a:ext>
                </a:extLst>
              </p:cNvPr>
              <p:cNvSpPr txBox="1"/>
              <p:nvPr/>
            </p:nvSpPr>
            <p:spPr>
              <a:xfrm>
                <a:off x="299208" y="134007"/>
                <a:ext cx="3264035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List coeffs. at half points </a:t>
                </a:r>
                <a14:m>
                  <m:oMath xmlns:m="http://schemas.openxmlformats.org/officeDocument/2006/math"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𝒊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den>
                    </m:f>
                  </m:oMath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3D99A5-A084-4C4F-913A-5ED5CF177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8" y="134007"/>
                <a:ext cx="3264035" cy="491096"/>
              </a:xfrm>
              <a:prstGeom prst="rect">
                <a:avLst/>
              </a:prstGeom>
              <a:blipFill>
                <a:blip r:embed="rId3"/>
                <a:stretch>
                  <a:fillRect l="-1493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19F87-5B86-433A-A640-10ACB1DFD5C4}"/>
                  </a:ext>
                </a:extLst>
              </p:cNvPr>
              <p:cNvSpPr txBox="1"/>
              <p:nvPr/>
            </p:nvSpPr>
            <p:spPr>
              <a:xfrm>
                <a:off x="299208" y="1178107"/>
                <a:ext cx="1782347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19F87-5B86-433A-A640-10ACB1DFD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8" y="1178107"/>
                <a:ext cx="1782347" cy="61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4DAAA6-7A88-4F46-941E-04E3633D7F0D}"/>
                  </a:ext>
                </a:extLst>
              </p:cNvPr>
              <p:cNvSpPr txBox="1"/>
              <p:nvPr/>
            </p:nvSpPr>
            <p:spPr>
              <a:xfrm>
                <a:off x="469783" y="2139193"/>
                <a:ext cx="105567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B4DAAA6-7A88-4F46-941E-04E3633D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" y="2139193"/>
                <a:ext cx="1055674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32AFC-9512-46D5-B288-1981C7F09913}"/>
                  </a:ext>
                </a:extLst>
              </p:cNvPr>
              <p:cNvSpPr txBox="1"/>
              <p:nvPr/>
            </p:nvSpPr>
            <p:spPr>
              <a:xfrm>
                <a:off x="469783" y="2819923"/>
                <a:ext cx="105567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832AFC-9512-46D5-B288-1981C7F09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" y="2819923"/>
                <a:ext cx="1055674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428B1-93B3-42BF-8326-D26A9BEA7211}"/>
                  </a:ext>
                </a:extLst>
              </p:cNvPr>
              <p:cNvSpPr txBox="1"/>
              <p:nvPr/>
            </p:nvSpPr>
            <p:spPr>
              <a:xfrm>
                <a:off x="451666" y="3445703"/>
                <a:ext cx="1692386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428B1-93B3-42BF-8326-D26A9BE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3445703"/>
                <a:ext cx="1692386" cy="6640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0965EA-B4AD-4155-B205-7674C77DA133}"/>
                  </a:ext>
                </a:extLst>
              </p:cNvPr>
              <p:cNvSpPr txBox="1"/>
              <p:nvPr/>
            </p:nvSpPr>
            <p:spPr>
              <a:xfrm>
                <a:off x="451666" y="4277566"/>
                <a:ext cx="1692386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0965EA-B4AD-4155-B205-7674C77D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4277566"/>
                <a:ext cx="1692386" cy="6640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C2D93E-EBD8-42AD-B739-2DBD32F3D608}"/>
                  </a:ext>
                </a:extLst>
              </p:cNvPr>
              <p:cNvSpPr txBox="1"/>
              <p:nvPr/>
            </p:nvSpPr>
            <p:spPr>
              <a:xfrm>
                <a:off x="469783" y="5142451"/>
                <a:ext cx="102887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7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C2D93E-EBD8-42AD-B739-2DBD32F3D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3" y="5142451"/>
                <a:ext cx="1028871" cy="6090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657BB8-9868-432D-A216-06C2DAAC7A01}"/>
                  </a:ext>
                </a:extLst>
              </p:cNvPr>
              <p:cNvSpPr txBox="1"/>
              <p:nvPr/>
            </p:nvSpPr>
            <p:spPr>
              <a:xfrm>
                <a:off x="451666" y="5952385"/>
                <a:ext cx="102887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8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657BB8-9868-432D-A216-06C2DAAC7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6" y="5952385"/>
                <a:ext cx="1028871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4A0A59-3E90-4B5F-BCFB-A956036784A7}"/>
                  </a:ext>
                </a:extLst>
              </p:cNvPr>
              <p:cNvSpPr txBox="1"/>
              <p:nvPr/>
            </p:nvSpPr>
            <p:spPr>
              <a:xfrm>
                <a:off x="2726422" y="808775"/>
                <a:ext cx="2280304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4A0A59-3E90-4B5F-BCFB-A9560367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2" y="808775"/>
                <a:ext cx="2280304" cy="659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A916650-9ED6-4F88-9C22-075A8A0DC455}"/>
                  </a:ext>
                </a:extLst>
              </p:cNvPr>
              <p:cNvSpPr txBox="1"/>
              <p:nvPr/>
            </p:nvSpPr>
            <p:spPr>
              <a:xfrm>
                <a:off x="2726422" y="1459210"/>
                <a:ext cx="2589170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A916650-9ED6-4F88-9C22-075A8A0D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2" y="1459210"/>
                <a:ext cx="2589170" cy="6595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9FBD7E-71B3-43D3-8241-EE22B37D0709}"/>
                  </a:ext>
                </a:extLst>
              </p:cNvPr>
              <p:cNvSpPr txBox="1"/>
              <p:nvPr/>
            </p:nvSpPr>
            <p:spPr>
              <a:xfrm>
                <a:off x="2852257" y="2382473"/>
                <a:ext cx="4112664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9FBD7E-71B3-43D3-8241-EE22B37D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2382473"/>
                <a:ext cx="4112664" cy="769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81B12A-C21F-4A72-BB39-71AFD228753F}"/>
                  </a:ext>
                </a:extLst>
              </p:cNvPr>
              <p:cNvSpPr txBox="1"/>
              <p:nvPr/>
            </p:nvSpPr>
            <p:spPr>
              <a:xfrm>
                <a:off x="2852257" y="3321461"/>
                <a:ext cx="4112664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Γ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F81B12A-C21F-4A72-BB39-71AFD228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3321461"/>
                <a:ext cx="4112664" cy="7693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BE4EA6-DA7A-4022-B4A7-785C2092D66B}"/>
                  </a:ext>
                </a:extLst>
              </p:cNvPr>
              <p:cNvSpPr txBox="1"/>
              <p:nvPr/>
            </p:nvSpPr>
            <p:spPr>
              <a:xfrm>
                <a:off x="2852257" y="4126509"/>
                <a:ext cx="1784848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13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BE4EA6-DA7A-4022-B4A7-785C2092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4126509"/>
                <a:ext cx="1784848" cy="6640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BAE98C-93B4-47D5-A89B-8F26BA726BA8}"/>
                  </a:ext>
                </a:extLst>
              </p:cNvPr>
              <p:cNvSpPr txBox="1"/>
              <p:nvPr/>
            </p:nvSpPr>
            <p:spPr>
              <a:xfrm>
                <a:off x="2852257" y="4765848"/>
                <a:ext cx="1784848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14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3BAE98C-93B4-47D5-A89B-8F26BA72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7" y="4765848"/>
                <a:ext cx="1784848" cy="6640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58BE57-CF12-4D2B-9858-D465CB49D728}"/>
                  </a:ext>
                </a:extLst>
              </p:cNvPr>
              <p:cNvSpPr txBox="1"/>
              <p:nvPr/>
            </p:nvSpPr>
            <p:spPr>
              <a:xfrm>
                <a:off x="2635146" y="5411727"/>
                <a:ext cx="2219069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15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58BE57-CF12-4D2B-9858-D465CB49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46" y="5411727"/>
                <a:ext cx="2219069" cy="6574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0CB13A-3F72-4DE5-9468-41994ACFAD0E}"/>
                  </a:ext>
                </a:extLst>
              </p:cNvPr>
              <p:cNvSpPr txBox="1"/>
              <p:nvPr/>
            </p:nvSpPr>
            <p:spPr>
              <a:xfrm>
                <a:off x="2617029" y="6075755"/>
                <a:ext cx="2219069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16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10CB13A-3F72-4DE5-9468-41994ACF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29" y="6075755"/>
                <a:ext cx="2219069" cy="6574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99031C-16DA-41AB-9696-474B203EBE3D}"/>
                  </a:ext>
                </a:extLst>
              </p:cNvPr>
              <p:cNvSpPr txBox="1"/>
              <p:nvPr/>
            </p:nvSpPr>
            <p:spPr>
              <a:xfrm>
                <a:off x="7248088" y="715649"/>
                <a:ext cx="2080762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17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999031C-16DA-41AB-9696-474B203E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715649"/>
                <a:ext cx="2080762" cy="6640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3034E79-BA23-4A55-906A-6A85C90953B5}"/>
                  </a:ext>
                </a:extLst>
              </p:cNvPr>
              <p:cNvSpPr txBox="1"/>
              <p:nvPr/>
            </p:nvSpPr>
            <p:spPr>
              <a:xfrm>
                <a:off x="7248088" y="1379677"/>
                <a:ext cx="2080762" cy="664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18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3034E79-BA23-4A55-906A-6A85C9095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1379677"/>
                <a:ext cx="2080762" cy="66402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42096A-2A9A-4963-B23C-AFC424B60968}"/>
                  </a:ext>
                </a:extLst>
              </p:cNvPr>
              <p:cNvSpPr txBox="1"/>
              <p:nvPr/>
            </p:nvSpPr>
            <p:spPr>
              <a:xfrm>
                <a:off x="7248088" y="2021747"/>
                <a:ext cx="3485441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19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A42096A-2A9A-4963-B23C-AFC424B60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88" y="2021747"/>
                <a:ext cx="3485441" cy="76937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9C68FD-5C8E-41FE-A838-A137C5B00669}"/>
                  </a:ext>
                </a:extLst>
              </p:cNvPr>
              <p:cNvSpPr txBox="1"/>
              <p:nvPr/>
            </p:nvSpPr>
            <p:spPr>
              <a:xfrm>
                <a:off x="7308209" y="2909821"/>
                <a:ext cx="3485441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20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8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9C68FD-5C8E-41FE-A838-A137C5B00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09" y="2909821"/>
                <a:ext cx="3485441" cy="7693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FAEBAAB-03AD-4D1D-8972-297E09BDF9C2}"/>
                  </a:ext>
                </a:extLst>
              </p:cNvPr>
              <p:cNvSpPr txBox="1"/>
              <p:nvPr/>
            </p:nvSpPr>
            <p:spPr>
              <a:xfrm>
                <a:off x="7407479" y="3900881"/>
                <a:ext cx="2037930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FAEBAAB-03AD-4D1D-8972-297E09BDF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79" y="3900881"/>
                <a:ext cx="2037930" cy="65748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6557F0E-9E60-4A02-8F6B-6DC9EC02A8D7}"/>
                  </a:ext>
                </a:extLst>
              </p:cNvPr>
              <p:cNvSpPr txBox="1"/>
              <p:nvPr/>
            </p:nvSpPr>
            <p:spPr>
              <a:xfrm>
                <a:off x="7407479" y="4609580"/>
                <a:ext cx="2037930" cy="657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22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b>
                        <m:sup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6557F0E-9E60-4A02-8F6B-6DC9EC02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79" y="4609580"/>
                <a:ext cx="2037930" cy="65748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1ABAD4-0381-4A08-AF48-1A62253718BF}"/>
                  </a:ext>
                </a:extLst>
              </p:cNvPr>
              <p:cNvSpPr txBox="1"/>
              <p:nvPr/>
            </p:nvSpPr>
            <p:spPr>
              <a:xfrm>
                <a:off x="5363383" y="5350009"/>
                <a:ext cx="100931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23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1ABAD4-0381-4A08-AF48-1A622537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83" y="5350009"/>
                <a:ext cx="1009314" cy="6127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3FDA514-72F2-4A90-ABDE-C11F2EB9586C}"/>
                  </a:ext>
                </a:extLst>
              </p:cNvPr>
              <p:cNvSpPr txBox="1"/>
              <p:nvPr/>
            </p:nvSpPr>
            <p:spPr>
              <a:xfrm>
                <a:off x="6506124" y="5337486"/>
                <a:ext cx="12209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24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3FDA514-72F2-4A90-ABDE-C11F2EB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24" y="5337486"/>
                <a:ext cx="1220912" cy="6127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3C3776-8880-44D8-A1A1-BD979D3C3069}"/>
                  </a:ext>
                </a:extLst>
              </p:cNvPr>
              <p:cNvSpPr txBox="1"/>
              <p:nvPr/>
            </p:nvSpPr>
            <p:spPr>
              <a:xfrm>
                <a:off x="9157887" y="5337486"/>
                <a:ext cx="121693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26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F3C3776-8880-44D8-A1A1-BD979D3C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887" y="5337486"/>
                <a:ext cx="1216935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989A57-50DA-41CE-9BF1-F18DB40DAA62}"/>
                  </a:ext>
                </a:extLst>
              </p:cNvPr>
              <p:cNvSpPr txBox="1"/>
              <p:nvPr/>
            </p:nvSpPr>
            <p:spPr>
              <a:xfrm>
                <a:off x="7833994" y="5354339"/>
                <a:ext cx="121693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25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989A57-50DA-41CE-9BF1-F18DB40D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94" y="5354339"/>
                <a:ext cx="1216935" cy="6109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42FC364-FC0F-49AC-AB95-3CBE54214CEF}"/>
                  </a:ext>
                </a:extLst>
              </p:cNvPr>
              <p:cNvSpPr txBox="1"/>
              <p:nvPr/>
            </p:nvSpPr>
            <p:spPr>
              <a:xfrm>
                <a:off x="6506124" y="6081147"/>
                <a:ext cx="12209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28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42FC364-FC0F-49AC-AB95-3CBE54214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24" y="6081147"/>
                <a:ext cx="1220912" cy="6127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371BA36-7C6A-4DD3-B959-9B0CA20B74F5}"/>
                  </a:ext>
                </a:extLst>
              </p:cNvPr>
              <p:cNvSpPr txBox="1"/>
              <p:nvPr/>
            </p:nvSpPr>
            <p:spPr>
              <a:xfrm>
                <a:off x="5363383" y="6069215"/>
                <a:ext cx="100931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27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371BA36-7C6A-4DD3-B959-9B0CA20B7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83" y="6069215"/>
                <a:ext cx="1009315" cy="6127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2CD8EB-D7C8-492D-8D52-AE72CF8B8CD8}"/>
                  </a:ext>
                </a:extLst>
              </p:cNvPr>
              <p:cNvSpPr txBox="1"/>
              <p:nvPr/>
            </p:nvSpPr>
            <p:spPr>
              <a:xfrm>
                <a:off x="7921787" y="6047700"/>
                <a:ext cx="121212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29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2CD8EB-D7C8-492D-8D52-AE72CF8B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87" y="6047700"/>
                <a:ext cx="1212127" cy="6109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5D1A794-F487-4603-AAF3-B13669B2E3F7}"/>
                  </a:ext>
                </a:extLst>
              </p:cNvPr>
              <p:cNvSpPr txBox="1"/>
              <p:nvPr/>
            </p:nvSpPr>
            <p:spPr>
              <a:xfrm>
                <a:off x="9157887" y="6069215"/>
                <a:ext cx="121693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30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5D1A794-F487-4603-AAF3-B13669B2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887" y="6069215"/>
                <a:ext cx="1216935" cy="6109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23701F-DB6B-4A9F-9560-A8995A030EAA}"/>
                  </a:ext>
                </a:extLst>
              </p:cNvPr>
              <p:cNvSpPr txBox="1"/>
              <p:nvPr/>
            </p:nvSpPr>
            <p:spPr>
              <a:xfrm>
                <a:off x="3782490" y="67871"/>
                <a:ext cx="3125599" cy="609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23701F-DB6B-4A9F-9560-A8995A03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490" y="67871"/>
                <a:ext cx="3125599" cy="6099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A10E4F8-9E01-43B4-BCE5-340EA05AC124}"/>
                  </a:ext>
                </a:extLst>
              </p:cNvPr>
              <p:cNvSpPr txBox="1"/>
              <p:nvPr/>
            </p:nvSpPr>
            <p:spPr>
              <a:xfrm>
                <a:off x="6964921" y="73579"/>
                <a:ext cx="2900089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𝜂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tan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A10E4F8-9E01-43B4-BCE5-340EA05A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21" y="73579"/>
                <a:ext cx="2900089" cy="65947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648057D-91BF-47F5-9DEC-CDA42D5FC164}"/>
              </a:ext>
            </a:extLst>
          </p:cNvPr>
          <p:cNvSpPr/>
          <p:nvPr/>
        </p:nvSpPr>
        <p:spPr>
          <a:xfrm>
            <a:off x="3782490" y="1"/>
            <a:ext cx="6150075" cy="724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17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CBCB8B-B76F-4ED8-8B52-42E5777019D5}"/>
                  </a:ext>
                </a:extLst>
              </p:cNvPr>
              <p:cNvSpPr txBox="1"/>
              <p:nvPr/>
            </p:nvSpPr>
            <p:spPr>
              <a:xfrm>
                <a:off x="10805415" y="1006197"/>
                <a:ext cx="753604" cy="367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CBCB8B-B76F-4ED8-8B52-42E57770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415" y="1006197"/>
                <a:ext cx="753604" cy="3674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333F9-1409-43E8-B490-BEF32A479515}"/>
                  </a:ext>
                </a:extLst>
              </p:cNvPr>
              <p:cNvSpPr txBox="1"/>
              <p:nvPr/>
            </p:nvSpPr>
            <p:spPr>
              <a:xfrm>
                <a:off x="155831" y="0"/>
                <a:ext cx="10563955" cy="307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5E333F9-1409-43E8-B490-BEF32A479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1" y="0"/>
                <a:ext cx="10563955" cy="3072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4C6E12-F809-4892-A40A-9A45361448F0}"/>
                  </a:ext>
                </a:extLst>
              </p:cNvPr>
              <p:cNvSpPr txBox="1"/>
              <p:nvPr/>
            </p:nvSpPr>
            <p:spPr>
              <a:xfrm>
                <a:off x="155831" y="3072829"/>
                <a:ext cx="10719473" cy="3073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29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28</m:t>
                                    </m:r>
                                  </m:sub>
                                </m:sSub>
                              </m:e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4C6E12-F809-4892-A40A-9A453614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1" y="3072829"/>
                <a:ext cx="10719473" cy="3073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6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B811F0-AA78-4066-8CEC-79D356B63C12}"/>
                  </a:ext>
                </a:extLst>
              </p:cNvPr>
              <p:cNvSpPr txBox="1"/>
              <p:nvPr/>
            </p:nvSpPr>
            <p:spPr>
              <a:xfrm>
                <a:off x="2567148" y="1496604"/>
                <a:ext cx="6204904" cy="185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B811F0-AA78-4066-8CEC-79D356B6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48" y="1496604"/>
                <a:ext cx="6204904" cy="1858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C1E93-0966-4259-80DA-8E230221840D}"/>
                  </a:ext>
                </a:extLst>
              </p:cNvPr>
              <p:cNvSpPr txBox="1"/>
              <p:nvPr/>
            </p:nvSpPr>
            <p:spPr>
              <a:xfrm>
                <a:off x="2567148" y="3355126"/>
                <a:ext cx="6204904" cy="185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0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>
                                <m:r>
                                  <a:rPr kumimoji="0" lang="en-US" altLang="zh-CN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B3C1E93-0966-4259-80DA-8E230221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48" y="3355126"/>
                <a:ext cx="6204904" cy="1858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BC2ADD-6287-4D05-B460-5FF389C2324F}"/>
                  </a:ext>
                </a:extLst>
              </p:cNvPr>
              <p:cNvSpPr txBox="1"/>
              <p:nvPr/>
            </p:nvSpPr>
            <p:spPr>
              <a:xfrm>
                <a:off x="8621015" y="1539501"/>
                <a:ext cx="753604" cy="367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𝑉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𝐼𝐼𝐼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0" lang="en-US" altLang="zh-CN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ABC2ADD-6287-4D05-B460-5FF389C2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15" y="1539501"/>
                <a:ext cx="753604" cy="3674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6A3CF6-1CBD-49B7-8973-37436FDDC00D}"/>
                  </a:ext>
                </a:extLst>
              </p:cNvPr>
              <p:cNvSpPr txBox="1"/>
              <p:nvPr/>
            </p:nvSpPr>
            <p:spPr>
              <a:xfrm>
                <a:off x="2025650" y="3051517"/>
                <a:ext cx="492699" cy="60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6A3CF6-1CBD-49B7-8973-37436FDDC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50" y="3051517"/>
                <a:ext cx="492699" cy="60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5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BDADC5D-2AA6-429D-9D58-D435E47E115E}"/>
              </a:ext>
            </a:extLst>
          </p:cNvPr>
          <p:cNvSpPr txBox="1"/>
          <p:nvPr/>
        </p:nvSpPr>
        <p:spPr>
          <a:xfrm>
            <a:off x="2642301" y="38759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最高点 </a:t>
            </a:r>
            <a:r>
              <a:rPr lang="en-US" altLang="zh-CN" dirty="0"/>
              <a:t>N=800 Vnew2393</a:t>
            </a:r>
            <a:r>
              <a:rPr lang="zh-CN" altLang="en-US" dirty="0"/>
              <a:t>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D44AE1-1B16-4205-8217-A5A78255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442" y="-53259"/>
            <a:ext cx="4945824" cy="41822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ECBB37-3346-4A52-BB29-C423B79B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81" y="3470868"/>
            <a:ext cx="4039204" cy="34155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00B51D-9F2D-4B63-B817-4828859C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87" y="1217098"/>
            <a:ext cx="5525781" cy="4827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97079FB-E996-48AE-B704-4D3BDA6B8F93}"/>
                  </a:ext>
                </a:extLst>
              </p:cNvPr>
              <p:cNvSpPr txBox="1"/>
              <p:nvPr/>
            </p:nvSpPr>
            <p:spPr>
              <a:xfrm>
                <a:off x="163961" y="2169335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97079FB-E996-48AE-B704-4D3BDA6B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1" y="2169335"/>
                <a:ext cx="4667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F169BA-FE2E-41B3-A51E-F1FDE882ACA0}"/>
                  </a:ext>
                </a:extLst>
              </p:cNvPr>
              <p:cNvSpPr txBox="1"/>
              <p:nvPr/>
            </p:nvSpPr>
            <p:spPr>
              <a:xfrm>
                <a:off x="104981" y="3630798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F169BA-FE2E-41B3-A51E-F1FDE882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" y="3630798"/>
                <a:ext cx="4571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1C0E518-21AC-4238-9C4F-B1EF5961C2B9}"/>
                  </a:ext>
                </a:extLst>
              </p:cNvPr>
              <p:cNvSpPr txBox="1"/>
              <p:nvPr/>
            </p:nvSpPr>
            <p:spPr>
              <a:xfrm>
                <a:off x="104981" y="4993989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1C0E518-21AC-4238-9C4F-B1EF5961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" y="4993989"/>
                <a:ext cx="442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476111C-43F7-49C4-A148-1853EEE37AA4}"/>
                  </a:ext>
                </a:extLst>
              </p:cNvPr>
              <p:cNvSpPr txBox="1"/>
              <p:nvPr/>
            </p:nvSpPr>
            <p:spPr>
              <a:xfrm>
                <a:off x="3245864" y="6044499"/>
                <a:ext cx="395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476111C-43F7-49C4-A148-1853EEE3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64" y="6044499"/>
                <a:ext cx="3953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A960243-85FE-463A-98AE-8B11FA158960}"/>
                  </a:ext>
                </a:extLst>
              </p:cNvPr>
              <p:cNvSpPr txBox="1"/>
              <p:nvPr/>
            </p:nvSpPr>
            <p:spPr>
              <a:xfrm>
                <a:off x="6491413" y="1800003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A960243-85FE-463A-98AE-8B11FA15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13" y="1800003"/>
                <a:ext cx="4944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7701BF-75C0-45FD-9A28-AA82AE989D91}"/>
                  </a:ext>
                </a:extLst>
              </p:cNvPr>
              <p:cNvSpPr txBox="1"/>
              <p:nvPr/>
            </p:nvSpPr>
            <p:spPr>
              <a:xfrm>
                <a:off x="11102173" y="3446132"/>
                <a:ext cx="539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77701BF-75C0-45FD-9A28-AA82AE98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173" y="3446132"/>
                <a:ext cx="53912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08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DBBE64-DD1F-47F8-9677-BB8159C8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994" y="119818"/>
            <a:ext cx="4137229" cy="36851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B0D9CA-E549-40BF-9835-98A997B5B534}"/>
              </a:ext>
            </a:extLst>
          </p:cNvPr>
          <p:cNvSpPr txBox="1"/>
          <p:nvPr/>
        </p:nvSpPr>
        <p:spPr>
          <a:xfrm>
            <a:off x="2642301" y="38759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最高点 </a:t>
            </a:r>
            <a:r>
              <a:rPr lang="en-US" altLang="zh-CN" dirty="0"/>
              <a:t>N=400 Vnew1197</a:t>
            </a:r>
            <a:r>
              <a:rPr lang="zh-CN" altLang="en-US" dirty="0"/>
              <a:t>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807D78-5DE1-417C-B9A0-C28B7CE6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474" y="3343947"/>
            <a:ext cx="3703502" cy="32988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9BDACC-EC2A-4543-8D1F-FB7C520DC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7" y="808072"/>
            <a:ext cx="5960017" cy="57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B7B0A8-67E1-4BC0-A443-88242BFB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236" y="202595"/>
            <a:ext cx="4558477" cy="4060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5C5C31-EEDD-42E9-B095-467CA445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70" y="3600844"/>
            <a:ext cx="3585007" cy="31932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7F26B0-6AD8-4528-A32A-7626F9133446}"/>
              </a:ext>
            </a:extLst>
          </p:cNvPr>
          <p:cNvSpPr txBox="1"/>
          <p:nvPr/>
        </p:nvSpPr>
        <p:spPr>
          <a:xfrm>
            <a:off x="2642301" y="3875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最高点 </a:t>
            </a:r>
            <a:r>
              <a:rPr lang="en-US" altLang="zh-CN" dirty="0"/>
              <a:t>N=200 Vnew595</a:t>
            </a:r>
            <a:r>
              <a:rPr lang="zh-CN" altLang="en-US" dirty="0"/>
              <a:t>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AA5E5A-7F4A-4FAD-B721-41370804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70" y="554945"/>
            <a:ext cx="6009166" cy="59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55786</TotalTime>
  <Words>483</Words>
  <Application>Microsoft Office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1_Office 主题​​</vt:lpstr>
      <vt:lpstr>2FD二阶三点差分计算结果记录</vt:lpstr>
      <vt:lpstr>Non-dimensional depth-averaged governing eqns.  --- Perturbation 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压抑 路</dc:creator>
  <cp:lastModifiedBy>压抑 路</cp:lastModifiedBy>
  <cp:revision>27</cp:revision>
  <dcterms:created xsi:type="dcterms:W3CDTF">2024-02-18T01:07:55Z</dcterms:created>
  <dcterms:modified xsi:type="dcterms:W3CDTF">2024-04-03T00:36:55Z</dcterms:modified>
</cp:coreProperties>
</file>