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635" r:id="rId7"/>
    <p:sldId id="262" r:id="rId8"/>
    <p:sldId id="63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03F2C-195C-4A8F-8C09-E8E526168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7A85C7-B722-4ED3-ABCE-0A884D3A0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099DE-0433-427F-94A3-68E7995A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2DC0-528E-4361-9C25-ED25548D9FE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A8C8D-678D-4AA0-966D-9F8F231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2D1B0-3B6C-4F22-B6AB-08711F2A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3876-B260-4B45-BB22-144C358BB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6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8B48-C356-4B09-9254-E053282B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86763-E650-4D8A-BFD0-F137ED09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82FDC-F481-49F7-A3E5-07933D51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2DC0-528E-4361-9C25-ED25548D9FE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9B4A8-486E-4983-B644-CED59306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C52F9-7128-4E2A-A2A9-D8013DA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3876-B260-4B45-BB22-144C358BB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9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680C57-D69E-4943-BFCD-60F212D03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01770E-542F-4228-A972-F9A925C4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2077C-34C1-408E-BBD0-4EBCD48C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2DC0-528E-4361-9C25-ED25548D9FE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1BDEA-0F81-46D9-8554-41E1F423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741FF-A34A-4493-A91F-60E1611B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3876-B260-4B45-BB22-144C358BB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E697B-8B69-4072-8A33-950A7ACC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57AB5-4DE1-4167-B018-BCF8CC70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1A528-2236-4E06-A408-466D9687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2DC0-528E-4361-9C25-ED25548D9FE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7483D-71BC-48A1-8109-81E3C408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07492-936A-479D-8F35-9DB7CE24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3876-B260-4B45-BB22-144C358BB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75E87-31DE-45D4-A3BC-7C74467B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50908-D080-41A1-B07F-09B054F9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9AEEF-B69F-420C-A52B-392E26DA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2DC0-528E-4361-9C25-ED25548D9FE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9B255-5318-41B4-B8E3-EDE15DEA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CC554-53B4-490C-881F-E821D26C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3876-B260-4B45-BB22-144C358BB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0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E37A7-826D-40C0-84B3-4A58408E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AA17E-FB89-44CD-9AAA-F90EFC5AD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0ED90-42F6-418D-9AC8-C919CD43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3BE19-DAA5-43D0-8EC3-26C42D9F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2DC0-528E-4361-9C25-ED25548D9FE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BCE80-BCD9-4481-B40F-683A48D2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19355-0990-470C-9186-21BCFC94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3876-B260-4B45-BB22-144C358BB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4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29BE5-5027-4F70-9E2F-60F658C4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FBA6AD-5F7D-46A5-810F-71C9AABA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09FD05-61BE-4ED6-BBFD-F855F525F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F482D8-24DF-4F6F-A141-0BE2EB64B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6E81EE-E9AE-40E2-B09C-5413DF639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E0EC5-FD78-4B5C-A4F8-BE1820EB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2DC0-528E-4361-9C25-ED25548D9FE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43DA48-A462-4517-BA9D-530BBC7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C956B8-8C6D-4AC1-82B1-BECF19B9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3876-B260-4B45-BB22-144C358BB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2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1E112-F23C-46F1-AC7F-3790B04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345926-A290-4980-A945-8A2F0F55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2DC0-528E-4361-9C25-ED25548D9FE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FC2908-683D-4B5E-A66D-0656ECAC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A9094B-B5D8-438F-BD90-0C839DB1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3876-B260-4B45-BB22-144C358BB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0891AF-C8EB-4D45-BC10-F0BD9765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2DC0-528E-4361-9C25-ED25548D9FE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E6A5E2-EBAB-4595-BE38-581BBE05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9260C4-E4D3-48FE-9B8A-908FC624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3876-B260-4B45-BB22-144C358BB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7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5D68E-309C-45EA-B9BA-F298D954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353B2-DFB0-4C63-B479-FA9AEA7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8F07B-C2AF-47C3-8337-DF2F30F5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562CF-E304-4609-984B-2D13DB06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2DC0-528E-4361-9C25-ED25548D9FE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DC64C-A121-4C47-8E9A-7B1B9E83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6C8BF-6BE9-4314-B188-DCE491D6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3876-B260-4B45-BB22-144C358BB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5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C5022-B994-4504-B250-E851AF7F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5B5E97-5E04-4F3C-AFFA-E003E54A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D7C43-6D60-4D11-A9EB-AB8A3C6D5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D29DF-D65B-401E-84EF-A8638F2F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2DC0-528E-4361-9C25-ED25548D9FE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22538-3EB5-4379-B7E9-C02FA41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3E4C0-4911-4748-9D6D-8C65CF8B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3876-B260-4B45-BB22-144C358BB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6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C1175-C6F7-4D9E-A0D9-D8F4BAB3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F0984-D56F-400A-9E9E-619B925D0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788A7-0DD7-4389-A0F3-88DBEED2C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2DC0-528E-4361-9C25-ED25548D9FE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5F2E4-7F45-432E-B6C8-35612D13C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270B4-7996-4834-8487-CE9CB0C0D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3876-B260-4B45-BB22-144C358BB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B34A6-9349-4355-80BD-C132E4E95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尾端数值黏性记录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70B84-F9B5-446A-A172-784DC77AB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2024.3.4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57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D0CCA1-115B-4367-8A3C-31B8E4DF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40" y="650470"/>
            <a:ext cx="5681060" cy="5557059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198E732E-7D35-4FC4-865A-8840A2B796DC}"/>
              </a:ext>
            </a:extLst>
          </p:cNvPr>
          <p:cNvGrpSpPr/>
          <p:nvPr/>
        </p:nvGrpSpPr>
        <p:grpSpPr>
          <a:xfrm>
            <a:off x="-113633" y="429560"/>
            <a:ext cx="6453995" cy="1587895"/>
            <a:chOff x="-117445" y="3592209"/>
            <a:chExt cx="6453995" cy="15878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79DC364-D699-4C6E-A7ED-C0BEB097F2D7}"/>
                    </a:ext>
                  </a:extLst>
                </p:cNvPr>
                <p:cNvSpPr txBox="1"/>
                <p:nvPr/>
              </p:nvSpPr>
              <p:spPr>
                <a:xfrm>
                  <a:off x="-117445" y="4110606"/>
                  <a:ext cx="174491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endParaRPr lang="en-US" altLang="zh-CN" dirty="0"/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79DC364-D699-4C6E-A7ED-C0BEB097F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7445" y="4110606"/>
                  <a:ext cx="1744910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E9517EC-36CA-43AD-9D5B-A7A3BF3A5A0B}"/>
                </a:ext>
              </a:extLst>
            </p:cNvPr>
            <p:cNvGrpSpPr/>
            <p:nvPr/>
          </p:nvGrpSpPr>
          <p:grpSpPr>
            <a:xfrm>
              <a:off x="1219202" y="3592209"/>
              <a:ext cx="5117348" cy="1587895"/>
              <a:chOff x="1219202" y="3592209"/>
              <a:chExt cx="5117348" cy="158789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AD010CF-0AC5-46F6-AAB8-32E607279B3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7934" y="3592209"/>
                    <a:ext cx="196092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AD010CF-0AC5-46F6-AAB8-32E607279B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934" y="3592209"/>
                    <a:ext cx="19609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左大括号 11">
                <a:extLst>
                  <a:ext uri="{FF2B5EF4-FFF2-40B4-BE49-F238E27FC236}">
                    <a16:creationId xmlns:a16="http://schemas.microsoft.com/office/drawing/2014/main" id="{976A6749-5D3B-464B-AF7C-27507CF9BE5F}"/>
                  </a:ext>
                </a:extLst>
              </p:cNvPr>
              <p:cNvSpPr/>
              <p:nvPr/>
            </p:nvSpPr>
            <p:spPr>
              <a:xfrm>
                <a:off x="1219202" y="3766873"/>
                <a:ext cx="206927" cy="1117998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ABC26D1B-CDA4-459E-818A-8D4B54853A4C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29" y="3592209"/>
                    <a:ext cx="50124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ABC26D1B-CDA4-459E-818A-8D4B54853A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6129" y="3592209"/>
                    <a:ext cx="50124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6519CEF7-F2CA-4B1C-A201-DF06B50DC92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8560" y="4465421"/>
                    <a:ext cx="2229374" cy="7146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/10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6519CEF7-F2CA-4B1C-A201-DF06B50DC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8560" y="4465421"/>
                    <a:ext cx="2229374" cy="71468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C6DA6481-BB0B-4378-89F5-AE226C1DBF1B}"/>
                      </a:ext>
                    </a:extLst>
                  </p:cNvPr>
                  <p:cNvSpPr txBox="1"/>
                  <p:nvPr/>
                </p:nvSpPr>
                <p:spPr>
                  <a:xfrm>
                    <a:off x="3626906" y="4638096"/>
                    <a:ext cx="270964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C6DA6481-BB0B-4378-89F5-AE226C1DBF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6906" y="4638096"/>
                    <a:ext cx="270964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5437622F-F6DD-44B0-803D-31131080ED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846" y="2603058"/>
            <a:ext cx="4362245" cy="38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925C96-FA93-4C5B-9119-ADAFD3C89852}"/>
              </a:ext>
            </a:extLst>
          </p:cNvPr>
          <p:cNvSpPr txBox="1"/>
          <p:nvPr/>
        </p:nvSpPr>
        <p:spPr>
          <a:xfrm>
            <a:off x="852616" y="1482811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子矩阵与全矩阵在边界应用值为</a:t>
            </a:r>
            <a:r>
              <a:rPr lang="en-US" altLang="zh-CN" dirty="0"/>
              <a:t>0</a:t>
            </a:r>
            <a:r>
              <a:rPr lang="zh-CN" altLang="en-US" dirty="0"/>
              <a:t>以及边界一阶导为</a:t>
            </a:r>
            <a:r>
              <a:rPr lang="en-US" altLang="zh-CN" dirty="0"/>
              <a:t>0</a:t>
            </a:r>
            <a:r>
              <a:rPr lang="zh-CN" altLang="en-US" dirty="0"/>
              <a:t>时计算特征值完全等价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12204A-A17C-40FB-AB38-C921D0258029}"/>
              </a:ext>
            </a:extLst>
          </p:cNvPr>
          <p:cNvSpPr txBox="1"/>
          <p:nvPr/>
        </p:nvSpPr>
        <p:spPr>
          <a:xfrm>
            <a:off x="5585254" y="24528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但我的方程不等价？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F65D26-5DB0-4B61-BFCE-AF98C5D7EC6A}"/>
              </a:ext>
            </a:extLst>
          </p:cNvPr>
          <p:cNvSpPr txBox="1"/>
          <p:nvPr/>
        </p:nvSpPr>
        <p:spPr>
          <a:xfrm>
            <a:off x="1019432" y="349696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降阶后的精度比不降阶直接解还差？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D1B9A1-5EEB-4FF2-BC79-94708CB4E782}"/>
              </a:ext>
            </a:extLst>
          </p:cNvPr>
          <p:cNvSpPr txBox="1"/>
          <p:nvPr/>
        </p:nvSpPr>
        <p:spPr>
          <a:xfrm>
            <a:off x="1068859" y="44422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在尾端并没衰减？</a:t>
            </a:r>
          </a:p>
        </p:txBody>
      </p:sp>
    </p:spTree>
    <p:extLst>
      <p:ext uri="{BB962C8B-B14F-4D97-AF65-F5344CB8AC3E}">
        <p14:creationId xmlns:p14="http://schemas.microsoft.com/office/powerpoint/2010/main" val="185995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7DA18D-F777-4221-85EC-24F02080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35" y="160899"/>
            <a:ext cx="3562533" cy="3175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DE0F64-A8BA-425A-A0F2-69A29EBD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08" y="438926"/>
            <a:ext cx="5937555" cy="56454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D1E533-C68A-4627-B132-488334981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35" y="3429000"/>
            <a:ext cx="3562533" cy="31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4EF861-68E3-41A0-A81A-8325E1AD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4" y="1295906"/>
            <a:ext cx="5346975" cy="47627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026BC78-9811-44EB-A3C8-319A450EF38A}"/>
                  </a:ext>
                </a:extLst>
              </p:cNvPr>
              <p:cNvSpPr txBox="1"/>
              <p:nvPr/>
            </p:nvSpPr>
            <p:spPr>
              <a:xfrm>
                <a:off x="749025" y="526306"/>
                <a:ext cx="737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026BC78-9811-44EB-A3C8-319A450EF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25" y="526306"/>
                <a:ext cx="73776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B62006D-9AF0-419C-BBC2-22830C6C5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61784"/>
            <a:ext cx="6216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6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C9AF0E-095E-46CA-ACED-1C0609F1EC9D}"/>
              </a:ext>
            </a:extLst>
          </p:cNvPr>
          <p:cNvSpPr txBox="1"/>
          <p:nvPr/>
        </p:nvSpPr>
        <p:spPr>
          <a:xfrm>
            <a:off x="876563" y="4981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差分方法与边界条件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9D8D551-9078-44C3-A80E-0571C9C16703}"/>
              </a:ext>
            </a:extLst>
          </p:cNvPr>
          <p:cNvCxnSpPr/>
          <p:nvPr/>
        </p:nvCxnSpPr>
        <p:spPr>
          <a:xfrm>
            <a:off x="2585436" y="3701743"/>
            <a:ext cx="5587299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DEE4189-BDB4-48C4-9266-9B8042AEE0DA}"/>
              </a:ext>
            </a:extLst>
          </p:cNvPr>
          <p:cNvCxnSpPr>
            <a:cxnSpLocks/>
          </p:cNvCxnSpPr>
          <p:nvPr/>
        </p:nvCxnSpPr>
        <p:spPr>
          <a:xfrm>
            <a:off x="2585436" y="3166241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D379867-369C-4E14-ADC6-96EFD8BBFF2D}"/>
              </a:ext>
            </a:extLst>
          </p:cNvPr>
          <p:cNvCxnSpPr>
            <a:cxnSpLocks/>
          </p:cNvCxnSpPr>
          <p:nvPr/>
        </p:nvCxnSpPr>
        <p:spPr>
          <a:xfrm>
            <a:off x="3530316" y="3181481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7D3F765-9F1E-4817-BFD1-A7CCDC6950B9}"/>
              </a:ext>
            </a:extLst>
          </p:cNvPr>
          <p:cNvCxnSpPr>
            <a:cxnSpLocks/>
          </p:cNvCxnSpPr>
          <p:nvPr/>
        </p:nvCxnSpPr>
        <p:spPr>
          <a:xfrm>
            <a:off x="4465036" y="3166241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87805D1-0A9D-406D-A961-B3FCC664CE46}"/>
              </a:ext>
            </a:extLst>
          </p:cNvPr>
          <p:cNvCxnSpPr>
            <a:cxnSpLocks/>
          </p:cNvCxnSpPr>
          <p:nvPr/>
        </p:nvCxnSpPr>
        <p:spPr>
          <a:xfrm>
            <a:off x="6502116" y="3181481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7914CE2-5739-45A6-895B-D21731DD8199}"/>
              </a:ext>
            </a:extLst>
          </p:cNvPr>
          <p:cNvCxnSpPr>
            <a:cxnSpLocks/>
          </p:cNvCxnSpPr>
          <p:nvPr/>
        </p:nvCxnSpPr>
        <p:spPr>
          <a:xfrm>
            <a:off x="7335236" y="3166241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3416446-D1E7-41B2-B6FA-704510C5DCB3}"/>
              </a:ext>
            </a:extLst>
          </p:cNvPr>
          <p:cNvCxnSpPr>
            <a:cxnSpLocks/>
          </p:cNvCxnSpPr>
          <p:nvPr/>
        </p:nvCxnSpPr>
        <p:spPr>
          <a:xfrm>
            <a:off x="8172735" y="3181481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683E9B-138B-455A-B74A-04F17FB56DFC}"/>
                  </a:ext>
                </a:extLst>
              </p:cNvPr>
              <p:cNvSpPr txBox="1"/>
              <p:nvPr/>
            </p:nvSpPr>
            <p:spPr>
              <a:xfrm>
                <a:off x="5173985" y="2968121"/>
                <a:ext cx="6062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683E9B-138B-455A-B74A-04F17FB5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85" y="2968121"/>
                <a:ext cx="60625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DFCAC5-0F10-4D07-B48B-D2059A85392E}"/>
                  </a:ext>
                </a:extLst>
              </p:cNvPr>
              <p:cNvSpPr txBox="1"/>
              <p:nvPr/>
            </p:nvSpPr>
            <p:spPr>
              <a:xfrm>
                <a:off x="2350243" y="3831128"/>
                <a:ext cx="470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DFCAC5-0F10-4D07-B48B-D2059A853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243" y="3831128"/>
                <a:ext cx="4703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37F487E-2634-40B6-BC1E-9986593878C0}"/>
                  </a:ext>
                </a:extLst>
              </p:cNvPr>
              <p:cNvSpPr txBox="1"/>
              <p:nvPr/>
            </p:nvSpPr>
            <p:spPr>
              <a:xfrm>
                <a:off x="7937542" y="3831128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37F487E-2634-40B6-BC1E-998659387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42" y="3831128"/>
                <a:ext cx="5084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5769FA-7B8A-4CC1-8C41-F30941676A33}"/>
                  </a:ext>
                </a:extLst>
              </p:cNvPr>
              <p:cNvSpPr txBox="1"/>
              <p:nvPr/>
            </p:nvSpPr>
            <p:spPr>
              <a:xfrm>
                <a:off x="7080999" y="3867913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5769FA-7B8A-4CC1-8C41-F30941676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999" y="3867913"/>
                <a:ext cx="7280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B8F185A-0AD1-4CEB-BF0A-D9BAB8517A76}"/>
                  </a:ext>
                </a:extLst>
              </p:cNvPr>
              <p:cNvSpPr txBox="1"/>
              <p:nvPr/>
            </p:nvSpPr>
            <p:spPr>
              <a:xfrm>
                <a:off x="6138074" y="386583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B8F185A-0AD1-4CEB-BF0A-D9BAB851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074" y="3865830"/>
                <a:ext cx="7280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FB05CD-F81F-4B08-B3B6-3C134CC068CC}"/>
                  </a:ext>
                </a:extLst>
              </p:cNvPr>
              <p:cNvSpPr txBox="1"/>
              <p:nvPr/>
            </p:nvSpPr>
            <p:spPr>
              <a:xfrm>
                <a:off x="3247680" y="3831128"/>
                <a:ext cx="475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FB05CD-F81F-4B08-B3B6-3C134CC06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80" y="3831128"/>
                <a:ext cx="4757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3263A9-7D9A-498F-AB7C-83F236336168}"/>
                  </a:ext>
                </a:extLst>
              </p:cNvPr>
              <p:cNvSpPr txBox="1"/>
              <p:nvPr/>
            </p:nvSpPr>
            <p:spPr>
              <a:xfrm>
                <a:off x="4214145" y="3865830"/>
                <a:ext cx="475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3263A9-7D9A-498F-AB7C-83F23633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45" y="3865830"/>
                <a:ext cx="4757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下 19">
            <a:extLst>
              <a:ext uri="{FF2B5EF4-FFF2-40B4-BE49-F238E27FC236}">
                <a16:creationId xmlns:a16="http://schemas.microsoft.com/office/drawing/2014/main" id="{9229FCE1-B02B-470C-8A9B-31044EECE1B0}"/>
              </a:ext>
            </a:extLst>
          </p:cNvPr>
          <p:cNvSpPr/>
          <p:nvPr/>
        </p:nvSpPr>
        <p:spPr>
          <a:xfrm>
            <a:off x="2875522" y="2736893"/>
            <a:ext cx="315309" cy="429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B738743-91F7-4BC9-9BF6-3AEF9A4073CB}"/>
                  </a:ext>
                </a:extLst>
              </p:cNvPr>
              <p:cNvSpPr txBox="1"/>
              <p:nvPr/>
            </p:nvSpPr>
            <p:spPr>
              <a:xfrm>
                <a:off x="2749398" y="2245009"/>
                <a:ext cx="316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对格子中心列方程：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5(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B738743-91F7-4BC9-9BF6-3AEF9A40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398" y="2245009"/>
                <a:ext cx="3160673" cy="369332"/>
              </a:xfrm>
              <a:prstGeom prst="rect">
                <a:avLst/>
              </a:prstGeom>
              <a:blipFill>
                <a:blip r:embed="rId9"/>
                <a:stretch>
                  <a:fillRect l="-1544" t="-8197" r="-19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2EEDD5B-5175-4504-A9BD-262AA2970BB1}"/>
              </a:ext>
            </a:extLst>
          </p:cNvPr>
          <p:cNvCxnSpPr/>
          <p:nvPr/>
        </p:nvCxnSpPr>
        <p:spPr>
          <a:xfrm rot="10800000" flipV="1">
            <a:off x="1244105" y="3512450"/>
            <a:ext cx="1120641" cy="892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6F622E-F02D-470C-9CFD-DA05B2B92A92}"/>
                  </a:ext>
                </a:extLst>
              </p:cNvPr>
              <p:cNvSpPr txBox="1"/>
              <p:nvPr/>
            </p:nvSpPr>
            <p:spPr>
              <a:xfrm>
                <a:off x="309741" y="4589989"/>
                <a:ext cx="1697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左边界条件：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6F622E-F02D-470C-9CFD-DA05B2B9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41" y="4589989"/>
                <a:ext cx="1697901" cy="369332"/>
              </a:xfrm>
              <a:prstGeom prst="rect">
                <a:avLst/>
              </a:prstGeom>
              <a:blipFill>
                <a:blip r:embed="rId10"/>
                <a:stretch>
                  <a:fillRect l="-3237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C5005FB-75EA-4CFF-A515-CE414A9C0843}"/>
                  </a:ext>
                </a:extLst>
              </p:cNvPr>
              <p:cNvSpPr txBox="1"/>
              <p:nvPr/>
            </p:nvSpPr>
            <p:spPr>
              <a:xfrm>
                <a:off x="1297319" y="5385500"/>
                <a:ext cx="809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C5005FB-75EA-4CFF-A515-CE414A9C0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19" y="5385500"/>
                <a:ext cx="80900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0B6707A-DB22-441F-B331-2CADFB264F69}"/>
                  </a:ext>
                </a:extLst>
              </p:cNvPr>
              <p:cNvSpPr txBox="1"/>
              <p:nvPr/>
            </p:nvSpPr>
            <p:spPr>
              <a:xfrm>
                <a:off x="1297319" y="5754832"/>
                <a:ext cx="815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0B6707A-DB22-441F-B331-2CADFB264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19" y="5754832"/>
                <a:ext cx="815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35513CD-A8F2-4127-8F6B-FA436EFE6A65}"/>
                  </a:ext>
                </a:extLst>
              </p:cNvPr>
              <p:cNvSpPr txBox="1"/>
              <p:nvPr/>
            </p:nvSpPr>
            <p:spPr>
              <a:xfrm>
                <a:off x="1297319" y="6151199"/>
                <a:ext cx="808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35513CD-A8F2-4127-8F6B-FA436EFE6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19" y="6151199"/>
                <a:ext cx="8085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FEB57B1-FA14-4B97-AFE9-10A0C0D0AA05}"/>
              </a:ext>
            </a:extLst>
          </p:cNvPr>
          <p:cNvCxnSpPr>
            <a:cxnSpLocks/>
          </p:cNvCxnSpPr>
          <p:nvPr/>
        </p:nvCxnSpPr>
        <p:spPr>
          <a:xfrm>
            <a:off x="8368788" y="3424060"/>
            <a:ext cx="1919880" cy="1477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EF0FDF5-73D9-48EB-99EB-284819FB4FB2}"/>
                  </a:ext>
                </a:extLst>
              </p:cNvPr>
              <p:cNvSpPr txBox="1"/>
              <p:nvPr/>
            </p:nvSpPr>
            <p:spPr>
              <a:xfrm>
                <a:off x="9725850" y="5016168"/>
                <a:ext cx="1697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右边界条件：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EF0FDF5-73D9-48EB-99EB-284819FB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850" y="5016168"/>
                <a:ext cx="1697901" cy="369332"/>
              </a:xfrm>
              <a:prstGeom prst="rect">
                <a:avLst/>
              </a:prstGeom>
              <a:blipFill>
                <a:blip r:embed="rId14"/>
                <a:stretch>
                  <a:fillRect l="-286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00E9DA18-71D3-44F6-A823-CFEDCF62CD82}"/>
              </a:ext>
            </a:extLst>
          </p:cNvPr>
          <p:cNvSpPr txBox="1"/>
          <p:nvPr/>
        </p:nvSpPr>
        <p:spPr>
          <a:xfrm>
            <a:off x="6388373" y="86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浅水方程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631F18C-B19A-41E5-9519-814681D5B275}"/>
                  </a:ext>
                </a:extLst>
              </p:cNvPr>
              <p:cNvSpPr txBox="1"/>
              <p:nvPr/>
            </p:nvSpPr>
            <p:spPr>
              <a:xfrm>
                <a:off x="7496369" y="258662"/>
                <a:ext cx="249747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𝑑h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631F18C-B19A-41E5-9519-814681D5B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69" y="258662"/>
                <a:ext cx="2497479" cy="714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ED5676-AF04-4775-B3FC-16EDA1035BA7}"/>
                  </a:ext>
                </a:extLst>
              </p:cNvPr>
              <p:cNvSpPr txBox="1"/>
              <p:nvPr/>
            </p:nvSpPr>
            <p:spPr>
              <a:xfrm>
                <a:off x="7458765" y="914551"/>
                <a:ext cx="2796086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𝑑h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ED5676-AF04-4775-B3FC-16EDA1035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765" y="914551"/>
                <a:ext cx="2796086" cy="7203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8667D88-DB5D-4F55-A8AD-C88A1D78447E}"/>
                  </a:ext>
                </a:extLst>
              </p:cNvPr>
              <p:cNvSpPr txBox="1"/>
              <p:nvPr/>
            </p:nvSpPr>
            <p:spPr>
              <a:xfrm>
                <a:off x="7564108" y="1670301"/>
                <a:ext cx="2388731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8667D88-DB5D-4F55-A8AD-C88A1D784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108" y="1670301"/>
                <a:ext cx="2388731" cy="7203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A12CB0D-CBB8-4F3A-BD0F-F361658A05A7}"/>
                  </a:ext>
                </a:extLst>
              </p:cNvPr>
              <p:cNvSpPr txBox="1"/>
              <p:nvPr/>
            </p:nvSpPr>
            <p:spPr>
              <a:xfrm>
                <a:off x="10574801" y="236337"/>
                <a:ext cx="1333378" cy="324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𝑑𝑢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𝑑𝑣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sz="1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𝑑𝑢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𝑑𝑣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A12CB0D-CBB8-4F3A-BD0F-F361658A0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801" y="236337"/>
                <a:ext cx="1333378" cy="32497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6F30A54-5C53-4A59-BBA6-02D406CD2DB7}"/>
                  </a:ext>
                </a:extLst>
              </p:cNvPr>
              <p:cNvSpPr txBox="1"/>
              <p:nvPr/>
            </p:nvSpPr>
            <p:spPr>
              <a:xfrm>
                <a:off x="9795630" y="5547082"/>
                <a:ext cx="1572061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6F30A54-5C53-4A59-BBA6-02D406CD2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630" y="5547082"/>
                <a:ext cx="1572061" cy="6182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EAE22FD-E819-4E91-858C-0100E3162164}"/>
                  </a:ext>
                </a:extLst>
              </p:cNvPr>
              <p:cNvSpPr txBox="1"/>
              <p:nvPr/>
            </p:nvSpPr>
            <p:spPr>
              <a:xfrm>
                <a:off x="9795630" y="6165328"/>
                <a:ext cx="155834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EAE22FD-E819-4E91-858C-0100E3162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630" y="6165328"/>
                <a:ext cx="1558342" cy="6182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8D29E38-7DE3-46E4-A6D4-ECFDDCF24F83}"/>
                  </a:ext>
                </a:extLst>
              </p:cNvPr>
              <p:cNvSpPr txBox="1"/>
              <p:nvPr/>
            </p:nvSpPr>
            <p:spPr>
              <a:xfrm>
                <a:off x="3917044" y="5030915"/>
                <a:ext cx="2309607" cy="835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8D29E38-7DE3-46E4-A6D4-ECFDDCF24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44" y="5030915"/>
                <a:ext cx="2309607" cy="83529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EE0BEF0-87C2-4EF6-88F9-E7E51CB7913A}"/>
                  </a:ext>
                </a:extLst>
              </p:cNvPr>
              <p:cNvSpPr txBox="1"/>
              <p:nvPr/>
            </p:nvSpPr>
            <p:spPr>
              <a:xfrm>
                <a:off x="4075742" y="5939498"/>
                <a:ext cx="1992212" cy="67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EE0BEF0-87C2-4EF6-88F9-E7E51CB79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42" y="5939498"/>
                <a:ext cx="1992212" cy="67005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87DE2F37-B910-4792-B121-03ABE015E70B}"/>
              </a:ext>
            </a:extLst>
          </p:cNvPr>
          <p:cNvSpPr txBox="1"/>
          <p:nvPr/>
        </p:nvSpPr>
        <p:spPr>
          <a:xfrm>
            <a:off x="3218541" y="458998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格子中心的差分格式：</a:t>
            </a:r>
          </a:p>
        </p:txBody>
      </p:sp>
    </p:spTree>
    <p:extLst>
      <p:ext uri="{BB962C8B-B14F-4D97-AF65-F5344CB8AC3E}">
        <p14:creationId xmlns:p14="http://schemas.microsoft.com/office/powerpoint/2010/main" val="104413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DF1007-E593-4B01-953B-91050D05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31" y="-141082"/>
            <a:ext cx="5623442" cy="74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6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17CAFE-9C92-4735-82E5-437ADE5AF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3" y="154459"/>
            <a:ext cx="5646432" cy="6227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E23186-510C-4E51-B436-2A84F976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6" y="154459"/>
            <a:ext cx="5918136" cy="622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0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10471</TotalTime>
  <Words>153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尾端数值黏性记录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尾端数值黏性记录</dc:title>
  <dc:creator>压抑 路</dc:creator>
  <cp:lastModifiedBy>压抑 路</cp:lastModifiedBy>
  <cp:revision>17</cp:revision>
  <dcterms:created xsi:type="dcterms:W3CDTF">2024-03-05T02:13:41Z</dcterms:created>
  <dcterms:modified xsi:type="dcterms:W3CDTF">2024-03-12T08:45:08Z</dcterms:modified>
</cp:coreProperties>
</file>