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modernComment_133_72BE2734.xml" ContentType="application/vnd.ms-powerpoint.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3"/>
  </p:notesMasterIdLst>
  <p:sldIdLst>
    <p:sldId id="272" r:id="rId5"/>
    <p:sldId id="288" r:id="rId6"/>
    <p:sldId id="285" r:id="rId7"/>
    <p:sldId id="287" r:id="rId8"/>
    <p:sldId id="275" r:id="rId9"/>
    <p:sldId id="276" r:id="rId10"/>
    <p:sldId id="278" r:id="rId11"/>
    <p:sldId id="279" r:id="rId12"/>
    <p:sldId id="280" r:id="rId13"/>
    <p:sldId id="291" r:id="rId14"/>
    <p:sldId id="292" r:id="rId15"/>
    <p:sldId id="294" r:id="rId16"/>
    <p:sldId id="295" r:id="rId17"/>
    <p:sldId id="297" r:id="rId18"/>
    <p:sldId id="299" r:id="rId19"/>
    <p:sldId id="300" r:id="rId20"/>
    <p:sldId id="301" r:id="rId21"/>
    <p:sldId id="302" r:id="rId22"/>
    <p:sldId id="303" r:id="rId23"/>
    <p:sldId id="304" r:id="rId24"/>
    <p:sldId id="305" r:id="rId25"/>
    <p:sldId id="306" r:id="rId26"/>
    <p:sldId id="307" r:id="rId27"/>
    <p:sldId id="310" r:id="rId28"/>
    <p:sldId id="308" r:id="rId29"/>
    <p:sldId id="318" r:id="rId30"/>
    <p:sldId id="311" r:id="rId31"/>
    <p:sldId id="312" r:id="rId32"/>
    <p:sldId id="313" r:id="rId33"/>
    <p:sldId id="315" r:id="rId34"/>
    <p:sldId id="316" r:id="rId35"/>
    <p:sldId id="317" r:id="rId36"/>
    <p:sldId id="289" r:id="rId37"/>
    <p:sldId id="281" r:id="rId38"/>
    <p:sldId id="283" r:id="rId39"/>
    <p:sldId id="284" r:id="rId40"/>
    <p:sldId id="319" r:id="rId41"/>
    <p:sldId id="270"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24" userDrawn="1">
          <p15:clr>
            <a:srgbClr val="A4A3A4"/>
          </p15:clr>
        </p15:guide>
        <p15:guide id="2" pos="384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48FAE48-7526-C26E-CEBD-E71A6F20954B}" name="Sascha Moccozet" initials="SM" userId="Sascha Moccozet"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444" autoAdjust="0"/>
  </p:normalViewPr>
  <p:slideViewPr>
    <p:cSldViewPr snapToGrid="0">
      <p:cViewPr varScale="1">
        <p:scale>
          <a:sx n="69" d="100"/>
          <a:sy n="69" d="100"/>
        </p:scale>
        <p:origin x="1234" y="77"/>
      </p:cViewPr>
      <p:guideLst>
        <p:guide orient="horz" pos="3024"/>
        <p:guide pos="3840"/>
      </p:guideLst>
    </p:cSldViewPr>
  </p:slideViewPr>
  <p:outlineViewPr>
    <p:cViewPr>
      <p:scale>
        <a:sx n="33" d="100"/>
        <a:sy n="33" d="100"/>
      </p:scale>
      <p:origin x="0" y="-30446"/>
    </p:cViewPr>
  </p:outlineViewPr>
  <p:notesTextViewPr>
    <p:cViewPr>
      <p:scale>
        <a:sx n="1" d="1"/>
        <a:sy n="1" d="1"/>
      </p:scale>
      <p:origin x="0" y="-778"/>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microsoft.com/office/2018/10/relationships/authors" Target="author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s>
</file>

<file path=ppt/comments/modernComment_133_72BE2734.xml><?xml version="1.0" encoding="utf-8"?>
<p188:cmLst xmlns:a="http://schemas.openxmlformats.org/drawingml/2006/main" xmlns:r="http://schemas.openxmlformats.org/officeDocument/2006/relationships" xmlns:p188="http://schemas.microsoft.com/office/powerpoint/2018/8/main">
  <p188:cm id="{9F9EA1BF-54F4-4706-B886-58BBD6B7F80E}" authorId="{B48FAE48-7526-C26E-CEBD-E71A6F20954B}" created="2022-10-05T15:06:12.353">
    <pc:sldMkLst xmlns:pc="http://schemas.microsoft.com/office/powerpoint/2013/main/command">
      <pc:docMk/>
      <pc:sldMk cId="1925064500" sldId="307"/>
    </pc:sldMkLst>
    <p188:txBody>
      <a:bodyPr/>
      <a:lstStyle/>
      <a:p>
        <a:r>
          <a:rPr lang="en-US"/>
          <a:t>none, one raster geotiff format. We Have check the geotiff for all the years from 2010 and 2022, and as it not change significantly, we will keep only the one from 2015 (in the middle)</a:t>
        </a:r>
      </a:p>
    </p188:txBody>
  </p188:cm>
</p188:cmLst>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E48448-BBB4-4719-9489-FC2E8149B0AB}" type="doc">
      <dgm:prSet loTypeId="urn:microsoft.com/office/officeart/2005/8/layout/chevron1" loCatId="process" qsTypeId="urn:microsoft.com/office/officeart/2005/8/quickstyle/simple4" qsCatId="simple" csTypeId="urn:microsoft.com/office/officeart/2005/8/colors/accent1_5" csCatId="accent1" phldr="1"/>
      <dgm:spPr/>
    </dgm:pt>
    <dgm:pt modelId="{1799C401-4D28-42D7-823A-B669456B3350}">
      <dgm:prSet phldrT="[Text]"/>
      <dgm:spPr/>
      <dgm:t>
        <a:bodyPr/>
        <a:lstStyle/>
        <a:p>
          <a:r>
            <a:rPr lang="en-US" dirty="0"/>
            <a:t>Very low danger</a:t>
          </a:r>
        </a:p>
      </dgm:t>
    </dgm:pt>
    <dgm:pt modelId="{71A81A9F-497F-431F-BD79-354AC941C8A4}" type="parTrans" cxnId="{D55D64CE-7688-4720-B046-FF4EAC5CCE82}">
      <dgm:prSet/>
      <dgm:spPr/>
      <dgm:t>
        <a:bodyPr/>
        <a:lstStyle/>
        <a:p>
          <a:endParaRPr lang="en-US"/>
        </a:p>
      </dgm:t>
    </dgm:pt>
    <dgm:pt modelId="{9683719F-D8EE-462D-9F9D-75F4147CC878}" type="sibTrans" cxnId="{D55D64CE-7688-4720-B046-FF4EAC5CCE82}">
      <dgm:prSet/>
      <dgm:spPr/>
      <dgm:t>
        <a:bodyPr/>
        <a:lstStyle/>
        <a:p>
          <a:endParaRPr lang="en-US"/>
        </a:p>
      </dgm:t>
    </dgm:pt>
    <dgm:pt modelId="{475CFE9E-06FF-4186-B09F-5144275F018D}">
      <dgm:prSet phldrT="[Text]"/>
      <dgm:spPr/>
      <dgm:t>
        <a:bodyPr/>
        <a:lstStyle/>
        <a:p>
          <a:r>
            <a:rPr lang="en-US" dirty="0"/>
            <a:t>Low danger</a:t>
          </a:r>
        </a:p>
      </dgm:t>
    </dgm:pt>
    <dgm:pt modelId="{F7214E9C-2495-4F05-A2A0-9AE81E342B49}" type="parTrans" cxnId="{16318005-D29C-4751-B8C0-D866BD6A2C61}">
      <dgm:prSet/>
      <dgm:spPr/>
      <dgm:t>
        <a:bodyPr/>
        <a:lstStyle/>
        <a:p>
          <a:endParaRPr lang="en-US"/>
        </a:p>
      </dgm:t>
    </dgm:pt>
    <dgm:pt modelId="{704E3DEA-AF0A-4026-BABF-735EA31CBB1E}" type="sibTrans" cxnId="{16318005-D29C-4751-B8C0-D866BD6A2C61}">
      <dgm:prSet/>
      <dgm:spPr/>
      <dgm:t>
        <a:bodyPr/>
        <a:lstStyle/>
        <a:p>
          <a:endParaRPr lang="en-US"/>
        </a:p>
      </dgm:t>
    </dgm:pt>
    <dgm:pt modelId="{7D06B7DB-DA12-4153-B29F-CB0EAA663462}">
      <dgm:prSet phldrT="[Text]"/>
      <dgm:spPr/>
      <dgm:t>
        <a:bodyPr/>
        <a:lstStyle/>
        <a:p>
          <a:r>
            <a:rPr lang="en-US" dirty="0"/>
            <a:t>Moderate danger</a:t>
          </a:r>
        </a:p>
      </dgm:t>
    </dgm:pt>
    <dgm:pt modelId="{AC58E4F7-2100-4FDD-9918-B21D812BEE87}" type="parTrans" cxnId="{D1329BC0-55E7-4B17-8B58-20D89BEB9D40}">
      <dgm:prSet/>
      <dgm:spPr/>
      <dgm:t>
        <a:bodyPr/>
        <a:lstStyle/>
        <a:p>
          <a:endParaRPr lang="en-US"/>
        </a:p>
      </dgm:t>
    </dgm:pt>
    <dgm:pt modelId="{F7C9F84E-62FB-4D08-973B-F568E7B88B7E}" type="sibTrans" cxnId="{D1329BC0-55E7-4B17-8B58-20D89BEB9D40}">
      <dgm:prSet/>
      <dgm:spPr/>
      <dgm:t>
        <a:bodyPr/>
        <a:lstStyle/>
        <a:p>
          <a:endParaRPr lang="en-US"/>
        </a:p>
      </dgm:t>
    </dgm:pt>
    <dgm:pt modelId="{2AA687AD-7ABF-4CA7-96E6-02569E5AAD86}">
      <dgm:prSet phldrT="[Text]"/>
      <dgm:spPr/>
      <dgm:t>
        <a:bodyPr/>
        <a:lstStyle/>
        <a:p>
          <a:r>
            <a:rPr lang="en-US" dirty="0"/>
            <a:t>High danger</a:t>
          </a:r>
        </a:p>
      </dgm:t>
    </dgm:pt>
    <dgm:pt modelId="{1C06CD02-069A-48EF-B629-E77E698736DD}" type="parTrans" cxnId="{A179FCA1-A570-470F-A0B2-5038B6EF9AA8}">
      <dgm:prSet/>
      <dgm:spPr/>
      <dgm:t>
        <a:bodyPr/>
        <a:lstStyle/>
        <a:p>
          <a:endParaRPr lang="en-US"/>
        </a:p>
      </dgm:t>
    </dgm:pt>
    <dgm:pt modelId="{5244F910-0656-4572-8A99-7AB17617FAB1}" type="sibTrans" cxnId="{A179FCA1-A570-470F-A0B2-5038B6EF9AA8}">
      <dgm:prSet/>
      <dgm:spPr/>
      <dgm:t>
        <a:bodyPr/>
        <a:lstStyle/>
        <a:p>
          <a:endParaRPr lang="en-US"/>
        </a:p>
      </dgm:t>
    </dgm:pt>
    <dgm:pt modelId="{93B1E142-C1BE-4D64-AE54-54FFCA57EF84}">
      <dgm:prSet phldrT="[Text]"/>
      <dgm:spPr/>
      <dgm:t>
        <a:bodyPr/>
        <a:lstStyle/>
        <a:p>
          <a:r>
            <a:rPr lang="en-US" dirty="0"/>
            <a:t>Very high danger</a:t>
          </a:r>
        </a:p>
      </dgm:t>
    </dgm:pt>
    <dgm:pt modelId="{E4E03016-BAD4-4326-97BE-CBCB913FF011}" type="parTrans" cxnId="{67418980-B014-47C6-9DF5-1191064F4B88}">
      <dgm:prSet/>
      <dgm:spPr/>
      <dgm:t>
        <a:bodyPr/>
        <a:lstStyle/>
        <a:p>
          <a:endParaRPr lang="en-US"/>
        </a:p>
      </dgm:t>
    </dgm:pt>
    <dgm:pt modelId="{DE87A8DC-ADDA-4EEE-A3E5-7EE595B75CDE}" type="sibTrans" cxnId="{67418980-B014-47C6-9DF5-1191064F4B88}">
      <dgm:prSet/>
      <dgm:spPr/>
      <dgm:t>
        <a:bodyPr/>
        <a:lstStyle/>
        <a:p>
          <a:endParaRPr lang="en-US"/>
        </a:p>
      </dgm:t>
    </dgm:pt>
    <dgm:pt modelId="{F3A1AE07-9B92-4320-9A7B-F313F4DB6800}">
      <dgm:prSet phldrT="[Text]"/>
      <dgm:spPr/>
      <dgm:t>
        <a:bodyPr/>
        <a:lstStyle/>
        <a:p>
          <a:r>
            <a:rPr lang="en-US" dirty="0"/>
            <a:t>Extreme danger</a:t>
          </a:r>
        </a:p>
      </dgm:t>
    </dgm:pt>
    <dgm:pt modelId="{4D11CA5A-7846-4C0B-9D2C-DEDC4A1A5AB5}" type="parTrans" cxnId="{3BFCF906-B258-4AE7-8827-C793864E1A0F}">
      <dgm:prSet/>
      <dgm:spPr/>
      <dgm:t>
        <a:bodyPr/>
        <a:lstStyle/>
        <a:p>
          <a:endParaRPr lang="en-US"/>
        </a:p>
      </dgm:t>
    </dgm:pt>
    <dgm:pt modelId="{203EBABE-57F5-4DDB-9ECE-8960C3EABB96}" type="sibTrans" cxnId="{3BFCF906-B258-4AE7-8827-C793864E1A0F}">
      <dgm:prSet/>
      <dgm:spPr/>
      <dgm:t>
        <a:bodyPr/>
        <a:lstStyle/>
        <a:p>
          <a:endParaRPr lang="en-US"/>
        </a:p>
      </dgm:t>
    </dgm:pt>
    <dgm:pt modelId="{5279E145-5C8F-4967-8A08-7542376FFB4F}" type="pres">
      <dgm:prSet presAssocID="{27E48448-BBB4-4719-9489-FC2E8149B0AB}" presName="Name0" presStyleCnt="0">
        <dgm:presLayoutVars>
          <dgm:dir/>
          <dgm:animLvl val="lvl"/>
          <dgm:resizeHandles val="exact"/>
        </dgm:presLayoutVars>
      </dgm:prSet>
      <dgm:spPr/>
    </dgm:pt>
    <dgm:pt modelId="{7F55B651-1C8E-4C35-8C17-C93FF3B4CC58}" type="pres">
      <dgm:prSet presAssocID="{1799C401-4D28-42D7-823A-B669456B3350}" presName="parTxOnly" presStyleLbl="node1" presStyleIdx="0" presStyleCnt="6" custLinFactNeighborX="-68501" custLinFactNeighborY="0">
        <dgm:presLayoutVars>
          <dgm:chMax val="0"/>
          <dgm:chPref val="0"/>
          <dgm:bulletEnabled val="1"/>
        </dgm:presLayoutVars>
      </dgm:prSet>
      <dgm:spPr/>
    </dgm:pt>
    <dgm:pt modelId="{DC15ADD4-642E-4B06-951E-B96A6BF54B05}" type="pres">
      <dgm:prSet presAssocID="{9683719F-D8EE-462D-9F9D-75F4147CC878}" presName="parTxOnlySpace" presStyleCnt="0"/>
      <dgm:spPr/>
    </dgm:pt>
    <dgm:pt modelId="{F3B97033-7A16-4322-AFE5-4D4848E0F80A}" type="pres">
      <dgm:prSet presAssocID="{475CFE9E-06FF-4186-B09F-5144275F018D}" presName="parTxOnly" presStyleLbl="node1" presStyleIdx="1" presStyleCnt="6">
        <dgm:presLayoutVars>
          <dgm:chMax val="0"/>
          <dgm:chPref val="0"/>
          <dgm:bulletEnabled val="1"/>
        </dgm:presLayoutVars>
      </dgm:prSet>
      <dgm:spPr/>
    </dgm:pt>
    <dgm:pt modelId="{F59AD04F-8083-4BF2-AA55-334E5E8F38C4}" type="pres">
      <dgm:prSet presAssocID="{704E3DEA-AF0A-4026-BABF-735EA31CBB1E}" presName="parTxOnlySpace" presStyleCnt="0"/>
      <dgm:spPr/>
    </dgm:pt>
    <dgm:pt modelId="{FA4361FE-FF8A-4D38-AC01-A95674D7FEB2}" type="pres">
      <dgm:prSet presAssocID="{7D06B7DB-DA12-4153-B29F-CB0EAA663462}" presName="parTxOnly" presStyleLbl="node1" presStyleIdx="2" presStyleCnt="6">
        <dgm:presLayoutVars>
          <dgm:chMax val="0"/>
          <dgm:chPref val="0"/>
          <dgm:bulletEnabled val="1"/>
        </dgm:presLayoutVars>
      </dgm:prSet>
      <dgm:spPr/>
    </dgm:pt>
    <dgm:pt modelId="{177E9E59-562A-449A-8FE4-588B234AB8E3}" type="pres">
      <dgm:prSet presAssocID="{F7C9F84E-62FB-4D08-973B-F568E7B88B7E}" presName="parTxOnlySpace" presStyleCnt="0"/>
      <dgm:spPr/>
    </dgm:pt>
    <dgm:pt modelId="{11DA6E0C-064C-455F-A5AC-F9309C366633}" type="pres">
      <dgm:prSet presAssocID="{2AA687AD-7ABF-4CA7-96E6-02569E5AAD86}" presName="parTxOnly" presStyleLbl="node1" presStyleIdx="3" presStyleCnt="6">
        <dgm:presLayoutVars>
          <dgm:chMax val="0"/>
          <dgm:chPref val="0"/>
          <dgm:bulletEnabled val="1"/>
        </dgm:presLayoutVars>
      </dgm:prSet>
      <dgm:spPr/>
    </dgm:pt>
    <dgm:pt modelId="{FB0046F6-6B6E-4FCA-9ED4-5DA99B806C79}" type="pres">
      <dgm:prSet presAssocID="{5244F910-0656-4572-8A99-7AB17617FAB1}" presName="parTxOnlySpace" presStyleCnt="0"/>
      <dgm:spPr/>
    </dgm:pt>
    <dgm:pt modelId="{82F4726B-6CBD-4DE5-A9D5-D4145EA90969}" type="pres">
      <dgm:prSet presAssocID="{93B1E142-C1BE-4D64-AE54-54FFCA57EF84}" presName="parTxOnly" presStyleLbl="node1" presStyleIdx="4" presStyleCnt="6">
        <dgm:presLayoutVars>
          <dgm:chMax val="0"/>
          <dgm:chPref val="0"/>
          <dgm:bulletEnabled val="1"/>
        </dgm:presLayoutVars>
      </dgm:prSet>
      <dgm:spPr/>
    </dgm:pt>
    <dgm:pt modelId="{6F375A6F-734B-43A5-BE61-D74DA14403C2}" type="pres">
      <dgm:prSet presAssocID="{DE87A8DC-ADDA-4EEE-A3E5-7EE595B75CDE}" presName="parTxOnlySpace" presStyleCnt="0"/>
      <dgm:spPr/>
    </dgm:pt>
    <dgm:pt modelId="{C8DD49D8-ED22-43DE-B53C-F2FE916CAE0C}" type="pres">
      <dgm:prSet presAssocID="{F3A1AE07-9B92-4320-9A7B-F313F4DB6800}" presName="parTxOnly" presStyleLbl="node1" presStyleIdx="5" presStyleCnt="6">
        <dgm:presLayoutVars>
          <dgm:chMax val="0"/>
          <dgm:chPref val="0"/>
          <dgm:bulletEnabled val="1"/>
        </dgm:presLayoutVars>
      </dgm:prSet>
      <dgm:spPr/>
    </dgm:pt>
  </dgm:ptLst>
  <dgm:cxnLst>
    <dgm:cxn modelId="{16318005-D29C-4751-B8C0-D866BD6A2C61}" srcId="{27E48448-BBB4-4719-9489-FC2E8149B0AB}" destId="{475CFE9E-06FF-4186-B09F-5144275F018D}" srcOrd="1" destOrd="0" parTransId="{F7214E9C-2495-4F05-A2A0-9AE81E342B49}" sibTransId="{704E3DEA-AF0A-4026-BABF-735EA31CBB1E}"/>
    <dgm:cxn modelId="{CD2CB606-F509-4A6F-8099-AA1192963DD4}" type="presOf" srcId="{1799C401-4D28-42D7-823A-B669456B3350}" destId="{7F55B651-1C8E-4C35-8C17-C93FF3B4CC58}" srcOrd="0" destOrd="0" presId="urn:microsoft.com/office/officeart/2005/8/layout/chevron1"/>
    <dgm:cxn modelId="{3BFCF906-B258-4AE7-8827-C793864E1A0F}" srcId="{27E48448-BBB4-4719-9489-FC2E8149B0AB}" destId="{F3A1AE07-9B92-4320-9A7B-F313F4DB6800}" srcOrd="5" destOrd="0" parTransId="{4D11CA5A-7846-4C0B-9D2C-DEDC4A1A5AB5}" sibTransId="{203EBABE-57F5-4DDB-9ECE-8960C3EABB96}"/>
    <dgm:cxn modelId="{0FABD60A-6ED4-4BD7-A295-F6C3B5C672E2}" type="presOf" srcId="{475CFE9E-06FF-4186-B09F-5144275F018D}" destId="{F3B97033-7A16-4322-AFE5-4D4848E0F80A}" srcOrd="0" destOrd="0" presId="urn:microsoft.com/office/officeart/2005/8/layout/chevron1"/>
    <dgm:cxn modelId="{CFD7CB64-1A88-43FC-83AD-B293F18D64F6}" type="presOf" srcId="{F3A1AE07-9B92-4320-9A7B-F313F4DB6800}" destId="{C8DD49D8-ED22-43DE-B53C-F2FE916CAE0C}" srcOrd="0" destOrd="0" presId="urn:microsoft.com/office/officeart/2005/8/layout/chevron1"/>
    <dgm:cxn modelId="{67418980-B014-47C6-9DF5-1191064F4B88}" srcId="{27E48448-BBB4-4719-9489-FC2E8149B0AB}" destId="{93B1E142-C1BE-4D64-AE54-54FFCA57EF84}" srcOrd="4" destOrd="0" parTransId="{E4E03016-BAD4-4326-97BE-CBCB913FF011}" sibTransId="{DE87A8DC-ADDA-4EEE-A3E5-7EE595B75CDE}"/>
    <dgm:cxn modelId="{CD817382-93A2-4562-900B-2236C84A52FE}" type="presOf" srcId="{7D06B7DB-DA12-4153-B29F-CB0EAA663462}" destId="{FA4361FE-FF8A-4D38-AC01-A95674D7FEB2}" srcOrd="0" destOrd="0" presId="urn:microsoft.com/office/officeart/2005/8/layout/chevron1"/>
    <dgm:cxn modelId="{54F0849A-61E4-49BB-9E92-D6357671CC2D}" type="presOf" srcId="{93B1E142-C1BE-4D64-AE54-54FFCA57EF84}" destId="{82F4726B-6CBD-4DE5-A9D5-D4145EA90969}" srcOrd="0" destOrd="0" presId="urn:microsoft.com/office/officeart/2005/8/layout/chevron1"/>
    <dgm:cxn modelId="{A179FCA1-A570-470F-A0B2-5038B6EF9AA8}" srcId="{27E48448-BBB4-4719-9489-FC2E8149B0AB}" destId="{2AA687AD-7ABF-4CA7-96E6-02569E5AAD86}" srcOrd="3" destOrd="0" parTransId="{1C06CD02-069A-48EF-B629-E77E698736DD}" sibTransId="{5244F910-0656-4572-8A99-7AB17617FAB1}"/>
    <dgm:cxn modelId="{F72450B1-B729-435A-AD2E-35155919BA2F}" type="presOf" srcId="{2AA687AD-7ABF-4CA7-96E6-02569E5AAD86}" destId="{11DA6E0C-064C-455F-A5AC-F9309C366633}" srcOrd="0" destOrd="0" presId="urn:microsoft.com/office/officeart/2005/8/layout/chevron1"/>
    <dgm:cxn modelId="{D1329BC0-55E7-4B17-8B58-20D89BEB9D40}" srcId="{27E48448-BBB4-4719-9489-FC2E8149B0AB}" destId="{7D06B7DB-DA12-4153-B29F-CB0EAA663462}" srcOrd="2" destOrd="0" parTransId="{AC58E4F7-2100-4FDD-9918-B21D812BEE87}" sibTransId="{F7C9F84E-62FB-4D08-973B-F568E7B88B7E}"/>
    <dgm:cxn modelId="{D55D64CE-7688-4720-B046-FF4EAC5CCE82}" srcId="{27E48448-BBB4-4719-9489-FC2E8149B0AB}" destId="{1799C401-4D28-42D7-823A-B669456B3350}" srcOrd="0" destOrd="0" parTransId="{71A81A9F-497F-431F-BD79-354AC941C8A4}" sibTransId="{9683719F-D8EE-462D-9F9D-75F4147CC878}"/>
    <dgm:cxn modelId="{877EFFDB-DA40-41D2-BB0A-5BBA37CC4F01}" type="presOf" srcId="{27E48448-BBB4-4719-9489-FC2E8149B0AB}" destId="{5279E145-5C8F-4967-8A08-7542376FFB4F}" srcOrd="0" destOrd="0" presId="urn:microsoft.com/office/officeart/2005/8/layout/chevron1"/>
    <dgm:cxn modelId="{7CD0EBE4-1585-47F9-A9C1-F4610381BE5C}" type="presParOf" srcId="{5279E145-5C8F-4967-8A08-7542376FFB4F}" destId="{7F55B651-1C8E-4C35-8C17-C93FF3B4CC58}" srcOrd="0" destOrd="0" presId="urn:microsoft.com/office/officeart/2005/8/layout/chevron1"/>
    <dgm:cxn modelId="{02132F21-EFF5-4BE9-81B2-5AC0E0772EF3}" type="presParOf" srcId="{5279E145-5C8F-4967-8A08-7542376FFB4F}" destId="{DC15ADD4-642E-4B06-951E-B96A6BF54B05}" srcOrd="1" destOrd="0" presId="urn:microsoft.com/office/officeart/2005/8/layout/chevron1"/>
    <dgm:cxn modelId="{AEB57F14-E869-48E8-90AE-212A1C4EB9BB}" type="presParOf" srcId="{5279E145-5C8F-4967-8A08-7542376FFB4F}" destId="{F3B97033-7A16-4322-AFE5-4D4848E0F80A}" srcOrd="2" destOrd="0" presId="urn:microsoft.com/office/officeart/2005/8/layout/chevron1"/>
    <dgm:cxn modelId="{A8ABA57B-7775-4AAE-8CB4-7F0E015A3C5B}" type="presParOf" srcId="{5279E145-5C8F-4967-8A08-7542376FFB4F}" destId="{F59AD04F-8083-4BF2-AA55-334E5E8F38C4}" srcOrd="3" destOrd="0" presId="urn:microsoft.com/office/officeart/2005/8/layout/chevron1"/>
    <dgm:cxn modelId="{192FB1DC-6821-4ACB-AE56-CA1CB826834F}" type="presParOf" srcId="{5279E145-5C8F-4967-8A08-7542376FFB4F}" destId="{FA4361FE-FF8A-4D38-AC01-A95674D7FEB2}" srcOrd="4" destOrd="0" presId="urn:microsoft.com/office/officeart/2005/8/layout/chevron1"/>
    <dgm:cxn modelId="{6AFF1988-36CE-499C-8FF2-56A26E63FF16}" type="presParOf" srcId="{5279E145-5C8F-4967-8A08-7542376FFB4F}" destId="{177E9E59-562A-449A-8FE4-588B234AB8E3}" srcOrd="5" destOrd="0" presId="urn:microsoft.com/office/officeart/2005/8/layout/chevron1"/>
    <dgm:cxn modelId="{218F49FA-479D-4D6A-9E2D-FDCAE10330A1}" type="presParOf" srcId="{5279E145-5C8F-4967-8A08-7542376FFB4F}" destId="{11DA6E0C-064C-455F-A5AC-F9309C366633}" srcOrd="6" destOrd="0" presId="urn:microsoft.com/office/officeart/2005/8/layout/chevron1"/>
    <dgm:cxn modelId="{7942B5F7-9DF2-41D7-B8FC-852981995564}" type="presParOf" srcId="{5279E145-5C8F-4967-8A08-7542376FFB4F}" destId="{FB0046F6-6B6E-4FCA-9ED4-5DA99B806C79}" srcOrd="7" destOrd="0" presId="urn:microsoft.com/office/officeart/2005/8/layout/chevron1"/>
    <dgm:cxn modelId="{4778DB5D-21E6-4634-8A3E-3CCC7DA4ADDA}" type="presParOf" srcId="{5279E145-5C8F-4967-8A08-7542376FFB4F}" destId="{82F4726B-6CBD-4DE5-A9D5-D4145EA90969}" srcOrd="8" destOrd="0" presId="urn:microsoft.com/office/officeart/2005/8/layout/chevron1"/>
    <dgm:cxn modelId="{76D1C87E-CF88-4D6D-807B-F9EAACB7A790}" type="presParOf" srcId="{5279E145-5C8F-4967-8A08-7542376FFB4F}" destId="{6F375A6F-734B-43A5-BE61-D74DA14403C2}" srcOrd="9" destOrd="0" presId="urn:microsoft.com/office/officeart/2005/8/layout/chevron1"/>
    <dgm:cxn modelId="{5CD6A176-BA43-4BEB-842A-D9BB4607B887}" type="presParOf" srcId="{5279E145-5C8F-4967-8A08-7542376FFB4F}" destId="{C8DD49D8-ED22-43DE-B53C-F2FE916CAE0C}"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55B651-1C8E-4C35-8C17-C93FF3B4CC58}">
      <dsp:nvSpPr>
        <dsp:cNvPr id="0" name=""/>
        <dsp:cNvSpPr/>
      </dsp:nvSpPr>
      <dsp:spPr>
        <a:xfrm>
          <a:off x="0" y="309435"/>
          <a:ext cx="1877042" cy="750816"/>
        </a:xfrm>
        <a:prstGeom prst="chevron">
          <a:avLst/>
        </a:prstGeom>
        <a:gradFill rotWithShape="0">
          <a:gsLst>
            <a:gs pos="0">
              <a:schemeClr val="accent1">
                <a:alpha val="90000"/>
                <a:hueOff val="0"/>
                <a:satOff val="0"/>
                <a:lumOff val="0"/>
                <a:alphaOff val="0"/>
                <a:satMod val="103000"/>
                <a:lumMod val="102000"/>
                <a:tint val="94000"/>
              </a:schemeClr>
            </a:gs>
            <a:gs pos="50000">
              <a:schemeClr val="accent1">
                <a:alpha val="90000"/>
                <a:hueOff val="0"/>
                <a:satOff val="0"/>
                <a:lumOff val="0"/>
                <a:alphaOff val="0"/>
                <a:satMod val="110000"/>
                <a:lumMod val="100000"/>
                <a:shade val="100000"/>
              </a:schemeClr>
            </a:gs>
            <a:gs pos="100000">
              <a:schemeClr val="accent1">
                <a:alpha val="9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Very low danger</a:t>
          </a:r>
        </a:p>
      </dsp:txBody>
      <dsp:txXfrm>
        <a:off x="375408" y="309435"/>
        <a:ext cx="1126226" cy="750816"/>
      </dsp:txXfrm>
    </dsp:sp>
    <dsp:sp modelId="{F3B97033-7A16-4322-AFE5-4D4848E0F80A}">
      <dsp:nvSpPr>
        <dsp:cNvPr id="0" name=""/>
        <dsp:cNvSpPr/>
      </dsp:nvSpPr>
      <dsp:spPr>
        <a:xfrm>
          <a:off x="1694384" y="309435"/>
          <a:ext cx="1877042" cy="750816"/>
        </a:xfrm>
        <a:prstGeom prst="chevron">
          <a:avLst/>
        </a:prstGeom>
        <a:gradFill rotWithShape="0">
          <a:gsLst>
            <a:gs pos="0">
              <a:schemeClr val="accent1">
                <a:alpha val="90000"/>
                <a:hueOff val="0"/>
                <a:satOff val="0"/>
                <a:lumOff val="0"/>
                <a:alphaOff val="-8000"/>
                <a:satMod val="103000"/>
                <a:lumMod val="102000"/>
                <a:tint val="94000"/>
              </a:schemeClr>
            </a:gs>
            <a:gs pos="50000">
              <a:schemeClr val="accent1">
                <a:alpha val="90000"/>
                <a:hueOff val="0"/>
                <a:satOff val="0"/>
                <a:lumOff val="0"/>
                <a:alphaOff val="-8000"/>
                <a:satMod val="110000"/>
                <a:lumMod val="100000"/>
                <a:shade val="100000"/>
              </a:schemeClr>
            </a:gs>
            <a:gs pos="100000">
              <a:schemeClr val="accent1">
                <a:alpha val="90000"/>
                <a:hueOff val="0"/>
                <a:satOff val="0"/>
                <a:lumOff val="0"/>
                <a:alphaOff val="-800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Low danger</a:t>
          </a:r>
        </a:p>
      </dsp:txBody>
      <dsp:txXfrm>
        <a:off x="2069792" y="309435"/>
        <a:ext cx="1126226" cy="750816"/>
      </dsp:txXfrm>
    </dsp:sp>
    <dsp:sp modelId="{FA4361FE-FF8A-4D38-AC01-A95674D7FEB2}">
      <dsp:nvSpPr>
        <dsp:cNvPr id="0" name=""/>
        <dsp:cNvSpPr/>
      </dsp:nvSpPr>
      <dsp:spPr>
        <a:xfrm>
          <a:off x="3383722" y="309435"/>
          <a:ext cx="1877042" cy="750816"/>
        </a:xfrm>
        <a:prstGeom prst="chevron">
          <a:avLst/>
        </a:prstGeom>
        <a:gradFill rotWithShape="0">
          <a:gsLst>
            <a:gs pos="0">
              <a:schemeClr val="accent1">
                <a:alpha val="90000"/>
                <a:hueOff val="0"/>
                <a:satOff val="0"/>
                <a:lumOff val="0"/>
                <a:alphaOff val="-16000"/>
                <a:satMod val="103000"/>
                <a:lumMod val="102000"/>
                <a:tint val="94000"/>
              </a:schemeClr>
            </a:gs>
            <a:gs pos="50000">
              <a:schemeClr val="accent1">
                <a:alpha val="90000"/>
                <a:hueOff val="0"/>
                <a:satOff val="0"/>
                <a:lumOff val="0"/>
                <a:alphaOff val="-16000"/>
                <a:satMod val="110000"/>
                <a:lumMod val="100000"/>
                <a:shade val="100000"/>
              </a:schemeClr>
            </a:gs>
            <a:gs pos="100000">
              <a:schemeClr val="accent1">
                <a:alpha val="90000"/>
                <a:hueOff val="0"/>
                <a:satOff val="0"/>
                <a:lumOff val="0"/>
                <a:alphaOff val="-1600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Moderate danger</a:t>
          </a:r>
        </a:p>
      </dsp:txBody>
      <dsp:txXfrm>
        <a:off x="3759130" y="309435"/>
        <a:ext cx="1126226" cy="750816"/>
      </dsp:txXfrm>
    </dsp:sp>
    <dsp:sp modelId="{11DA6E0C-064C-455F-A5AC-F9309C366633}">
      <dsp:nvSpPr>
        <dsp:cNvPr id="0" name=""/>
        <dsp:cNvSpPr/>
      </dsp:nvSpPr>
      <dsp:spPr>
        <a:xfrm>
          <a:off x="5073060" y="309435"/>
          <a:ext cx="1877042" cy="750816"/>
        </a:xfrm>
        <a:prstGeom prst="chevron">
          <a:avLst/>
        </a:prstGeom>
        <a:gradFill rotWithShape="0">
          <a:gsLst>
            <a:gs pos="0">
              <a:schemeClr val="accent1">
                <a:alpha val="90000"/>
                <a:hueOff val="0"/>
                <a:satOff val="0"/>
                <a:lumOff val="0"/>
                <a:alphaOff val="-24000"/>
                <a:satMod val="103000"/>
                <a:lumMod val="102000"/>
                <a:tint val="94000"/>
              </a:schemeClr>
            </a:gs>
            <a:gs pos="50000">
              <a:schemeClr val="accent1">
                <a:alpha val="90000"/>
                <a:hueOff val="0"/>
                <a:satOff val="0"/>
                <a:lumOff val="0"/>
                <a:alphaOff val="-24000"/>
                <a:satMod val="110000"/>
                <a:lumMod val="100000"/>
                <a:shade val="100000"/>
              </a:schemeClr>
            </a:gs>
            <a:gs pos="100000">
              <a:schemeClr val="accent1">
                <a:alpha val="90000"/>
                <a:hueOff val="0"/>
                <a:satOff val="0"/>
                <a:lumOff val="0"/>
                <a:alphaOff val="-2400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High danger</a:t>
          </a:r>
        </a:p>
      </dsp:txBody>
      <dsp:txXfrm>
        <a:off x="5448468" y="309435"/>
        <a:ext cx="1126226" cy="750816"/>
      </dsp:txXfrm>
    </dsp:sp>
    <dsp:sp modelId="{82F4726B-6CBD-4DE5-A9D5-D4145EA90969}">
      <dsp:nvSpPr>
        <dsp:cNvPr id="0" name=""/>
        <dsp:cNvSpPr/>
      </dsp:nvSpPr>
      <dsp:spPr>
        <a:xfrm>
          <a:off x="6762398" y="309435"/>
          <a:ext cx="1877042" cy="750816"/>
        </a:xfrm>
        <a:prstGeom prst="chevron">
          <a:avLst/>
        </a:prstGeom>
        <a:gradFill rotWithShape="0">
          <a:gsLst>
            <a:gs pos="0">
              <a:schemeClr val="accent1">
                <a:alpha val="90000"/>
                <a:hueOff val="0"/>
                <a:satOff val="0"/>
                <a:lumOff val="0"/>
                <a:alphaOff val="-32000"/>
                <a:satMod val="103000"/>
                <a:lumMod val="102000"/>
                <a:tint val="94000"/>
              </a:schemeClr>
            </a:gs>
            <a:gs pos="50000">
              <a:schemeClr val="accent1">
                <a:alpha val="90000"/>
                <a:hueOff val="0"/>
                <a:satOff val="0"/>
                <a:lumOff val="0"/>
                <a:alphaOff val="-32000"/>
                <a:satMod val="110000"/>
                <a:lumMod val="100000"/>
                <a:shade val="100000"/>
              </a:schemeClr>
            </a:gs>
            <a:gs pos="100000">
              <a:schemeClr val="accent1">
                <a:alpha val="90000"/>
                <a:hueOff val="0"/>
                <a:satOff val="0"/>
                <a:lumOff val="0"/>
                <a:alphaOff val="-3200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Very high danger</a:t>
          </a:r>
        </a:p>
      </dsp:txBody>
      <dsp:txXfrm>
        <a:off x="7137806" y="309435"/>
        <a:ext cx="1126226" cy="750816"/>
      </dsp:txXfrm>
    </dsp:sp>
    <dsp:sp modelId="{C8DD49D8-ED22-43DE-B53C-F2FE916CAE0C}">
      <dsp:nvSpPr>
        <dsp:cNvPr id="0" name=""/>
        <dsp:cNvSpPr/>
      </dsp:nvSpPr>
      <dsp:spPr>
        <a:xfrm>
          <a:off x="8451736" y="309435"/>
          <a:ext cx="1877042" cy="750816"/>
        </a:xfrm>
        <a:prstGeom prst="chevron">
          <a:avLst/>
        </a:prstGeom>
        <a:gradFill rotWithShape="0">
          <a:gsLst>
            <a:gs pos="0">
              <a:schemeClr val="accent1">
                <a:alpha val="90000"/>
                <a:hueOff val="0"/>
                <a:satOff val="0"/>
                <a:lumOff val="0"/>
                <a:alphaOff val="-40000"/>
                <a:satMod val="103000"/>
                <a:lumMod val="102000"/>
                <a:tint val="94000"/>
              </a:schemeClr>
            </a:gs>
            <a:gs pos="50000">
              <a:schemeClr val="accent1">
                <a:alpha val="90000"/>
                <a:hueOff val="0"/>
                <a:satOff val="0"/>
                <a:lumOff val="0"/>
                <a:alphaOff val="-40000"/>
                <a:satMod val="110000"/>
                <a:lumMod val="100000"/>
                <a:shade val="100000"/>
              </a:schemeClr>
            </a:gs>
            <a:gs pos="100000">
              <a:schemeClr val="accent1">
                <a:alpha val="90000"/>
                <a:hueOff val="0"/>
                <a:satOff val="0"/>
                <a:lumOff val="0"/>
                <a:alphaOff val="-4000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Extreme danger</a:t>
          </a:r>
        </a:p>
      </dsp:txBody>
      <dsp:txXfrm>
        <a:off x="8827144" y="309435"/>
        <a:ext cx="1126226" cy="750816"/>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Open Sans" panose="020B0606030504020204"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Open Sans" panose="020B0606030504020204" pitchFamily="34" charset="0"/>
              </a:defRPr>
            </a:lvl1pPr>
          </a:lstStyle>
          <a:p>
            <a:fld id="{967B580E-BB12-458A-8A67-A4E85A97E57A}" type="datetimeFigureOut">
              <a:rPr lang="en-US" smtClean="0"/>
              <a:pPr/>
              <a:t>10/6/2022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Open Sans" panose="020B0606030504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Open Sans" panose="020B0606030504020204" pitchFamily="34" charset="0"/>
              </a:defRPr>
            </a:lvl1pPr>
          </a:lstStyle>
          <a:p>
            <a:fld id="{5E485773-E831-40C3-B08E-FE9BDAA69383}" type="slidenum">
              <a:rPr lang="en-US" smtClean="0"/>
              <a:pPr/>
              <a:t>‹#›</a:t>
            </a:fld>
            <a:endParaRPr lang="en-US" dirty="0"/>
          </a:p>
        </p:txBody>
      </p:sp>
    </p:spTree>
    <p:extLst>
      <p:ext uri="{BB962C8B-B14F-4D97-AF65-F5344CB8AC3E}">
        <p14:creationId xmlns:p14="http://schemas.microsoft.com/office/powerpoint/2010/main" val="4140957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Open Sans" panose="020B0606030504020204" pitchFamily="34" charset="0"/>
        <a:ea typeface="+mn-ea"/>
        <a:cs typeface="+mn-cs"/>
      </a:defRPr>
    </a:lvl1pPr>
    <a:lvl2pPr marL="457200" algn="l" defTabSz="914400" rtl="0" eaLnBrk="1" latinLnBrk="0" hangingPunct="1">
      <a:defRPr sz="1200" kern="1200">
        <a:solidFill>
          <a:schemeClr val="tx1"/>
        </a:solidFill>
        <a:latin typeface="Open Sans" panose="020B0606030504020204" pitchFamily="34" charset="0"/>
        <a:ea typeface="+mn-ea"/>
        <a:cs typeface="+mn-cs"/>
      </a:defRPr>
    </a:lvl2pPr>
    <a:lvl3pPr marL="914400" algn="l" defTabSz="914400" rtl="0" eaLnBrk="1" latinLnBrk="0" hangingPunct="1">
      <a:defRPr sz="1200" kern="1200">
        <a:solidFill>
          <a:schemeClr val="tx1"/>
        </a:solidFill>
        <a:latin typeface="Open Sans" panose="020B0606030504020204" pitchFamily="34" charset="0"/>
        <a:ea typeface="+mn-ea"/>
        <a:cs typeface="+mn-cs"/>
      </a:defRPr>
    </a:lvl3pPr>
    <a:lvl4pPr marL="1371600" algn="l" defTabSz="914400" rtl="0" eaLnBrk="1" latinLnBrk="0" hangingPunct="1">
      <a:defRPr sz="1200" kern="1200">
        <a:solidFill>
          <a:schemeClr val="tx1"/>
        </a:solidFill>
        <a:latin typeface="Open Sans" panose="020B0606030504020204" pitchFamily="34" charset="0"/>
        <a:ea typeface="+mn-ea"/>
        <a:cs typeface="+mn-cs"/>
      </a:defRPr>
    </a:lvl4pPr>
    <a:lvl5pPr marL="1828800" algn="l" defTabSz="914400" rtl="0" eaLnBrk="1" latinLnBrk="0" hangingPunct="1">
      <a:defRPr sz="1200" kern="1200">
        <a:solidFill>
          <a:schemeClr val="tx1"/>
        </a:solidFill>
        <a:latin typeface="Open Sans" panose="020B0606030504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FWI is expensive and only available in some rich country. </a:t>
            </a:r>
          </a:p>
          <a:p>
            <a:r>
              <a:rPr lang="en-US" dirty="0"/>
              <a:t>Risk to define.</a:t>
            </a:r>
          </a:p>
          <a:p>
            <a:endParaRPr lang="en-US" dirty="0"/>
          </a:p>
        </p:txBody>
      </p:sp>
      <p:sp>
        <p:nvSpPr>
          <p:cNvPr id="4" name="Slide Number Placeholder 3"/>
          <p:cNvSpPr>
            <a:spLocks noGrp="1"/>
          </p:cNvSpPr>
          <p:nvPr>
            <p:ph type="sldNum" sz="quarter" idx="5"/>
          </p:nvPr>
        </p:nvSpPr>
        <p:spPr/>
        <p:txBody>
          <a:bodyPr/>
          <a:lstStyle/>
          <a:p>
            <a:fld id="{5E485773-E831-40C3-B08E-FE9BDAA69383}" type="slidenum">
              <a:rPr lang="en-US" smtClean="0"/>
              <a:pPr/>
              <a:t>3</a:t>
            </a:fld>
            <a:endParaRPr lang="en-US" dirty="0"/>
          </a:p>
        </p:txBody>
      </p:sp>
    </p:spTree>
    <p:extLst>
      <p:ext uri="{BB962C8B-B14F-4D97-AF65-F5344CB8AC3E}">
        <p14:creationId xmlns:p14="http://schemas.microsoft.com/office/powerpoint/2010/main" val="3983097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latin typeface="Open Sans" panose="020B0606030504020204" pitchFamily="34" charset="0"/>
                <a:ea typeface="Open Sans" panose="020B0606030504020204" pitchFamily="34" charset="0"/>
                <a:cs typeface="Open Sans" panose="020B0606030504020204" pitchFamily="34" charset="0"/>
              </a:rPr>
              <a:t>Possibility to tweak the future data in order to see the impact of a given action (density, vegetation …)</a:t>
            </a:r>
          </a:p>
        </p:txBody>
      </p:sp>
      <p:sp>
        <p:nvSpPr>
          <p:cNvPr id="4" name="Slide Number Placeholder 3"/>
          <p:cNvSpPr>
            <a:spLocks noGrp="1"/>
          </p:cNvSpPr>
          <p:nvPr>
            <p:ph type="sldNum" sz="quarter" idx="5"/>
          </p:nvPr>
        </p:nvSpPr>
        <p:spPr/>
        <p:txBody>
          <a:bodyPr/>
          <a:lstStyle/>
          <a:p>
            <a:fld id="{5E485773-E831-40C3-B08E-FE9BDAA69383}" type="slidenum">
              <a:rPr lang="en-US" smtClean="0"/>
              <a:pPr/>
              <a:t>4</a:t>
            </a:fld>
            <a:endParaRPr lang="en-US" dirty="0"/>
          </a:p>
        </p:txBody>
      </p:sp>
    </p:spTree>
    <p:extLst>
      <p:ext uri="{BB962C8B-B14F-4D97-AF65-F5344CB8AC3E}">
        <p14:creationId xmlns:p14="http://schemas.microsoft.com/office/powerpoint/2010/main" val="31153197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 from academical article to benchmark input</a:t>
            </a:r>
          </a:p>
          <a:p>
            <a:r>
              <a:rPr lang="en-US" dirty="0"/>
              <a:t>TODO LINK TO ARTICLE</a:t>
            </a:r>
          </a:p>
          <a:p>
            <a:r>
              <a:rPr lang="en-US" dirty="0"/>
              <a:t>LAI =&gt; vegetation cover</a:t>
            </a:r>
          </a:p>
          <a:p>
            <a:r>
              <a:rPr lang="en-US" dirty="0"/>
              <a:t>NDVI / EVI =&gt; % vegetation and type of vegetation</a:t>
            </a:r>
          </a:p>
          <a:p>
            <a:r>
              <a:rPr lang="en-US" dirty="0"/>
              <a:t>Evapotranspiration =&gt; masse of water/humidity that get out of the earth (vegetation and ground)</a:t>
            </a:r>
          </a:p>
          <a:p>
            <a:r>
              <a:rPr lang="en-US" dirty="0"/>
              <a:t>Meteorological data =&gt; rain, temperature, wind</a:t>
            </a:r>
          </a:p>
          <a:p>
            <a:r>
              <a:rPr lang="en-US" dirty="0"/>
              <a:t>LST =&gt; </a:t>
            </a:r>
          </a:p>
          <a:p>
            <a:r>
              <a:rPr lang="en-US" dirty="0"/>
              <a:t>FWI =&gt; </a:t>
            </a:r>
            <a:r>
              <a:rPr lang="en-US" dirty="0" err="1"/>
              <a:t>meteorogical</a:t>
            </a:r>
            <a:r>
              <a:rPr lang="en-US" dirty="0"/>
              <a:t> data</a:t>
            </a:r>
          </a:p>
          <a:p>
            <a:r>
              <a:rPr lang="en-US" dirty="0"/>
              <a:t>Active fire =&gt; day of first and last fire</a:t>
            </a:r>
          </a:p>
          <a:p>
            <a:r>
              <a:rPr lang="en-US" dirty="0"/>
              <a:t>Burned mask =&gt; where and when are wildfire (not same origin as Active Fire)</a:t>
            </a:r>
          </a:p>
          <a:p>
            <a:r>
              <a:rPr lang="en-US" dirty="0"/>
              <a:t>Density =&gt; Number of people by pixel</a:t>
            </a:r>
          </a:p>
          <a:p>
            <a:endParaRPr lang="en-US" dirty="0"/>
          </a:p>
          <a:p>
            <a:endParaRPr lang="en-US" dirty="0"/>
          </a:p>
        </p:txBody>
      </p:sp>
      <p:sp>
        <p:nvSpPr>
          <p:cNvPr id="4" name="Slide Number Placeholder 3"/>
          <p:cNvSpPr>
            <a:spLocks noGrp="1"/>
          </p:cNvSpPr>
          <p:nvPr>
            <p:ph type="sldNum" sz="quarter" idx="5"/>
          </p:nvPr>
        </p:nvSpPr>
        <p:spPr/>
        <p:txBody>
          <a:bodyPr/>
          <a:lstStyle/>
          <a:p>
            <a:fld id="{5E485773-E831-40C3-B08E-FE9BDAA69383}" type="slidenum">
              <a:rPr lang="en-US" smtClean="0"/>
              <a:pPr/>
              <a:t>5</a:t>
            </a:fld>
            <a:endParaRPr lang="en-US" dirty="0"/>
          </a:p>
        </p:txBody>
      </p:sp>
    </p:spTree>
    <p:extLst>
      <p:ext uri="{BB962C8B-B14F-4D97-AF65-F5344CB8AC3E}">
        <p14:creationId xmlns:p14="http://schemas.microsoft.com/office/powerpoint/2010/main" val="28040661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sinusoidal? Because of the area of the fire in ²</a:t>
            </a:r>
          </a:p>
        </p:txBody>
      </p:sp>
      <p:sp>
        <p:nvSpPr>
          <p:cNvPr id="4" name="Slide Number Placeholder 3"/>
          <p:cNvSpPr>
            <a:spLocks noGrp="1"/>
          </p:cNvSpPr>
          <p:nvPr>
            <p:ph type="sldNum" sz="quarter" idx="5"/>
          </p:nvPr>
        </p:nvSpPr>
        <p:spPr/>
        <p:txBody>
          <a:bodyPr/>
          <a:lstStyle/>
          <a:p>
            <a:fld id="{5E485773-E831-40C3-B08E-FE9BDAA69383}" type="slidenum">
              <a:rPr lang="en-US" smtClean="0"/>
              <a:pPr/>
              <a:t>34</a:t>
            </a:fld>
            <a:endParaRPr lang="en-US" dirty="0"/>
          </a:p>
        </p:txBody>
      </p:sp>
    </p:spTree>
    <p:extLst>
      <p:ext uri="{BB962C8B-B14F-4D97-AF65-F5344CB8AC3E}">
        <p14:creationId xmlns:p14="http://schemas.microsoft.com/office/powerpoint/2010/main" val="4959521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u="sng" dirty="0">
                <a:ea typeface="Open Sans" panose="020B0606030504020204" pitchFamily="34" charset="0"/>
                <a:cs typeface="Open Sans" panose="020B0606030504020204" pitchFamily="34" charset="0"/>
              </a:rPr>
              <a:t>Data</a:t>
            </a:r>
          </a:p>
          <a:p>
            <a:r>
              <a:rPr lang="en-US" dirty="0">
                <a:ea typeface="Open Sans" panose="020B0606030504020204" pitchFamily="34" charset="0"/>
                <a:cs typeface="Open Sans" panose="020B0606030504020204" pitchFamily="34" charset="0"/>
              </a:rPr>
              <a:t>Get data on future event</a:t>
            </a:r>
          </a:p>
          <a:p>
            <a:r>
              <a:rPr lang="en-US" dirty="0">
                <a:ea typeface="Open Sans" panose="020B0606030504020204" pitchFamily="34" charset="0"/>
                <a:cs typeface="Open Sans" panose="020B0606030504020204" pitchFamily="34" charset="0"/>
              </a:rPr>
              <a:t>Streaming</a:t>
            </a:r>
          </a:p>
          <a:p>
            <a:pPr marL="0" marR="0" lvl="0" indent="0" algn="l" defTabSz="914400" rtl="0" eaLnBrk="1" fontAlgn="auto" latinLnBrk="0" hangingPunct="1">
              <a:lnSpc>
                <a:spcPct val="100000"/>
              </a:lnSpc>
              <a:spcBef>
                <a:spcPts val="0"/>
              </a:spcBef>
              <a:spcAft>
                <a:spcPts val="0"/>
              </a:spcAft>
              <a:buClrTx/>
              <a:buSzTx/>
              <a:buFontTx/>
              <a:buNone/>
              <a:tabLst/>
              <a:defRPr/>
            </a:pPr>
            <a:r>
              <a:rPr lang="fr-FR" b="1" u="sng" dirty="0">
                <a:ea typeface="Open Sans" panose="020B0606030504020204" pitchFamily="34" charset="0"/>
                <a:cs typeface="Open Sans" panose="020B0606030504020204" pitchFamily="34" charset="0"/>
              </a:rPr>
              <a:t>DevOps</a:t>
            </a:r>
          </a:p>
          <a:p>
            <a:r>
              <a:rPr lang="fr-FR" dirty="0">
                <a:ea typeface="Open Sans" panose="020B0606030504020204" pitchFamily="34" charset="0"/>
                <a:cs typeface="Open Sans" panose="020B0606030504020204" pitchFamily="34" charset="0"/>
              </a:rPr>
              <a:t>Docker</a:t>
            </a:r>
          </a:p>
          <a:p>
            <a:r>
              <a:rPr lang="en-US" dirty="0">
                <a:solidFill>
                  <a:schemeClr val="tx2"/>
                </a:solidFill>
                <a:ea typeface="Open Sans" panose="020B0606030504020204" pitchFamily="34" charset="0"/>
                <a:cs typeface="Open Sans" panose="020B0606030504020204" pitchFamily="34" charset="0"/>
              </a:rPr>
              <a:t>P</a:t>
            </a:r>
            <a:r>
              <a:rPr lang="en-US" i="0" dirty="0">
                <a:solidFill>
                  <a:schemeClr val="tx2"/>
                </a:solidFill>
                <a:effectLst/>
                <a:ea typeface="Open Sans" panose="020B0606030504020204" pitchFamily="34" charset="0"/>
                <a:cs typeface="Open Sans" panose="020B0606030504020204" pitchFamily="34" charset="0"/>
              </a:rPr>
              <a:t>refect + </a:t>
            </a:r>
            <a:r>
              <a:rPr lang="en-US" dirty="0">
                <a:solidFill>
                  <a:schemeClr val="tx2"/>
                </a:solidFill>
                <a:ea typeface="Open Sans" panose="020B0606030504020204" pitchFamily="34" charset="0"/>
                <a:cs typeface="Open Sans" panose="020B0606030504020204" pitchFamily="34" charset="0"/>
              </a:rPr>
              <a:t>A</a:t>
            </a:r>
            <a:r>
              <a:rPr lang="en-US" i="0" dirty="0">
                <a:solidFill>
                  <a:schemeClr val="tx2"/>
                </a:solidFill>
                <a:effectLst/>
                <a:ea typeface="Open Sans" panose="020B0606030504020204" pitchFamily="34" charset="0"/>
                <a:cs typeface="Open Sans" panose="020B0606030504020204" pitchFamily="34" charset="0"/>
              </a:rPr>
              <a:t>irflow</a:t>
            </a:r>
          </a:p>
          <a:p>
            <a:endParaRPr lang="en-US" i="0" dirty="0">
              <a:solidFill>
                <a:schemeClr val="tx2"/>
              </a:solidFill>
              <a:effectLst/>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noProof="0" dirty="0">
                <a:latin typeface="Open Sans" panose="020B0606030504020204" pitchFamily="34" charset="0"/>
                <a:ea typeface="Open Sans" panose="020B0606030504020204" pitchFamily="34" charset="0"/>
                <a:cs typeface="Open Sans" panose="020B0606030504020204" pitchFamily="34" charset="0"/>
              </a:rPr>
              <a:t>Pre-Processing</a:t>
            </a:r>
            <a:endParaRPr lang="en-US" i="0" dirty="0">
              <a:solidFill>
                <a:schemeClr val="tx2"/>
              </a:solidFill>
              <a:effectLst/>
              <a:ea typeface="Open Sans" panose="020B0606030504020204" pitchFamily="34" charset="0"/>
              <a:cs typeface="Open Sans" panose="020B06060305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Active fire and Burned mask  need to be compared and pre-process</a:t>
            </a:r>
            <a:endParaRPr lang="fr-FR" dirty="0">
              <a:solidFill>
                <a:schemeClr val="tx2"/>
              </a:solidFill>
              <a:ea typeface="Open Sans" panose="020B0606030504020204" pitchFamily="34" charset="0"/>
              <a:cs typeface="Open Sans" panose="020B0606030504020204" pitchFamily="34" charset="0"/>
            </a:endParaRP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noProof="0" dirty="0">
                <a:latin typeface="Open Sans" panose="020B0606030504020204" pitchFamily="34" charset="0"/>
                <a:ea typeface="Open Sans" panose="020B0606030504020204" pitchFamily="34" charset="0"/>
                <a:cs typeface="Open Sans" panose="020B0606030504020204" pitchFamily="34" charset="0"/>
              </a:rPr>
              <a:t>ML – Model</a:t>
            </a:r>
          </a:p>
          <a:p>
            <a:r>
              <a:rPr lang="en-US" dirty="0"/>
              <a:t>Random forest</a:t>
            </a:r>
          </a:p>
        </p:txBody>
      </p:sp>
      <p:sp>
        <p:nvSpPr>
          <p:cNvPr id="4" name="Slide Number Placeholder 3"/>
          <p:cNvSpPr>
            <a:spLocks noGrp="1"/>
          </p:cNvSpPr>
          <p:nvPr>
            <p:ph type="sldNum" sz="quarter" idx="5"/>
          </p:nvPr>
        </p:nvSpPr>
        <p:spPr/>
        <p:txBody>
          <a:bodyPr/>
          <a:lstStyle/>
          <a:p>
            <a:fld id="{5E485773-E831-40C3-B08E-FE9BDAA69383}" type="slidenum">
              <a:rPr lang="en-US" smtClean="0"/>
              <a:pPr/>
              <a:t>36</a:t>
            </a:fld>
            <a:endParaRPr lang="en-US" dirty="0"/>
          </a:p>
        </p:txBody>
      </p:sp>
    </p:spTree>
    <p:extLst>
      <p:ext uri="{BB962C8B-B14F-4D97-AF65-F5344CB8AC3E}">
        <p14:creationId xmlns:p14="http://schemas.microsoft.com/office/powerpoint/2010/main" val="32225186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316BEC-AB1A-4058-9324-07F332198D4C}"/>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640DE4BD-38C7-497D-AE63-0EC22E333932}"/>
              </a:ext>
            </a:extLst>
          </p:cNvPr>
          <p:cNvSpPr>
            <a:spLocks noGrp="1"/>
          </p:cNvSpPr>
          <p:nvPr>
            <p:ph type="ftr" sz="quarter" idx="11"/>
          </p:nvPr>
        </p:nvSpPr>
        <p:spPr/>
        <p:txBody>
          <a:bodyPr/>
          <a:lstStyle/>
          <a:p>
            <a:r>
              <a:rPr lang="en-US" dirty="0"/>
              <a:t>Sample Text</a:t>
            </a:r>
          </a:p>
        </p:txBody>
      </p:sp>
      <p:sp>
        <p:nvSpPr>
          <p:cNvPr id="4" name="Slide Number Placeholder 3">
            <a:extLst>
              <a:ext uri="{FF2B5EF4-FFF2-40B4-BE49-F238E27FC236}">
                <a16:creationId xmlns:a16="http://schemas.microsoft.com/office/drawing/2014/main" id="{3EDD80C8-9EBF-4D2D-A9FA-CC9421EAAB93}"/>
              </a:ext>
            </a:extLst>
          </p:cNvPr>
          <p:cNvSpPr>
            <a:spLocks noGrp="1"/>
          </p:cNvSpPr>
          <p:nvPr>
            <p:ph type="sldNum" sz="quarter" idx="12"/>
          </p:nvPr>
        </p:nvSpPr>
        <p:spPr/>
        <p:txBody>
          <a:bodyPr/>
          <a:lstStyle/>
          <a:p>
            <a:fld id="{AE208ADF-3ADD-483D-A721-14E3EEE2C135}" type="slidenum">
              <a:rPr lang="en-US" smtClean="0"/>
              <a:t>‹#›</a:t>
            </a:fld>
            <a:endParaRPr lang="en-US" dirty="0"/>
          </a:p>
        </p:txBody>
      </p:sp>
      <p:sp useBgFill="1">
        <p:nvSpPr>
          <p:cNvPr id="5" name="Rectangle 4">
            <a:extLst>
              <a:ext uri="{FF2B5EF4-FFF2-40B4-BE49-F238E27FC236}">
                <a16:creationId xmlns:a16="http://schemas.microsoft.com/office/drawing/2014/main" id="{FE162AE6-C2BA-4446-A2D9-41A8F1A61533}"/>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panose="020B0606030504020204" pitchFamily="34" charset="0"/>
            </a:endParaRPr>
          </a:p>
        </p:txBody>
      </p:sp>
      <p:sp useBgFill="1">
        <p:nvSpPr>
          <p:cNvPr id="7" name="Rectangle 6">
            <a:extLst>
              <a:ext uri="{FF2B5EF4-FFF2-40B4-BE49-F238E27FC236}">
                <a16:creationId xmlns:a16="http://schemas.microsoft.com/office/drawing/2014/main" id="{7A267802-5F0D-4EE1-AF9D-EF2E4F23C392}"/>
              </a:ext>
              <a:ext uri="{C183D7F6-B498-43B3-948B-1728B52AA6E4}">
                <adec:decorative xmlns:adec="http://schemas.microsoft.com/office/drawing/2017/decorative" val="1"/>
              </a:ext>
            </a:extLst>
          </p:cNvPr>
          <p:cNvSpPr/>
          <p:nvPr userDrawn="1"/>
        </p:nvSpPr>
        <p:spPr>
          <a:xfrm>
            <a:off x="1775" y="0"/>
            <a:ext cx="43861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panose="020B0606030504020204" pitchFamily="34" charset="0"/>
            </a:endParaRPr>
          </a:p>
        </p:txBody>
      </p:sp>
      <p:sp>
        <p:nvSpPr>
          <p:cNvPr id="8" name="Title 1">
            <a:extLst>
              <a:ext uri="{FF2B5EF4-FFF2-40B4-BE49-F238E27FC236}">
                <a16:creationId xmlns:a16="http://schemas.microsoft.com/office/drawing/2014/main" id="{FB728D93-929A-4CAF-A102-3C217E9170B1}"/>
              </a:ext>
            </a:extLst>
          </p:cNvPr>
          <p:cNvSpPr>
            <a:spLocks noGrp="1"/>
          </p:cNvSpPr>
          <p:nvPr>
            <p:ph type="ctrTitle"/>
          </p:nvPr>
        </p:nvSpPr>
        <p:spPr>
          <a:xfrm>
            <a:off x="684361" y="428903"/>
            <a:ext cx="3071005" cy="3051391"/>
          </a:xfrm>
        </p:spPr>
        <p:txBody>
          <a:bodyPr anchor="b">
            <a:normAutofit/>
          </a:bodyPr>
          <a:lstStyle>
            <a:lvl1pPr algn="ctr">
              <a:lnSpc>
                <a:spcPct val="90000"/>
              </a:lnSpc>
              <a:defRPr>
                <a:solidFill>
                  <a:schemeClr val="tx2"/>
                </a:solidFill>
              </a:defRPr>
            </a:lvl1pPr>
          </a:lstStyle>
          <a:p>
            <a:pPr>
              <a:tabLst>
                <a:tab pos="3370263" algn="l"/>
              </a:tabLst>
            </a:pPr>
            <a:r>
              <a:rPr lang="en-US" sz="4000">
                <a:solidFill>
                  <a:schemeClr val="tx2">
                    <a:alpha val="75000"/>
                  </a:schemeClr>
                </a:solidFill>
              </a:rPr>
              <a:t>Click to edit Master title style</a:t>
            </a:r>
            <a:endParaRPr lang="en-US" sz="4000" dirty="0">
              <a:solidFill>
                <a:schemeClr val="tx2">
                  <a:alpha val="75000"/>
                </a:schemeClr>
              </a:solidFill>
            </a:endParaRPr>
          </a:p>
        </p:txBody>
      </p:sp>
      <p:sp>
        <p:nvSpPr>
          <p:cNvPr id="9" name="Subtitle 2">
            <a:extLst>
              <a:ext uri="{FF2B5EF4-FFF2-40B4-BE49-F238E27FC236}">
                <a16:creationId xmlns:a16="http://schemas.microsoft.com/office/drawing/2014/main" id="{B81702E9-0038-4210-9FAB-E76C1EF85C4F}"/>
              </a:ext>
            </a:extLst>
          </p:cNvPr>
          <p:cNvSpPr>
            <a:spLocks noGrp="1"/>
          </p:cNvSpPr>
          <p:nvPr>
            <p:ph type="subTitle" idx="1" hasCustomPrompt="1"/>
          </p:nvPr>
        </p:nvSpPr>
        <p:spPr>
          <a:xfrm>
            <a:off x="744876" y="5116529"/>
            <a:ext cx="2948684" cy="955497"/>
          </a:xfrm>
        </p:spPr>
        <p:txBody>
          <a:bodyPr>
            <a:normAutofit/>
          </a:bodyPr>
          <a:lstStyle>
            <a:lvl1pPr marL="0" indent="0" algn="ctr">
              <a:lnSpc>
                <a:spcPct val="150000"/>
              </a:lnSpc>
              <a:buNone/>
              <a:defRPr sz="1600" cap="all" spc="600" baseline="0">
                <a:solidFill>
                  <a:schemeClr val="tx2"/>
                </a:solidFill>
              </a:defRPr>
            </a:lvl1pPr>
          </a:lstStyle>
          <a:p>
            <a:r>
              <a:rPr lang="en-US" dirty="0">
                <a:solidFill>
                  <a:schemeClr val="tx2"/>
                </a:solidFill>
              </a:rPr>
              <a:t>subtitle</a:t>
            </a:r>
          </a:p>
        </p:txBody>
      </p:sp>
      <p:sp>
        <p:nvSpPr>
          <p:cNvPr id="10" name="Freeform: Shape 9">
            <a:extLst>
              <a:ext uri="{FF2B5EF4-FFF2-40B4-BE49-F238E27FC236}">
                <a16:creationId xmlns:a16="http://schemas.microsoft.com/office/drawing/2014/main" id="{13E1655C-FA7C-42D9-8EE1-E7CF6988A050}"/>
              </a:ext>
              <a:ext uri="{C183D7F6-B498-43B3-948B-1728B52AA6E4}">
                <adec:decorative xmlns:adec="http://schemas.microsoft.com/office/drawing/2017/decorative" val="1"/>
              </a:ext>
            </a:extLst>
          </p:cNvPr>
          <p:cNvSpPr/>
          <p:nvPr userDrawn="1"/>
        </p:nvSpPr>
        <p:spPr>
          <a:xfrm rot="13547565" flipH="1">
            <a:off x="1747479" y="3853642"/>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latin typeface="Open Sans" panose="020B0606030504020204" pitchFamily="34" charset="0"/>
            </a:endParaRPr>
          </a:p>
        </p:txBody>
      </p:sp>
      <p:sp>
        <p:nvSpPr>
          <p:cNvPr id="12" name="Picture Placeholder 11">
            <a:extLst>
              <a:ext uri="{FF2B5EF4-FFF2-40B4-BE49-F238E27FC236}">
                <a16:creationId xmlns:a16="http://schemas.microsoft.com/office/drawing/2014/main" id="{46441E9C-E7AE-4B2E-A8FF-F364980D9036}"/>
              </a:ext>
            </a:extLst>
          </p:cNvPr>
          <p:cNvSpPr>
            <a:spLocks noGrp="1"/>
          </p:cNvSpPr>
          <p:nvPr>
            <p:ph type="pic" sz="quarter" idx="13"/>
          </p:nvPr>
        </p:nvSpPr>
        <p:spPr>
          <a:xfrm>
            <a:off x="4383024" y="0"/>
            <a:ext cx="7808976" cy="6858000"/>
          </a:xfrm>
          <a:solidFill>
            <a:schemeClr val="bg2">
              <a:lumMod val="50000"/>
              <a:lumOff val="50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2171283408"/>
      </p:ext>
    </p:extLst>
  </p:cSld>
  <p:clrMapOvr>
    <a:masterClrMapping/>
  </p:clrMapOvr>
  <p:extLst>
    <p:ext uri="{DCECCB84-F9BA-43D5-87BE-67443E8EF086}">
      <p15:sldGuideLst xmlns:p15="http://schemas.microsoft.com/office/powerpoint/2012/main">
        <p15:guide id="1" pos="2760" userDrawn="1">
          <p15:clr>
            <a:srgbClr val="FBAE40"/>
          </p15:clr>
        </p15:guide>
        <p15:guide id="2" pos="39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6A6C1-54BB-40E1-859F-0C6DA1525727}"/>
              </a:ext>
            </a:extLst>
          </p:cNvPr>
          <p:cNvSpPr>
            <a:spLocks noGrp="1"/>
          </p:cNvSpPr>
          <p:nvPr>
            <p:ph type="title"/>
          </p:nvPr>
        </p:nvSpPr>
        <p:spPr>
          <a:xfrm>
            <a:off x="839788" y="665629"/>
            <a:ext cx="10515600" cy="81899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A1EEBE1-2D73-4E5F-A8DD-593B79D184F6}"/>
              </a:ext>
            </a:extLst>
          </p:cNvPr>
          <p:cNvSpPr>
            <a:spLocks noGrp="1"/>
          </p:cNvSpPr>
          <p:nvPr>
            <p:ph type="body" idx="1"/>
          </p:nvPr>
        </p:nvSpPr>
        <p:spPr>
          <a:xfrm>
            <a:off x="836612" y="1806039"/>
            <a:ext cx="5157787" cy="584548"/>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45328A-A6CB-4A40-806F-E68606FC7CFB}"/>
              </a:ext>
            </a:extLst>
          </p:cNvPr>
          <p:cNvSpPr>
            <a:spLocks noGrp="1"/>
          </p:cNvSpPr>
          <p:nvPr>
            <p:ph sz="half" idx="2"/>
          </p:nvPr>
        </p:nvSpPr>
        <p:spPr>
          <a:xfrm>
            <a:off x="839788" y="2390588"/>
            <a:ext cx="5157787" cy="37512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730D26-BCC4-4CE4-9273-69B4E36D39FC}"/>
              </a:ext>
            </a:extLst>
          </p:cNvPr>
          <p:cNvSpPr>
            <a:spLocks noGrp="1"/>
          </p:cNvSpPr>
          <p:nvPr>
            <p:ph type="body" sz="quarter" idx="3"/>
          </p:nvPr>
        </p:nvSpPr>
        <p:spPr>
          <a:xfrm>
            <a:off x="6169024" y="1806038"/>
            <a:ext cx="5183188"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832694-AE69-4399-B6B4-3F0CBD297CD8}"/>
              </a:ext>
            </a:extLst>
          </p:cNvPr>
          <p:cNvSpPr>
            <a:spLocks noGrp="1"/>
          </p:cNvSpPr>
          <p:nvPr>
            <p:ph sz="quarter" idx="4"/>
          </p:nvPr>
        </p:nvSpPr>
        <p:spPr>
          <a:xfrm>
            <a:off x="6169024" y="2390588"/>
            <a:ext cx="5183188" cy="37512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1E4C2C4B-8E48-4589-91AA-FDF1F137A26C}"/>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11" name="Date Placeholder 3">
            <a:extLst>
              <a:ext uri="{FF2B5EF4-FFF2-40B4-BE49-F238E27FC236}">
                <a16:creationId xmlns:a16="http://schemas.microsoft.com/office/drawing/2014/main" id="{C1B2486D-C49D-471B-8F3B-AF6048949D8A}"/>
              </a:ext>
            </a:extLst>
          </p:cNvPr>
          <p:cNvSpPr>
            <a:spLocks noGrp="1"/>
          </p:cNvSpPr>
          <p:nvPr>
            <p:ph type="dt" sz="half" idx="10"/>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3" name="Footer Placeholder 4">
            <a:extLst>
              <a:ext uri="{FF2B5EF4-FFF2-40B4-BE49-F238E27FC236}">
                <a16:creationId xmlns:a16="http://schemas.microsoft.com/office/drawing/2014/main" id="{CF226F4B-CA41-4C71-97F3-1B7E442A2365}"/>
              </a:ext>
            </a:extLst>
          </p:cNvPr>
          <p:cNvSpPr>
            <a:spLocks noGrp="1"/>
          </p:cNvSpPr>
          <p:nvPr>
            <p:ph type="ftr" sz="quarter" idx="11"/>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4" name="Slide Number Placeholder 5">
            <a:extLst>
              <a:ext uri="{FF2B5EF4-FFF2-40B4-BE49-F238E27FC236}">
                <a16:creationId xmlns:a16="http://schemas.microsoft.com/office/drawing/2014/main" id="{0316A3FD-0E7B-4247-AA4F-93E7E99EFBFA}"/>
              </a:ext>
            </a:extLst>
          </p:cNvPr>
          <p:cNvSpPr>
            <a:spLocks noGrp="1"/>
          </p:cNvSpPr>
          <p:nvPr>
            <p:ph type="sldNum" sz="quarter" idx="12"/>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10274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6A6C1-54BB-40E1-859F-0C6DA1525727}"/>
              </a:ext>
            </a:extLst>
          </p:cNvPr>
          <p:cNvSpPr>
            <a:spLocks noGrp="1"/>
          </p:cNvSpPr>
          <p:nvPr>
            <p:ph type="title"/>
          </p:nvPr>
        </p:nvSpPr>
        <p:spPr>
          <a:xfrm>
            <a:off x="839788" y="665629"/>
            <a:ext cx="10515600" cy="818995"/>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A1EEBE1-2D73-4E5F-A8DD-593B79D184F6}"/>
              </a:ext>
            </a:extLst>
          </p:cNvPr>
          <p:cNvSpPr>
            <a:spLocks noGrp="1"/>
          </p:cNvSpPr>
          <p:nvPr>
            <p:ph type="body" idx="1"/>
          </p:nvPr>
        </p:nvSpPr>
        <p:spPr>
          <a:xfrm>
            <a:off x="836612" y="1806039"/>
            <a:ext cx="3200400" cy="584548"/>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45328A-A6CB-4A40-806F-E68606FC7CFB}"/>
              </a:ext>
            </a:extLst>
          </p:cNvPr>
          <p:cNvSpPr>
            <a:spLocks noGrp="1"/>
          </p:cNvSpPr>
          <p:nvPr>
            <p:ph sz="half" idx="2"/>
          </p:nvPr>
        </p:nvSpPr>
        <p:spPr>
          <a:xfrm>
            <a:off x="839788" y="2390588"/>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730D26-BCC4-4CE4-9273-69B4E36D39FC}"/>
              </a:ext>
            </a:extLst>
          </p:cNvPr>
          <p:cNvSpPr>
            <a:spLocks noGrp="1"/>
          </p:cNvSpPr>
          <p:nvPr>
            <p:ph type="body" sz="quarter" idx="3"/>
          </p:nvPr>
        </p:nvSpPr>
        <p:spPr>
          <a:xfrm>
            <a:off x="4495800" y="1800575"/>
            <a:ext cx="3200400"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832694-AE69-4399-B6B4-3F0CBD297CD8}"/>
              </a:ext>
            </a:extLst>
          </p:cNvPr>
          <p:cNvSpPr>
            <a:spLocks noGrp="1"/>
          </p:cNvSpPr>
          <p:nvPr>
            <p:ph sz="quarter" idx="4"/>
          </p:nvPr>
        </p:nvSpPr>
        <p:spPr>
          <a:xfrm>
            <a:off x="4495800" y="2385125"/>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1E4C2C4B-8E48-4589-91AA-FDF1F137A26C}"/>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66A9EA3-4B2B-44BD-8135-846BF602669B}"/>
              </a:ext>
            </a:extLst>
          </p:cNvPr>
          <p:cNvSpPr>
            <a:spLocks noGrp="1"/>
          </p:cNvSpPr>
          <p:nvPr>
            <p:ph type="body" sz="quarter" idx="13"/>
          </p:nvPr>
        </p:nvSpPr>
        <p:spPr>
          <a:xfrm>
            <a:off x="8151814" y="1802952"/>
            <a:ext cx="3200400" cy="584549"/>
          </a:xfrm>
        </p:spPr>
        <p:txBody>
          <a:bodyPr anchor="b">
            <a:noAutofit/>
          </a:bodyPr>
          <a:lstStyle>
            <a:lvl1pPr marL="0" indent="0">
              <a:buNone/>
              <a:defRPr sz="1800" b="1" cap="all" spc="6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5" name="Content Placeholder 5">
            <a:extLst>
              <a:ext uri="{FF2B5EF4-FFF2-40B4-BE49-F238E27FC236}">
                <a16:creationId xmlns:a16="http://schemas.microsoft.com/office/drawing/2014/main" id="{01C28FB9-37EE-45F6-9277-9FEC0E6CEB23}"/>
              </a:ext>
            </a:extLst>
          </p:cNvPr>
          <p:cNvSpPr>
            <a:spLocks noGrp="1"/>
          </p:cNvSpPr>
          <p:nvPr>
            <p:ph sz="quarter" idx="14"/>
          </p:nvPr>
        </p:nvSpPr>
        <p:spPr>
          <a:xfrm>
            <a:off x="8151814" y="2387502"/>
            <a:ext cx="3200400" cy="3751268"/>
          </a:xfrm>
        </p:spPr>
        <p:txBody>
          <a:bodyPr>
            <a:normAutofit/>
          </a:bodyPr>
          <a:lstStyle>
            <a:lvl1pPr>
              <a:defRPr sz="2000"/>
            </a:lvl1pPr>
            <a:lvl2pPr>
              <a:defRPr sz="16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Date Placeholder 3">
            <a:extLst>
              <a:ext uri="{FF2B5EF4-FFF2-40B4-BE49-F238E27FC236}">
                <a16:creationId xmlns:a16="http://schemas.microsoft.com/office/drawing/2014/main" id="{5965917B-0400-40F0-91DA-4F97FE7238EB}"/>
              </a:ext>
            </a:extLst>
          </p:cNvPr>
          <p:cNvSpPr>
            <a:spLocks noGrp="1"/>
          </p:cNvSpPr>
          <p:nvPr>
            <p:ph type="dt" sz="half" idx="15"/>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6" name="Footer Placeholder 4">
            <a:extLst>
              <a:ext uri="{FF2B5EF4-FFF2-40B4-BE49-F238E27FC236}">
                <a16:creationId xmlns:a16="http://schemas.microsoft.com/office/drawing/2014/main" id="{564A176B-530D-46DF-8C22-CB3E325D3F2B}"/>
              </a:ext>
            </a:extLst>
          </p:cNvPr>
          <p:cNvSpPr>
            <a:spLocks noGrp="1"/>
          </p:cNvSpPr>
          <p:nvPr>
            <p:ph type="ftr" sz="quarter" idx="16"/>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7" name="Slide Number Placeholder 5">
            <a:extLst>
              <a:ext uri="{FF2B5EF4-FFF2-40B4-BE49-F238E27FC236}">
                <a16:creationId xmlns:a16="http://schemas.microsoft.com/office/drawing/2014/main" id="{464458CC-87E8-440C-A9E9-D8E1E0B49373}"/>
              </a:ext>
            </a:extLst>
          </p:cNvPr>
          <p:cNvSpPr>
            <a:spLocks noGrp="1"/>
          </p:cNvSpPr>
          <p:nvPr>
            <p:ph type="sldNum" sz="quarter" idx="17"/>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973501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66D479CE-2DE1-4800-948F-385C3CF20803}"/>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panose="020B0606030504020204" pitchFamily="34" charset="0"/>
            </a:endParaRPr>
          </a:p>
        </p:txBody>
      </p:sp>
      <p:sp>
        <p:nvSpPr>
          <p:cNvPr id="6" name="Title 7">
            <a:extLst>
              <a:ext uri="{FF2B5EF4-FFF2-40B4-BE49-F238E27FC236}">
                <a16:creationId xmlns:a16="http://schemas.microsoft.com/office/drawing/2014/main" id="{F2DE27B3-A066-47FC-9ACB-6CB080C41199}"/>
              </a:ext>
            </a:extLst>
          </p:cNvPr>
          <p:cNvSpPr>
            <a:spLocks noGrp="1"/>
          </p:cNvSpPr>
          <p:nvPr>
            <p:ph type="title"/>
          </p:nvPr>
        </p:nvSpPr>
        <p:spPr>
          <a:xfrm>
            <a:off x="647701" y="1375939"/>
            <a:ext cx="5448300" cy="1240966"/>
          </a:xfrm>
        </p:spPr>
        <p:txBody>
          <a:bodyPr anchor="ctr">
            <a:normAutofit/>
          </a:bodyPr>
          <a:lstStyle>
            <a:lvl1pPr algn="l">
              <a:defRPr/>
            </a:lvl1pPr>
          </a:lstStyle>
          <a:p>
            <a:pPr algn="ctr"/>
            <a:r>
              <a:rPr lang="en-US"/>
              <a:t>Click to edit Master title style</a:t>
            </a:r>
            <a:endParaRPr lang="en-US" dirty="0"/>
          </a:p>
        </p:txBody>
      </p:sp>
      <p:sp>
        <p:nvSpPr>
          <p:cNvPr id="8" name="Content Placeholder 8">
            <a:extLst>
              <a:ext uri="{FF2B5EF4-FFF2-40B4-BE49-F238E27FC236}">
                <a16:creationId xmlns:a16="http://schemas.microsoft.com/office/drawing/2014/main" id="{0B2E2283-471F-4157-98F4-1943DA10BBDB}"/>
              </a:ext>
            </a:extLst>
          </p:cNvPr>
          <p:cNvSpPr>
            <a:spLocks noGrp="1"/>
          </p:cNvSpPr>
          <p:nvPr>
            <p:ph idx="1"/>
          </p:nvPr>
        </p:nvSpPr>
        <p:spPr>
          <a:xfrm>
            <a:off x="635001" y="2688119"/>
            <a:ext cx="5115674" cy="3507457"/>
          </a:xfrm>
        </p:spPr>
        <p:txBody>
          <a:bodyPr>
            <a:normAutofit/>
          </a:bodyPr>
          <a:lstStyle>
            <a:lvl1pPr marL="0" indent="0">
              <a:buNone/>
              <a:defRPr/>
            </a:lvl1pPr>
          </a:lstStyle>
          <a:p>
            <a:pPr lvl="0"/>
            <a:r>
              <a:rPr lang="en-US"/>
              <a:t>Click to edit Master text styles</a:t>
            </a:r>
          </a:p>
        </p:txBody>
      </p:sp>
      <p:sp>
        <p:nvSpPr>
          <p:cNvPr id="12" name="Picture Placeholder 11">
            <a:extLst>
              <a:ext uri="{FF2B5EF4-FFF2-40B4-BE49-F238E27FC236}">
                <a16:creationId xmlns:a16="http://schemas.microsoft.com/office/drawing/2014/main" id="{0F58127D-BBD9-4655-BEA6-9102178578CA}"/>
              </a:ext>
            </a:extLst>
          </p:cNvPr>
          <p:cNvSpPr>
            <a:spLocks noGrp="1"/>
          </p:cNvSpPr>
          <p:nvPr>
            <p:ph type="pic" sz="quarter" idx="13"/>
          </p:nvPr>
        </p:nvSpPr>
        <p:spPr>
          <a:xfrm>
            <a:off x="6748272" y="658368"/>
            <a:ext cx="4809744" cy="2606040"/>
          </a:xfrm>
          <a:solidFill>
            <a:schemeClr val="bg2">
              <a:lumMod val="50000"/>
              <a:lumOff val="50000"/>
            </a:schemeClr>
          </a:solidFill>
        </p:spPr>
        <p:txBody>
          <a:bodyPr/>
          <a:lstStyle/>
          <a:p>
            <a:r>
              <a:rPr lang="en-US"/>
              <a:t>Click icon to add picture</a:t>
            </a:r>
            <a:endParaRPr lang="en-US" dirty="0"/>
          </a:p>
        </p:txBody>
      </p:sp>
      <p:sp>
        <p:nvSpPr>
          <p:cNvPr id="13" name="Picture Placeholder 11">
            <a:extLst>
              <a:ext uri="{FF2B5EF4-FFF2-40B4-BE49-F238E27FC236}">
                <a16:creationId xmlns:a16="http://schemas.microsoft.com/office/drawing/2014/main" id="{C4E959CE-E323-4F7E-9D53-6DE5DD86507E}"/>
              </a:ext>
            </a:extLst>
          </p:cNvPr>
          <p:cNvSpPr>
            <a:spLocks noGrp="1"/>
          </p:cNvSpPr>
          <p:nvPr>
            <p:ph type="pic" sz="quarter" idx="14"/>
          </p:nvPr>
        </p:nvSpPr>
        <p:spPr>
          <a:xfrm>
            <a:off x="6748272" y="3584448"/>
            <a:ext cx="4809744" cy="2606040"/>
          </a:xfrm>
          <a:solidFill>
            <a:schemeClr val="bg2">
              <a:lumMod val="50000"/>
              <a:lumOff val="50000"/>
            </a:schemeClr>
          </a:solidFill>
        </p:spPr>
        <p:txBody>
          <a:bodyPr/>
          <a:lstStyle/>
          <a:p>
            <a:r>
              <a:rPr lang="en-US"/>
              <a:t>Click icon to add picture</a:t>
            </a:r>
            <a:endParaRPr lang="en-US" dirty="0"/>
          </a:p>
        </p:txBody>
      </p:sp>
      <p:sp>
        <p:nvSpPr>
          <p:cNvPr id="15" name="Freeform: Shape 14">
            <a:extLst>
              <a:ext uri="{FF2B5EF4-FFF2-40B4-BE49-F238E27FC236}">
                <a16:creationId xmlns:a16="http://schemas.microsoft.com/office/drawing/2014/main" id="{65F4C50B-50BD-44F1-9148-992E83F5B874}"/>
              </a:ext>
              <a:ext uri="{C183D7F6-B498-43B3-948B-1728B52AA6E4}">
                <adec:decorative xmlns:adec="http://schemas.microsoft.com/office/drawing/2017/decorative" val="1"/>
              </a:ext>
            </a:extLst>
          </p:cNvPr>
          <p:cNvSpPr/>
          <p:nvPr userDrawn="1"/>
        </p:nvSpPr>
        <p:spPr>
          <a:xfrm flipH="1">
            <a:off x="825809" y="632198"/>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latin typeface="Open Sans" panose="020B0606030504020204" pitchFamily="34" charset="0"/>
            </a:endParaRPr>
          </a:p>
        </p:txBody>
      </p:sp>
      <p:sp>
        <p:nvSpPr>
          <p:cNvPr id="20" name="Date Placeholder 3">
            <a:extLst>
              <a:ext uri="{FF2B5EF4-FFF2-40B4-BE49-F238E27FC236}">
                <a16:creationId xmlns:a16="http://schemas.microsoft.com/office/drawing/2014/main" id="{9764E3EF-900F-4400-84C4-63FBEBB8794A}"/>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21" name="Footer Placeholder 4">
            <a:extLst>
              <a:ext uri="{FF2B5EF4-FFF2-40B4-BE49-F238E27FC236}">
                <a16:creationId xmlns:a16="http://schemas.microsoft.com/office/drawing/2014/main" id="{3E1CB21E-42E2-4942-BCAD-66952AABB826}"/>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22" name="Slide Number Placeholder 5">
            <a:extLst>
              <a:ext uri="{FF2B5EF4-FFF2-40B4-BE49-F238E27FC236}">
                <a16:creationId xmlns:a16="http://schemas.microsoft.com/office/drawing/2014/main" id="{ABDF6841-1F86-481B-A857-4E5AC2672605}"/>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894128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2FD219BD-0F2E-4CDF-AEB4-C1D73E0F1DCA}"/>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panose="020B0606030504020204" pitchFamily="34" charset="0"/>
            </a:endParaRPr>
          </a:p>
        </p:txBody>
      </p:sp>
      <p:sp>
        <p:nvSpPr>
          <p:cNvPr id="6" name="Title 15">
            <a:extLst>
              <a:ext uri="{FF2B5EF4-FFF2-40B4-BE49-F238E27FC236}">
                <a16:creationId xmlns:a16="http://schemas.microsoft.com/office/drawing/2014/main" id="{1A909C9B-71E1-4575-BD94-8C51142F0AB6}"/>
              </a:ext>
            </a:extLst>
          </p:cNvPr>
          <p:cNvSpPr>
            <a:spLocks noGrp="1"/>
          </p:cNvSpPr>
          <p:nvPr>
            <p:ph type="title"/>
          </p:nvPr>
        </p:nvSpPr>
        <p:spPr>
          <a:xfrm>
            <a:off x="485775" y="647700"/>
            <a:ext cx="3680395" cy="1403343"/>
          </a:xfrm>
        </p:spPr>
        <p:txBody>
          <a:bodyPr anchor="ctr">
            <a:normAutofit/>
          </a:bodyPr>
          <a:lstStyle>
            <a:lvl1pPr algn="ctr">
              <a:defRPr/>
            </a:lvl1pPr>
          </a:lstStyle>
          <a:p>
            <a:pPr algn="ctr"/>
            <a:r>
              <a:rPr lang="en-US"/>
              <a:t>Click to edit Master title style</a:t>
            </a:r>
            <a:endParaRPr lang="en-US" dirty="0"/>
          </a:p>
        </p:txBody>
      </p:sp>
      <p:sp>
        <p:nvSpPr>
          <p:cNvPr id="8" name="Content Placeholder 16">
            <a:extLst>
              <a:ext uri="{FF2B5EF4-FFF2-40B4-BE49-F238E27FC236}">
                <a16:creationId xmlns:a16="http://schemas.microsoft.com/office/drawing/2014/main" id="{3B6580BC-B32B-4393-8B19-2B3F6B90F37D}"/>
              </a:ext>
            </a:extLst>
          </p:cNvPr>
          <p:cNvSpPr>
            <a:spLocks noGrp="1"/>
          </p:cNvSpPr>
          <p:nvPr>
            <p:ph idx="1"/>
          </p:nvPr>
        </p:nvSpPr>
        <p:spPr>
          <a:xfrm>
            <a:off x="647701" y="2683104"/>
            <a:ext cx="3364358" cy="3673245"/>
          </a:xfrm>
        </p:spPr>
        <p:txBody>
          <a:bodyPr>
            <a:normAutofit/>
          </a:bodyPr>
          <a:lstStyle>
            <a:lvl1pPr marL="0" indent="0" algn="ctr">
              <a:buNone/>
              <a:defRPr/>
            </a:lvl1pPr>
          </a:lstStyle>
          <a:p>
            <a:pPr lvl="0"/>
            <a:r>
              <a:rPr lang="en-US"/>
              <a:t>Click to edit Master text styles</a:t>
            </a:r>
          </a:p>
        </p:txBody>
      </p:sp>
      <p:sp>
        <p:nvSpPr>
          <p:cNvPr id="2" name="Date Placeholder 1">
            <a:extLst>
              <a:ext uri="{FF2B5EF4-FFF2-40B4-BE49-F238E27FC236}">
                <a16:creationId xmlns:a16="http://schemas.microsoft.com/office/drawing/2014/main" id="{5E316BEC-AB1A-4058-9324-07F332198D4C}"/>
              </a:ext>
            </a:extLst>
          </p:cNvPr>
          <p:cNvSpPr>
            <a:spLocks noGrp="1"/>
          </p:cNvSpPr>
          <p:nvPr>
            <p:ph type="dt" sz="half" idx="10"/>
          </p:nvPr>
        </p:nvSpPr>
        <p:spPr/>
        <p:txBody>
          <a:bodyPr/>
          <a:lstStyle/>
          <a:p>
            <a:r>
              <a:rPr lang="en-US" dirty="0"/>
              <a:t>20XX</a:t>
            </a:r>
          </a:p>
        </p:txBody>
      </p:sp>
      <p:sp>
        <p:nvSpPr>
          <p:cNvPr id="11" name="Picture Placeholder 10">
            <a:extLst>
              <a:ext uri="{FF2B5EF4-FFF2-40B4-BE49-F238E27FC236}">
                <a16:creationId xmlns:a16="http://schemas.microsoft.com/office/drawing/2014/main" id="{CB07FB4E-AACE-4322-82D4-4DA4A8161644}"/>
              </a:ext>
            </a:extLst>
          </p:cNvPr>
          <p:cNvSpPr>
            <a:spLocks noGrp="1"/>
          </p:cNvSpPr>
          <p:nvPr>
            <p:ph type="pic" sz="quarter" idx="13"/>
          </p:nvPr>
        </p:nvSpPr>
        <p:spPr>
          <a:xfrm>
            <a:off x="4575048" y="0"/>
            <a:ext cx="7616952" cy="6858000"/>
          </a:xfrm>
          <a:solidFill>
            <a:schemeClr val="bg2">
              <a:lumMod val="50000"/>
              <a:lumOff val="50000"/>
            </a:schemeClr>
          </a:solidFill>
        </p:spPr>
        <p:txBody>
          <a:bodyPr/>
          <a:lstStyle/>
          <a:p>
            <a:r>
              <a:rPr lang="en-US"/>
              <a:t>Click icon to add picture</a:t>
            </a:r>
            <a:endParaRPr lang="en-US" dirty="0"/>
          </a:p>
        </p:txBody>
      </p:sp>
      <p:sp>
        <p:nvSpPr>
          <p:cNvPr id="3" name="Footer Placeholder 2">
            <a:extLst>
              <a:ext uri="{FF2B5EF4-FFF2-40B4-BE49-F238E27FC236}">
                <a16:creationId xmlns:a16="http://schemas.microsoft.com/office/drawing/2014/main" id="{640DE4BD-38C7-497D-AE63-0EC22E333932}"/>
              </a:ext>
            </a:extLst>
          </p:cNvPr>
          <p:cNvSpPr>
            <a:spLocks noGrp="1"/>
          </p:cNvSpPr>
          <p:nvPr>
            <p:ph type="ftr" sz="quarter" idx="11"/>
          </p:nvPr>
        </p:nvSpPr>
        <p:spPr/>
        <p:txBody>
          <a:bodyPr/>
          <a:lstStyle/>
          <a:p>
            <a:r>
              <a:rPr lang="en-US" dirty="0"/>
              <a:t>Sample Text</a:t>
            </a:r>
          </a:p>
        </p:txBody>
      </p:sp>
      <p:sp>
        <p:nvSpPr>
          <p:cNvPr id="4" name="Slide Number Placeholder 3">
            <a:extLst>
              <a:ext uri="{FF2B5EF4-FFF2-40B4-BE49-F238E27FC236}">
                <a16:creationId xmlns:a16="http://schemas.microsoft.com/office/drawing/2014/main" id="{3EDD80C8-9EBF-4D2D-A9FA-CC9421EAAB93}"/>
              </a:ext>
            </a:extLst>
          </p:cNvPr>
          <p:cNvSpPr>
            <a:spLocks noGrp="1"/>
          </p:cNvSpPr>
          <p:nvPr>
            <p:ph type="sldNum" sz="quarter" idx="12"/>
          </p:nvPr>
        </p:nvSpPr>
        <p:spPr/>
        <p:txBody>
          <a:bodyPr/>
          <a:lstStyle/>
          <a:p>
            <a:fld id="{AE208ADF-3ADD-483D-A721-14E3EEE2C135}" type="slidenum">
              <a:rPr lang="en-US" smtClean="0"/>
              <a:t>‹#›</a:t>
            </a:fld>
            <a:endParaRPr lang="en-US" dirty="0"/>
          </a:p>
        </p:txBody>
      </p:sp>
      <p:cxnSp>
        <p:nvCxnSpPr>
          <p:cNvPr id="7" name="Straight Connector 6">
            <a:extLst>
              <a:ext uri="{FF2B5EF4-FFF2-40B4-BE49-F238E27FC236}">
                <a16:creationId xmlns:a16="http://schemas.microsoft.com/office/drawing/2014/main" id="{F4CA4665-3BE9-407E-884C-8EA287083C20}"/>
              </a:ext>
              <a:ext uri="{C183D7F6-B498-43B3-948B-1728B52AA6E4}">
                <adec:decorative xmlns:adec="http://schemas.microsoft.com/office/drawing/2017/decorative" val="1"/>
              </a:ext>
            </a:extLst>
          </p:cNvPr>
          <p:cNvCxnSpPr>
            <a:cxnSpLocks/>
          </p:cNvCxnSpPr>
          <p:nvPr userDrawn="1"/>
        </p:nvCxnSpPr>
        <p:spPr>
          <a:xfrm>
            <a:off x="1152099" y="2302005"/>
            <a:ext cx="2253018" cy="0"/>
          </a:xfrm>
          <a:prstGeom prst="line">
            <a:avLst/>
          </a:prstGeom>
          <a:ln w="19050">
            <a:solidFill>
              <a:schemeClr val="accent1">
                <a:lumMod val="75000"/>
                <a:alpha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00693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81C62-6E66-44D5-83D2-BADCC7373CD2}"/>
              </a:ext>
            </a:extLst>
          </p:cNvPr>
          <p:cNvSpPr>
            <a:spLocks noGrp="1"/>
          </p:cNvSpPr>
          <p:nvPr>
            <p:ph type="ctrTitle"/>
          </p:nvPr>
        </p:nvSpPr>
        <p:spPr>
          <a:xfrm>
            <a:off x="1838113" y="2851343"/>
            <a:ext cx="8490581" cy="1746195"/>
          </a:xfrm>
        </p:spPr>
        <p:txBody>
          <a:bodyPr anchor="b">
            <a:normAutofit/>
          </a:bodyPr>
          <a:lstStyle>
            <a:lvl1pPr algn="ctr">
              <a:lnSpc>
                <a:spcPct val="90000"/>
              </a:lnSpc>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60A7876-9D0C-4685-8088-6FED23C9B8F7}"/>
              </a:ext>
            </a:extLst>
          </p:cNvPr>
          <p:cNvSpPr>
            <a:spLocks noGrp="1"/>
          </p:cNvSpPr>
          <p:nvPr>
            <p:ph type="subTitle" idx="1"/>
          </p:nvPr>
        </p:nvSpPr>
        <p:spPr>
          <a:xfrm>
            <a:off x="2767350" y="4846921"/>
            <a:ext cx="6632107" cy="951488"/>
          </a:xfrm>
        </p:spPr>
        <p:txBody>
          <a:bodyPr>
            <a:normAutofit/>
          </a:bodyPr>
          <a:lstStyle>
            <a:lvl1pPr marL="0" indent="0" algn="ctr">
              <a:lnSpc>
                <a:spcPct val="150000"/>
              </a:lnSpc>
              <a:buNone/>
              <a:defRPr sz="1600" cap="all" spc="600" baseline="0">
                <a:solidFill>
                  <a:schemeClr val="tx2">
                    <a:alpha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3" name="Freeform: Shape 12">
            <a:extLst>
              <a:ext uri="{FF2B5EF4-FFF2-40B4-BE49-F238E27FC236}">
                <a16:creationId xmlns:a16="http://schemas.microsoft.com/office/drawing/2014/main" id="{1E679A24-160E-440A-9984-8923BC4B8DD8}"/>
              </a:ext>
            </a:extLst>
          </p:cNvPr>
          <p:cNvSpPr/>
          <p:nvPr/>
        </p:nvSpPr>
        <p:spPr>
          <a:xfrm rot="20618895" flipH="1">
            <a:off x="5561167" y="1911565"/>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latin typeface="Open Sans" panose="020B0606030504020204" pitchFamily="34" charset="0"/>
            </a:endParaRPr>
          </a:p>
        </p:txBody>
      </p:sp>
    </p:spTree>
    <p:extLst>
      <p:ext uri="{BB962C8B-B14F-4D97-AF65-F5344CB8AC3E}">
        <p14:creationId xmlns:p14="http://schemas.microsoft.com/office/powerpoint/2010/main" val="42650660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26100-27A9-4A24-9347-29B6A9BA46D8}"/>
              </a:ext>
            </a:extLst>
          </p:cNvPr>
          <p:cNvSpPr>
            <a:spLocks noGrp="1"/>
          </p:cNvSpPr>
          <p:nvPr>
            <p:ph type="title"/>
          </p:nvPr>
        </p:nvSpPr>
        <p:spPr>
          <a:xfrm>
            <a:off x="831850" y="1709738"/>
            <a:ext cx="10515600" cy="3117186"/>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9A350C3-3185-4A0E-9E1F-504D7E6E0D11}"/>
              </a:ext>
            </a:extLst>
          </p:cNvPr>
          <p:cNvSpPr>
            <a:spLocks noGrp="1"/>
          </p:cNvSpPr>
          <p:nvPr>
            <p:ph type="body" idx="1"/>
          </p:nvPr>
        </p:nvSpPr>
        <p:spPr>
          <a:xfrm>
            <a:off x="831850" y="4826924"/>
            <a:ext cx="10515600" cy="1262726"/>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247571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3902F6-08C1-4F71-90D1-FCA6563ECE29}"/>
              </a:ext>
            </a:extLst>
          </p:cNvPr>
          <p:cNvSpPr>
            <a:spLocks noGrp="1"/>
          </p:cNvSpPr>
          <p:nvPr>
            <p:ph sz="half" idx="1"/>
          </p:nvPr>
        </p:nvSpPr>
        <p:spPr>
          <a:xfrm>
            <a:off x="838200" y="1811756"/>
            <a:ext cx="5181600" cy="43652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9FB0FE5-5497-4854-B57F-7955ADCBCDA4}"/>
              </a:ext>
            </a:extLst>
          </p:cNvPr>
          <p:cNvSpPr>
            <a:spLocks noGrp="1"/>
          </p:cNvSpPr>
          <p:nvPr>
            <p:ph sz="half" idx="2"/>
          </p:nvPr>
        </p:nvSpPr>
        <p:spPr>
          <a:xfrm>
            <a:off x="6172200" y="1811756"/>
            <a:ext cx="5181600" cy="43652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3BB698B4-B17B-4FAB-894D-5400BDEC9891}"/>
              </a:ext>
            </a:extLst>
          </p:cNvPr>
          <p:cNvSpPr>
            <a:spLocks noGrp="1"/>
          </p:cNvSpPr>
          <p:nvPr>
            <p:ph type="title"/>
          </p:nvPr>
        </p:nvSpPr>
        <p:spPr/>
        <p:txBody>
          <a:body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FBF5B355-1608-4ECA-8C03-3ABD722BC611}"/>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68684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75882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37465-F6D9-414A-9829-B2793D3A51BE}"/>
              </a:ext>
            </a:extLst>
          </p:cNvPr>
          <p:cNvSpPr>
            <a:spLocks noGrp="1"/>
          </p:cNvSpPr>
          <p:nvPr>
            <p:ph type="title"/>
          </p:nvPr>
        </p:nvSpPr>
        <p:spPr>
          <a:xfrm>
            <a:off x="839788" y="647698"/>
            <a:ext cx="4061821" cy="1558558"/>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D635B2F-EF96-4A99-8082-911D63A37A0A}"/>
              </a:ext>
            </a:extLst>
          </p:cNvPr>
          <p:cNvSpPr>
            <a:spLocks noGrp="1"/>
          </p:cNvSpPr>
          <p:nvPr>
            <p:ph idx="1"/>
          </p:nvPr>
        </p:nvSpPr>
        <p:spPr>
          <a:xfrm>
            <a:off x="5183188" y="647699"/>
            <a:ext cx="6172200" cy="52133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25EE3AB-F64B-4276-8303-CAE4B4F1D78C}"/>
              </a:ext>
            </a:extLst>
          </p:cNvPr>
          <p:cNvSpPr>
            <a:spLocks noGrp="1"/>
          </p:cNvSpPr>
          <p:nvPr>
            <p:ph type="body" sz="half" idx="2"/>
          </p:nvPr>
        </p:nvSpPr>
        <p:spPr>
          <a:xfrm>
            <a:off x="839788" y="2206256"/>
            <a:ext cx="4061821" cy="366273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8189360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43B7E-262A-4834-9437-C20690BF2E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89FC6C5-CFC6-43FC-9CD2-EB131734FA83}"/>
              </a:ext>
            </a:extLst>
          </p:cNvPr>
          <p:cNvSpPr>
            <a:spLocks noGrp="1"/>
          </p:cNvSpPr>
          <p:nvPr>
            <p:ph type="pic" idx="1"/>
          </p:nvPr>
        </p:nvSpPr>
        <p:spPr>
          <a:xfrm>
            <a:off x="5183188" y="867985"/>
            <a:ext cx="6172200" cy="499306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4DCAD41B-4C7D-4884-B895-CFDA0A4479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881369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665A6970-043A-47D8-B545-755078B0D7EB}"/>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panose="020B0606030504020204" pitchFamily="34" charset="0"/>
            </a:endParaRPr>
          </a:p>
        </p:txBody>
      </p:sp>
      <p:sp>
        <p:nvSpPr>
          <p:cNvPr id="6" name="Title 7">
            <a:extLst>
              <a:ext uri="{FF2B5EF4-FFF2-40B4-BE49-F238E27FC236}">
                <a16:creationId xmlns:a16="http://schemas.microsoft.com/office/drawing/2014/main" id="{86AC1DD3-428F-4C39-A551-E13ABD51BDBF}"/>
              </a:ext>
            </a:extLst>
          </p:cNvPr>
          <p:cNvSpPr>
            <a:spLocks noGrp="1"/>
          </p:cNvSpPr>
          <p:nvPr>
            <p:ph type="title"/>
          </p:nvPr>
        </p:nvSpPr>
        <p:spPr>
          <a:xfrm>
            <a:off x="647699" y="647700"/>
            <a:ext cx="3483421" cy="2866599"/>
          </a:xfrm>
        </p:spPr>
        <p:txBody>
          <a:bodyPr>
            <a:normAutofit/>
          </a:bodyPr>
          <a:lstStyle/>
          <a:p>
            <a:pPr algn="r"/>
            <a:r>
              <a:rPr lang="en-US"/>
              <a:t>Click to edit Master title style</a:t>
            </a:r>
            <a:endParaRPr lang="en-US" dirty="0"/>
          </a:p>
        </p:txBody>
      </p:sp>
      <p:cxnSp>
        <p:nvCxnSpPr>
          <p:cNvPr id="7" name="Straight Connector 6">
            <a:extLst>
              <a:ext uri="{FF2B5EF4-FFF2-40B4-BE49-F238E27FC236}">
                <a16:creationId xmlns:a16="http://schemas.microsoft.com/office/drawing/2014/main" id="{0661C8BF-A13F-41C7-AD96-FF1FF2487316}"/>
              </a:ext>
              <a:ext uri="{C183D7F6-B498-43B3-948B-1728B52AA6E4}">
                <adec:decorative xmlns:adec="http://schemas.microsoft.com/office/drawing/2017/decorative" val="1"/>
              </a:ext>
            </a:extLst>
          </p:cNvPr>
          <p:cNvCxnSpPr>
            <a:cxnSpLocks/>
          </p:cNvCxnSpPr>
          <p:nvPr userDrawn="1"/>
        </p:nvCxnSpPr>
        <p:spPr>
          <a:xfrm>
            <a:off x="4572000" y="1344305"/>
            <a:ext cx="0" cy="1610436"/>
          </a:xfrm>
          <a:prstGeom prst="line">
            <a:avLst/>
          </a:prstGeom>
          <a:ln w="19050">
            <a:solidFill>
              <a:schemeClr val="accent1">
                <a:lumMod val="75000"/>
                <a:alpha val="75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8">
            <a:extLst>
              <a:ext uri="{FF2B5EF4-FFF2-40B4-BE49-F238E27FC236}">
                <a16:creationId xmlns:a16="http://schemas.microsoft.com/office/drawing/2014/main" id="{C48B2C18-58F4-4964-8F53-1A6C5CA463DE}"/>
              </a:ext>
            </a:extLst>
          </p:cNvPr>
          <p:cNvSpPr>
            <a:spLocks noGrp="1"/>
          </p:cNvSpPr>
          <p:nvPr>
            <p:ph idx="1"/>
          </p:nvPr>
        </p:nvSpPr>
        <p:spPr>
          <a:xfrm>
            <a:off x="5117909" y="647700"/>
            <a:ext cx="6401231" cy="2982604"/>
          </a:xfrm>
        </p:spPr>
        <p:txBody>
          <a:bodyPr anchor="ctr">
            <a:normAutofit/>
          </a:bodyPr>
          <a:lstStyle>
            <a:lvl1pPr marL="0" indent="0">
              <a:buNone/>
              <a:defRPr/>
            </a:lvl1pPr>
          </a:lstStyle>
          <a:p>
            <a:pPr lvl="0"/>
            <a:r>
              <a:rPr lang="en-US"/>
              <a:t>Click to edit Master text styles</a:t>
            </a:r>
          </a:p>
        </p:txBody>
      </p:sp>
      <p:sp>
        <p:nvSpPr>
          <p:cNvPr id="14" name="Picture Placeholder 13">
            <a:extLst>
              <a:ext uri="{FF2B5EF4-FFF2-40B4-BE49-F238E27FC236}">
                <a16:creationId xmlns:a16="http://schemas.microsoft.com/office/drawing/2014/main" id="{60AF7978-E274-4580-9576-25C42D06B28B}"/>
              </a:ext>
            </a:extLst>
          </p:cNvPr>
          <p:cNvSpPr>
            <a:spLocks noGrp="1"/>
          </p:cNvSpPr>
          <p:nvPr>
            <p:ph type="pic" sz="quarter" idx="13"/>
          </p:nvPr>
        </p:nvSpPr>
        <p:spPr>
          <a:xfrm>
            <a:off x="667512" y="4142232"/>
            <a:ext cx="2606040" cy="2075688"/>
          </a:xfrm>
          <a:solidFill>
            <a:schemeClr val="bg2">
              <a:lumMod val="50000"/>
              <a:lumOff val="50000"/>
            </a:schemeClr>
          </a:solidFill>
        </p:spPr>
        <p:txBody>
          <a:bodyPr/>
          <a:lstStyle/>
          <a:p>
            <a:r>
              <a:rPr lang="en-US"/>
              <a:t>Click icon to add picture</a:t>
            </a:r>
            <a:endParaRPr lang="en-US" dirty="0"/>
          </a:p>
        </p:txBody>
      </p:sp>
      <p:sp>
        <p:nvSpPr>
          <p:cNvPr id="16" name="Picture Placeholder 13">
            <a:extLst>
              <a:ext uri="{FF2B5EF4-FFF2-40B4-BE49-F238E27FC236}">
                <a16:creationId xmlns:a16="http://schemas.microsoft.com/office/drawing/2014/main" id="{C26149A3-CFBC-4F7F-B065-171177885AF8}"/>
              </a:ext>
            </a:extLst>
          </p:cNvPr>
          <p:cNvSpPr>
            <a:spLocks noGrp="1"/>
          </p:cNvSpPr>
          <p:nvPr>
            <p:ph type="pic" sz="quarter" idx="15"/>
          </p:nvPr>
        </p:nvSpPr>
        <p:spPr>
          <a:xfrm>
            <a:off x="3416041" y="4142232"/>
            <a:ext cx="2606040" cy="2075688"/>
          </a:xfrm>
          <a:solidFill>
            <a:schemeClr val="bg2">
              <a:lumMod val="50000"/>
              <a:lumOff val="50000"/>
            </a:schemeClr>
          </a:solidFill>
        </p:spPr>
        <p:txBody>
          <a:bodyPr/>
          <a:lstStyle/>
          <a:p>
            <a:r>
              <a:rPr lang="en-US"/>
              <a:t>Click icon to add picture</a:t>
            </a:r>
            <a:endParaRPr lang="en-US" dirty="0"/>
          </a:p>
        </p:txBody>
      </p:sp>
      <p:sp>
        <p:nvSpPr>
          <p:cNvPr id="17" name="Picture Placeholder 13">
            <a:extLst>
              <a:ext uri="{FF2B5EF4-FFF2-40B4-BE49-F238E27FC236}">
                <a16:creationId xmlns:a16="http://schemas.microsoft.com/office/drawing/2014/main" id="{47CA6D41-6659-4919-BF3F-FCA2AB53F4FE}"/>
              </a:ext>
            </a:extLst>
          </p:cNvPr>
          <p:cNvSpPr>
            <a:spLocks noGrp="1"/>
          </p:cNvSpPr>
          <p:nvPr>
            <p:ph type="pic" sz="quarter" idx="16"/>
          </p:nvPr>
        </p:nvSpPr>
        <p:spPr>
          <a:xfrm>
            <a:off x="6164570" y="4142232"/>
            <a:ext cx="2606040" cy="2075688"/>
          </a:xfrm>
          <a:solidFill>
            <a:schemeClr val="bg2">
              <a:lumMod val="50000"/>
              <a:lumOff val="50000"/>
            </a:schemeClr>
          </a:solidFill>
        </p:spPr>
        <p:txBody>
          <a:bodyPr/>
          <a:lstStyle/>
          <a:p>
            <a:r>
              <a:rPr lang="en-US"/>
              <a:t>Click icon to add picture</a:t>
            </a:r>
            <a:endParaRPr lang="en-US" dirty="0"/>
          </a:p>
        </p:txBody>
      </p:sp>
      <p:sp>
        <p:nvSpPr>
          <p:cNvPr id="15" name="Picture Placeholder 13">
            <a:extLst>
              <a:ext uri="{FF2B5EF4-FFF2-40B4-BE49-F238E27FC236}">
                <a16:creationId xmlns:a16="http://schemas.microsoft.com/office/drawing/2014/main" id="{20E6777B-4AD1-427E-904E-21086E731818}"/>
              </a:ext>
            </a:extLst>
          </p:cNvPr>
          <p:cNvSpPr>
            <a:spLocks noGrp="1"/>
          </p:cNvSpPr>
          <p:nvPr>
            <p:ph type="pic" sz="quarter" idx="14"/>
          </p:nvPr>
        </p:nvSpPr>
        <p:spPr>
          <a:xfrm>
            <a:off x="8913100" y="4142232"/>
            <a:ext cx="2606040" cy="2075688"/>
          </a:xfrm>
          <a:solidFill>
            <a:schemeClr val="bg2">
              <a:lumMod val="50000"/>
              <a:lumOff val="50000"/>
            </a:schemeClr>
          </a:solidFill>
        </p:spPr>
        <p:txBody>
          <a:bodyPr/>
          <a:lstStyle/>
          <a:p>
            <a:r>
              <a:rPr lang="en-US"/>
              <a:t>Click icon to add picture</a:t>
            </a:r>
            <a:endParaRPr lang="en-US" dirty="0"/>
          </a:p>
        </p:txBody>
      </p:sp>
      <p:sp>
        <p:nvSpPr>
          <p:cNvPr id="20" name="Date Placeholder 3">
            <a:extLst>
              <a:ext uri="{FF2B5EF4-FFF2-40B4-BE49-F238E27FC236}">
                <a16:creationId xmlns:a16="http://schemas.microsoft.com/office/drawing/2014/main" id="{7E0D4C96-36DA-4C90-B4F7-FD78F9F06EC4}"/>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21" name="Footer Placeholder 4">
            <a:extLst>
              <a:ext uri="{FF2B5EF4-FFF2-40B4-BE49-F238E27FC236}">
                <a16:creationId xmlns:a16="http://schemas.microsoft.com/office/drawing/2014/main" id="{DCC27624-76B0-4BB8-B6D9-C01BCCE65729}"/>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22" name="Slide Number Placeholder 5">
            <a:extLst>
              <a:ext uri="{FF2B5EF4-FFF2-40B4-BE49-F238E27FC236}">
                <a16:creationId xmlns:a16="http://schemas.microsoft.com/office/drawing/2014/main" id="{E5D71582-7D60-491E-945E-00A9A6A2E4D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1718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A283E6C1-A698-44ED-B112-2185C527C814}"/>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latin typeface="Open Sans" panose="020B0606030504020204" pitchFamily="34" charset="0"/>
            </a:endParaRPr>
          </a:p>
        </p:txBody>
      </p:sp>
      <p:sp>
        <p:nvSpPr>
          <p:cNvPr id="6" name="Title 7">
            <a:extLst>
              <a:ext uri="{FF2B5EF4-FFF2-40B4-BE49-F238E27FC236}">
                <a16:creationId xmlns:a16="http://schemas.microsoft.com/office/drawing/2014/main" id="{B8DA9715-F69D-45C0-8C20-D23271722306}"/>
              </a:ext>
            </a:extLst>
          </p:cNvPr>
          <p:cNvSpPr>
            <a:spLocks noGrp="1"/>
          </p:cNvSpPr>
          <p:nvPr>
            <p:ph type="title"/>
          </p:nvPr>
        </p:nvSpPr>
        <p:spPr>
          <a:xfrm>
            <a:off x="845164" y="1034470"/>
            <a:ext cx="10515600" cy="899783"/>
          </a:xfrm>
        </p:spPr>
        <p:txBody>
          <a:bodyPr wrap="none" anchor="ctr">
            <a:noAutofit/>
          </a:bodyPr>
          <a:lstStyle>
            <a:lvl1pPr algn="l">
              <a:spcBef>
                <a:spcPts val="0"/>
              </a:spcBef>
              <a:defRPr baseline="0"/>
            </a:lvl1pPr>
          </a:lstStyle>
          <a:p>
            <a:pPr algn="ctr"/>
            <a:r>
              <a:rPr lang="en-US"/>
              <a:t>Click to edit Master title style</a:t>
            </a:r>
            <a:endParaRPr lang="en-US" dirty="0"/>
          </a:p>
        </p:txBody>
      </p:sp>
      <p:sp>
        <p:nvSpPr>
          <p:cNvPr id="10" name="Text Placeholder 9">
            <a:extLst>
              <a:ext uri="{FF2B5EF4-FFF2-40B4-BE49-F238E27FC236}">
                <a16:creationId xmlns:a16="http://schemas.microsoft.com/office/drawing/2014/main" id="{EA11834F-2E86-44CF-9B7B-879C54D3E3DE}"/>
              </a:ext>
            </a:extLst>
          </p:cNvPr>
          <p:cNvSpPr>
            <a:spLocks noGrp="1"/>
          </p:cNvSpPr>
          <p:nvPr>
            <p:ph type="body" sz="quarter" idx="16" hasCustomPrompt="1"/>
          </p:nvPr>
        </p:nvSpPr>
        <p:spPr>
          <a:xfrm>
            <a:off x="845164" y="1900962"/>
            <a:ext cx="10112375" cy="1954213"/>
          </a:xfrm>
        </p:spPr>
        <p:txBody>
          <a:bodyPr anchor="t"/>
          <a:lstStyle>
            <a:lvl1pPr marL="0" indent="0" algn="just">
              <a:buNone/>
              <a:defRPr baseline="0"/>
            </a:lvl1pPr>
            <a:lvl2pPr marL="274320" indent="0" algn="ctr">
              <a:buFont typeface="Arial" panose="020B0604020202020204" pitchFamily="34" charset="0"/>
              <a:buNone/>
              <a:defRPr/>
            </a:lvl2pPr>
            <a:lvl3pPr marL="228600" indent="0" algn="ctr">
              <a:buNone/>
              <a:defRPr/>
            </a:lvl3pPr>
            <a:lvl4pPr marL="640080" indent="0" algn="ctr">
              <a:buFont typeface="Arial" panose="020B0604020202020204" pitchFamily="34" charset="0"/>
              <a:buNone/>
              <a:defRPr/>
            </a:lvl4pPr>
            <a:lvl5pPr marL="685800" indent="0" algn="ctr">
              <a:buNone/>
              <a:defRPr/>
            </a:lvl5pPr>
          </a:lstStyle>
          <a:p>
            <a:pPr lvl="0"/>
            <a:r>
              <a:rPr lang="en-US" dirty="0"/>
              <a:t>Click to add text</a:t>
            </a:r>
          </a:p>
        </p:txBody>
      </p:sp>
      <p:sp>
        <p:nvSpPr>
          <p:cNvPr id="13" name="Picture Placeholder 12">
            <a:extLst>
              <a:ext uri="{FF2B5EF4-FFF2-40B4-BE49-F238E27FC236}">
                <a16:creationId xmlns:a16="http://schemas.microsoft.com/office/drawing/2014/main" id="{06B13C98-6A68-488A-A861-3651BEFFDB91}"/>
              </a:ext>
            </a:extLst>
          </p:cNvPr>
          <p:cNvSpPr>
            <a:spLocks noGrp="1"/>
          </p:cNvSpPr>
          <p:nvPr>
            <p:ph type="pic" sz="quarter" idx="13"/>
          </p:nvPr>
        </p:nvSpPr>
        <p:spPr>
          <a:xfrm>
            <a:off x="0" y="4160520"/>
            <a:ext cx="4067175" cy="2697480"/>
          </a:xfrm>
          <a:solidFill>
            <a:schemeClr val="bg2">
              <a:lumMod val="50000"/>
              <a:lumOff val="50000"/>
            </a:schemeClr>
          </a:solidFill>
        </p:spPr>
        <p:txBody>
          <a:bodyPr/>
          <a:lstStyle/>
          <a:p>
            <a:r>
              <a:rPr lang="en-US"/>
              <a:t>Click icon to add picture</a:t>
            </a:r>
            <a:endParaRPr lang="en-US" dirty="0"/>
          </a:p>
        </p:txBody>
      </p:sp>
      <p:sp>
        <p:nvSpPr>
          <p:cNvPr id="18" name="Date Placeholder 3">
            <a:extLst>
              <a:ext uri="{FF2B5EF4-FFF2-40B4-BE49-F238E27FC236}">
                <a16:creationId xmlns:a16="http://schemas.microsoft.com/office/drawing/2014/main" id="{2938ABF9-B914-4702-BD3C-440D785C4B8E}"/>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4" name="Picture Placeholder 12">
            <a:extLst>
              <a:ext uri="{FF2B5EF4-FFF2-40B4-BE49-F238E27FC236}">
                <a16:creationId xmlns:a16="http://schemas.microsoft.com/office/drawing/2014/main" id="{A8DDEC8E-7A5B-45B1-87C2-928F65F6DC8B}"/>
              </a:ext>
            </a:extLst>
          </p:cNvPr>
          <p:cNvSpPr>
            <a:spLocks noGrp="1"/>
          </p:cNvSpPr>
          <p:nvPr>
            <p:ph type="pic" sz="quarter" idx="14"/>
          </p:nvPr>
        </p:nvSpPr>
        <p:spPr>
          <a:xfrm>
            <a:off x="4059936" y="4160520"/>
            <a:ext cx="4133088" cy="2697480"/>
          </a:xfrm>
          <a:solidFill>
            <a:schemeClr val="bg2">
              <a:lumMod val="50000"/>
              <a:lumOff val="50000"/>
            </a:schemeClr>
          </a:solidFill>
        </p:spPr>
        <p:txBody>
          <a:bodyPr/>
          <a:lstStyle/>
          <a:p>
            <a:r>
              <a:rPr lang="en-US"/>
              <a:t>Click icon to add picture</a:t>
            </a:r>
            <a:endParaRPr lang="en-US" dirty="0"/>
          </a:p>
        </p:txBody>
      </p:sp>
      <p:sp>
        <p:nvSpPr>
          <p:cNvPr id="19" name="Footer Placeholder 4">
            <a:extLst>
              <a:ext uri="{FF2B5EF4-FFF2-40B4-BE49-F238E27FC236}">
                <a16:creationId xmlns:a16="http://schemas.microsoft.com/office/drawing/2014/main" id="{3D694128-BF72-4548-B72F-CAFBFD2346E1}"/>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5" name="Picture Placeholder 12">
            <a:extLst>
              <a:ext uri="{FF2B5EF4-FFF2-40B4-BE49-F238E27FC236}">
                <a16:creationId xmlns:a16="http://schemas.microsoft.com/office/drawing/2014/main" id="{5E558F1D-66DC-426F-B815-D10EB6BC4E0B}"/>
              </a:ext>
            </a:extLst>
          </p:cNvPr>
          <p:cNvSpPr>
            <a:spLocks noGrp="1"/>
          </p:cNvSpPr>
          <p:nvPr>
            <p:ph type="pic" sz="quarter" idx="15"/>
          </p:nvPr>
        </p:nvSpPr>
        <p:spPr>
          <a:xfrm>
            <a:off x="8193024" y="4160520"/>
            <a:ext cx="4005072" cy="2697480"/>
          </a:xfrm>
          <a:solidFill>
            <a:schemeClr val="bg2">
              <a:lumMod val="50000"/>
              <a:lumOff val="50000"/>
            </a:schemeClr>
          </a:solidFill>
        </p:spPr>
        <p:txBody>
          <a:body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3EC1452B-8D51-4F49-9A26-8D49BCE7AABB}"/>
              </a:ext>
              <a:ext uri="{C183D7F6-B498-43B3-948B-1728B52AA6E4}">
                <adec:decorative xmlns:adec="http://schemas.microsoft.com/office/drawing/2017/decorative" val="1"/>
              </a:ext>
            </a:extLst>
          </p:cNvPr>
          <p:cNvCxnSpPr>
            <a:cxnSpLocks/>
          </p:cNvCxnSpPr>
          <p:nvPr userDrawn="1"/>
        </p:nvCxnSpPr>
        <p:spPr>
          <a:xfrm>
            <a:off x="3950899" y="1555564"/>
            <a:ext cx="4290204" cy="0"/>
          </a:xfrm>
          <a:prstGeom prst="line">
            <a:avLst/>
          </a:prstGeom>
          <a:ln w="19050">
            <a:solidFill>
              <a:schemeClr val="accent1">
                <a:alpha val="75000"/>
              </a:schemeClr>
            </a:solidFill>
          </a:ln>
        </p:spPr>
        <p:style>
          <a:lnRef idx="1">
            <a:schemeClr val="accent1"/>
          </a:lnRef>
          <a:fillRef idx="0">
            <a:schemeClr val="accent1"/>
          </a:fillRef>
          <a:effectRef idx="0">
            <a:schemeClr val="accent1"/>
          </a:effectRef>
          <a:fontRef idx="minor">
            <a:schemeClr val="tx1"/>
          </a:fontRef>
        </p:style>
      </p:cxnSp>
      <p:sp>
        <p:nvSpPr>
          <p:cNvPr id="20" name="Slide Number Placeholder 5">
            <a:extLst>
              <a:ext uri="{FF2B5EF4-FFF2-40B4-BE49-F238E27FC236}">
                <a16:creationId xmlns:a16="http://schemas.microsoft.com/office/drawing/2014/main" id="{68719BE9-7631-4214-B581-04437DDA5C17}"/>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473976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6AF1EB8-173E-4BDF-9FB9-340DC5FC2686}"/>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panose="020B0606030504020204" pitchFamily="34" charset="0"/>
            </a:endParaRPr>
          </a:p>
        </p:txBody>
      </p:sp>
      <p:sp>
        <p:nvSpPr>
          <p:cNvPr id="16" name="Title 1">
            <a:extLst>
              <a:ext uri="{FF2B5EF4-FFF2-40B4-BE49-F238E27FC236}">
                <a16:creationId xmlns:a16="http://schemas.microsoft.com/office/drawing/2014/main" id="{B44A6C40-5A2B-4859-A8AE-52464ACB654F}"/>
              </a:ext>
            </a:extLst>
          </p:cNvPr>
          <p:cNvSpPr>
            <a:spLocks noGrp="1"/>
          </p:cNvSpPr>
          <p:nvPr>
            <p:ph type="ctrTitle"/>
          </p:nvPr>
        </p:nvSpPr>
        <p:spPr>
          <a:xfrm>
            <a:off x="647700" y="5059252"/>
            <a:ext cx="6874327" cy="1209275"/>
          </a:xfrm>
        </p:spPr>
        <p:txBody>
          <a:bodyPr anchor="ctr">
            <a:normAutofit/>
          </a:bodyPr>
          <a:lstStyle>
            <a:lvl1pPr algn="l">
              <a:defRPr/>
            </a:lvl1pPr>
          </a:lstStyle>
          <a:p>
            <a:pPr algn="r"/>
            <a:r>
              <a:rPr lang="en-US" sz="4000"/>
              <a:t>Click to edit Master title style</a:t>
            </a:r>
            <a:endParaRPr lang="en-US" sz="4000" dirty="0"/>
          </a:p>
        </p:txBody>
      </p:sp>
      <p:sp>
        <p:nvSpPr>
          <p:cNvPr id="17" name="Subtitle 2">
            <a:extLst>
              <a:ext uri="{FF2B5EF4-FFF2-40B4-BE49-F238E27FC236}">
                <a16:creationId xmlns:a16="http://schemas.microsoft.com/office/drawing/2014/main" id="{4839C935-8C88-4E41-9CDE-772FDA3DD94F}"/>
              </a:ext>
            </a:extLst>
          </p:cNvPr>
          <p:cNvSpPr>
            <a:spLocks noGrp="1"/>
          </p:cNvSpPr>
          <p:nvPr>
            <p:ph type="subTitle" idx="1"/>
          </p:nvPr>
        </p:nvSpPr>
        <p:spPr>
          <a:xfrm>
            <a:off x="8098970" y="5056632"/>
            <a:ext cx="3392445" cy="1207008"/>
          </a:xfrm>
        </p:spPr>
        <p:txBody>
          <a:bodyPr anchor="ctr">
            <a:normAutofit/>
          </a:bodyPr>
          <a:lstStyle>
            <a:lvl1pPr marL="0" indent="0">
              <a:buNone/>
              <a:defRPr/>
            </a:lvl1pPr>
          </a:lstStyle>
          <a:p>
            <a:pPr algn="l"/>
            <a:r>
              <a:rPr lang="en-US" sz="1600"/>
              <a:t>Click to edit Master subtitle style</a:t>
            </a:r>
            <a:endParaRPr lang="en-US" sz="1600" dirty="0"/>
          </a:p>
        </p:txBody>
      </p:sp>
      <p:cxnSp>
        <p:nvCxnSpPr>
          <p:cNvPr id="19" name="Straight Connector 18">
            <a:extLst>
              <a:ext uri="{FF2B5EF4-FFF2-40B4-BE49-F238E27FC236}">
                <a16:creationId xmlns:a16="http://schemas.microsoft.com/office/drawing/2014/main" id="{30C6FCBF-78C9-4160-8C8D-C0846C6D2B40}"/>
              </a:ext>
              <a:ext uri="{C183D7F6-B498-43B3-948B-1728B52AA6E4}">
                <adec:decorative xmlns:adec="http://schemas.microsoft.com/office/drawing/2017/decorative" val="1"/>
              </a:ext>
            </a:extLst>
          </p:cNvPr>
          <p:cNvCxnSpPr>
            <a:cxnSpLocks/>
          </p:cNvCxnSpPr>
          <p:nvPr userDrawn="1"/>
        </p:nvCxnSpPr>
        <p:spPr>
          <a:xfrm>
            <a:off x="7810499" y="5187442"/>
            <a:ext cx="0" cy="875607"/>
          </a:xfrm>
          <a:prstGeom prst="line">
            <a:avLst/>
          </a:prstGeom>
          <a:ln w="15875">
            <a:solidFill>
              <a:schemeClr val="accent1">
                <a:lumMod val="75000"/>
                <a:alpha val="82000"/>
              </a:schemeClr>
            </a:solidFill>
          </a:ln>
        </p:spPr>
        <p:style>
          <a:lnRef idx="1">
            <a:schemeClr val="accent1"/>
          </a:lnRef>
          <a:fillRef idx="0">
            <a:schemeClr val="accent1"/>
          </a:fillRef>
          <a:effectRef idx="0">
            <a:schemeClr val="accent1"/>
          </a:effectRef>
          <a:fontRef idx="minor">
            <a:schemeClr val="tx1"/>
          </a:fontRef>
        </p:style>
      </p:cxnSp>
      <p:sp>
        <p:nvSpPr>
          <p:cNvPr id="21" name="Picture Placeholder 20">
            <a:extLst>
              <a:ext uri="{FF2B5EF4-FFF2-40B4-BE49-F238E27FC236}">
                <a16:creationId xmlns:a16="http://schemas.microsoft.com/office/drawing/2014/main" id="{6950CA0E-635B-46DC-8900-0DD2B472AF19}"/>
              </a:ext>
            </a:extLst>
          </p:cNvPr>
          <p:cNvSpPr>
            <a:spLocks noGrp="1"/>
          </p:cNvSpPr>
          <p:nvPr>
            <p:ph type="pic" sz="quarter" idx="13"/>
          </p:nvPr>
        </p:nvSpPr>
        <p:spPr>
          <a:xfrm>
            <a:off x="1524" y="0"/>
            <a:ext cx="12188952" cy="4562856"/>
          </a:xfrm>
          <a:solidFill>
            <a:schemeClr val="bg2">
              <a:lumMod val="50000"/>
              <a:lumOff val="50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1145731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Chart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1811756"/>
            <a:ext cx="10515600" cy="4190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4D67EBB-2EBC-4D85-9751-BE5E66FE0782}"/>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12" name="Date Placeholder 3">
            <a:extLst>
              <a:ext uri="{FF2B5EF4-FFF2-40B4-BE49-F238E27FC236}">
                <a16:creationId xmlns:a16="http://schemas.microsoft.com/office/drawing/2014/main" id="{F31BABDF-AA85-4A10-A98B-507CF2428AD6}"/>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3" name="Footer Placeholder 4">
            <a:extLst>
              <a:ext uri="{FF2B5EF4-FFF2-40B4-BE49-F238E27FC236}">
                <a16:creationId xmlns:a16="http://schemas.microsoft.com/office/drawing/2014/main" id="{58717800-ADD4-4E93-B0D0-271E7848D565}"/>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4" name="Slide Number Placeholder 5">
            <a:extLst>
              <a:ext uri="{FF2B5EF4-FFF2-40B4-BE49-F238E27FC236}">
                <a16:creationId xmlns:a16="http://schemas.microsoft.com/office/drawing/2014/main" id="{70AC3ECC-84E8-497F-BC52-5189149B0392}"/>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395397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abl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2438403"/>
            <a:ext cx="10515600" cy="35452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4D67EBB-2EBC-4D85-9751-BE5E66FE0782}"/>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3">
            <a:extLst>
              <a:ext uri="{FF2B5EF4-FFF2-40B4-BE49-F238E27FC236}">
                <a16:creationId xmlns:a16="http://schemas.microsoft.com/office/drawing/2014/main" id="{C1976FF6-0FAE-4806-A07E-BE4D7411681F}"/>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0" name="Footer Placeholder 4">
            <a:extLst>
              <a:ext uri="{FF2B5EF4-FFF2-40B4-BE49-F238E27FC236}">
                <a16:creationId xmlns:a16="http://schemas.microsoft.com/office/drawing/2014/main" id="{842FFD90-937D-4551-9F0C-7A5B0C78E51F}"/>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1" name="Slide Number Placeholder 5">
            <a:extLst>
              <a:ext uri="{FF2B5EF4-FFF2-40B4-BE49-F238E27FC236}">
                <a16:creationId xmlns:a16="http://schemas.microsoft.com/office/drawing/2014/main" id="{BED25ED3-40D6-4D4C-BEF6-506E3E31B2AA}"/>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378619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A8FC83D-BE6C-46F7-A2C9-654DF8EBE0D6}"/>
              </a:ext>
            </a:extLst>
          </p:cNvPr>
          <p:cNvSpPr>
            <a:spLocks noGrp="1"/>
          </p:cNvSpPr>
          <p:nvPr>
            <p:ph type="ctrTitle"/>
          </p:nvPr>
        </p:nvSpPr>
        <p:spPr>
          <a:xfrm>
            <a:off x="653733" y="1679441"/>
            <a:ext cx="10890565" cy="589966"/>
          </a:xfrm>
        </p:spPr>
        <p:txBody>
          <a:bodyPr>
            <a:normAutofit fontScale="90000"/>
          </a:bodyPr>
          <a:lstStyle>
            <a:lvl1pPr algn="ctr">
              <a:defRPr/>
            </a:lvl1pPr>
          </a:lstStyle>
          <a:p>
            <a:r>
              <a:rPr lang="en-US"/>
              <a:t>Click to edit Master title style</a:t>
            </a:r>
            <a:endParaRPr lang="en-US" dirty="0"/>
          </a:p>
        </p:txBody>
      </p:sp>
      <p:sp>
        <p:nvSpPr>
          <p:cNvPr id="6" name="Subtitle 2">
            <a:extLst>
              <a:ext uri="{FF2B5EF4-FFF2-40B4-BE49-F238E27FC236}">
                <a16:creationId xmlns:a16="http://schemas.microsoft.com/office/drawing/2014/main" id="{8CC3F9D0-953E-45A7-BFD7-C86C68B23298}"/>
              </a:ext>
            </a:extLst>
          </p:cNvPr>
          <p:cNvSpPr>
            <a:spLocks noGrp="1"/>
          </p:cNvSpPr>
          <p:nvPr>
            <p:ph type="subTitle" idx="1"/>
          </p:nvPr>
        </p:nvSpPr>
        <p:spPr>
          <a:xfrm>
            <a:off x="2163726" y="2273661"/>
            <a:ext cx="7910623" cy="447630"/>
          </a:xfrm>
        </p:spPr>
        <p:txBody>
          <a:bodyPr>
            <a:normAutofit/>
          </a:bodyPr>
          <a:lstStyle>
            <a:lvl1pPr marL="0" indent="0" algn="ctr">
              <a:buNone/>
              <a:defRPr/>
            </a:lvl1pPr>
          </a:lstStyle>
          <a:p>
            <a:r>
              <a:rPr lang="en-US" sz="1600"/>
              <a:t>Click to edit Master subtitle style</a:t>
            </a:r>
            <a:endParaRPr lang="en-US" sz="1600" dirty="0"/>
          </a:p>
        </p:txBody>
      </p:sp>
      <p:sp>
        <p:nvSpPr>
          <p:cNvPr id="7" name="Freeform: Shape 6">
            <a:extLst>
              <a:ext uri="{FF2B5EF4-FFF2-40B4-BE49-F238E27FC236}">
                <a16:creationId xmlns:a16="http://schemas.microsoft.com/office/drawing/2014/main" id="{D736BCE2-FC35-4992-A912-AF5A5C4ECE46}"/>
              </a:ext>
              <a:ext uri="{C183D7F6-B498-43B3-948B-1728B52AA6E4}">
                <adec:decorative xmlns:adec="http://schemas.microsoft.com/office/drawing/2017/decorative" val="1"/>
              </a:ext>
            </a:extLst>
          </p:cNvPr>
          <p:cNvSpPr/>
          <p:nvPr userDrawn="1"/>
        </p:nvSpPr>
        <p:spPr>
          <a:xfrm flipH="1">
            <a:off x="5507004" y="632198"/>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1">
              <a:lumMod val="75000"/>
              <a:alpha val="82000"/>
            </a:schemeClr>
          </a:solidFill>
          <a:ln w="9525" cap="flat">
            <a:noFill/>
            <a:prstDash val="solid"/>
            <a:miter/>
          </a:ln>
        </p:spPr>
        <p:txBody>
          <a:bodyPr wrap="square" rtlCol="0" anchor="ctr">
            <a:noAutofit/>
          </a:bodyPr>
          <a:lstStyle/>
          <a:p>
            <a:endParaRPr lang="en-US" dirty="0">
              <a:latin typeface="Open Sans" panose="020B0606030504020204" pitchFamily="34" charset="0"/>
            </a:endParaRPr>
          </a:p>
        </p:txBody>
      </p:sp>
      <p:sp>
        <p:nvSpPr>
          <p:cNvPr id="11" name="Picture Placeholder 10">
            <a:extLst>
              <a:ext uri="{FF2B5EF4-FFF2-40B4-BE49-F238E27FC236}">
                <a16:creationId xmlns:a16="http://schemas.microsoft.com/office/drawing/2014/main" id="{84AA409B-17E7-4D49-8F3B-D390302E2418}"/>
              </a:ext>
            </a:extLst>
          </p:cNvPr>
          <p:cNvSpPr>
            <a:spLocks noGrp="1"/>
          </p:cNvSpPr>
          <p:nvPr>
            <p:ph type="pic" sz="quarter" idx="13"/>
          </p:nvPr>
        </p:nvSpPr>
        <p:spPr>
          <a:xfrm>
            <a:off x="658368" y="3063240"/>
            <a:ext cx="5321808" cy="3154680"/>
          </a:xfrm>
          <a:solidFill>
            <a:schemeClr val="bg2">
              <a:lumMod val="50000"/>
              <a:lumOff val="50000"/>
            </a:schemeClr>
          </a:solidFill>
        </p:spPr>
        <p:txBody>
          <a:bodyPr/>
          <a:lstStyle/>
          <a:p>
            <a:r>
              <a:rPr lang="en-US"/>
              <a:t>Click icon to add picture</a:t>
            </a:r>
            <a:endParaRPr lang="en-US" dirty="0"/>
          </a:p>
        </p:txBody>
      </p:sp>
      <p:sp>
        <p:nvSpPr>
          <p:cNvPr id="13" name="Picture Placeholder 10">
            <a:extLst>
              <a:ext uri="{FF2B5EF4-FFF2-40B4-BE49-F238E27FC236}">
                <a16:creationId xmlns:a16="http://schemas.microsoft.com/office/drawing/2014/main" id="{C4FB1A9C-83D8-426D-B62B-A5F7457A9695}"/>
              </a:ext>
            </a:extLst>
          </p:cNvPr>
          <p:cNvSpPr>
            <a:spLocks noGrp="1"/>
          </p:cNvSpPr>
          <p:nvPr>
            <p:ph type="pic" sz="quarter" idx="14"/>
          </p:nvPr>
        </p:nvSpPr>
        <p:spPr>
          <a:xfrm>
            <a:off x="6217920" y="3063240"/>
            <a:ext cx="5321808" cy="3154680"/>
          </a:xfrm>
          <a:solidFill>
            <a:schemeClr val="bg2">
              <a:lumMod val="50000"/>
              <a:lumOff val="50000"/>
            </a:schemeClr>
          </a:solidFill>
        </p:spPr>
        <p:txBody>
          <a:bodyPr/>
          <a:lstStyle/>
          <a:p>
            <a:r>
              <a:rPr lang="en-US"/>
              <a:t>Click icon to add picture</a:t>
            </a:r>
            <a:endParaRPr lang="en-US" dirty="0"/>
          </a:p>
        </p:txBody>
      </p:sp>
      <p:sp>
        <p:nvSpPr>
          <p:cNvPr id="10" name="Date Placeholder 3">
            <a:extLst>
              <a:ext uri="{FF2B5EF4-FFF2-40B4-BE49-F238E27FC236}">
                <a16:creationId xmlns:a16="http://schemas.microsoft.com/office/drawing/2014/main" id="{94DD44DD-0676-4A2C-9EC4-8E209307EB05}"/>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2" name="Footer Placeholder 4">
            <a:extLst>
              <a:ext uri="{FF2B5EF4-FFF2-40B4-BE49-F238E27FC236}">
                <a16:creationId xmlns:a16="http://schemas.microsoft.com/office/drawing/2014/main" id="{969BC53C-DA37-4270-B44D-B7A92152AAD0}"/>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4" name="Slide Number Placeholder 5">
            <a:extLst>
              <a:ext uri="{FF2B5EF4-FFF2-40B4-BE49-F238E27FC236}">
                <a16:creationId xmlns:a16="http://schemas.microsoft.com/office/drawing/2014/main" id="{9AFE14D8-0C2B-4AA6-AE7E-75C2C63C245A}"/>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54679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0846B-7B57-4F95-B17F-B9DEE339408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B08814-722A-4F2C-8807-C09FEEC251E7}"/>
              </a:ext>
            </a:extLst>
          </p:cNvPr>
          <p:cNvSpPr>
            <a:spLocks noGrp="1"/>
          </p:cNvSpPr>
          <p:nvPr>
            <p:ph idx="1"/>
          </p:nvPr>
        </p:nvSpPr>
        <p:spPr>
          <a:xfrm>
            <a:off x="838200" y="1479255"/>
            <a:ext cx="10515600" cy="4190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B4D67EBB-2EBC-4D85-9751-BE5E66FE0782}"/>
              </a:ext>
            </a:extLst>
          </p:cNvPr>
          <p:cNvCxnSpPr>
            <a:cxnSpLocks/>
          </p:cNvCxnSpPr>
          <p:nvPr/>
        </p:nvCxnSpPr>
        <p:spPr>
          <a:xfrm>
            <a:off x="838200" y="1655523"/>
            <a:ext cx="10515600" cy="0"/>
          </a:xfrm>
          <a:prstGeom prst="line">
            <a:avLst/>
          </a:prstGeom>
          <a:ln w="19050">
            <a:solidFill>
              <a:schemeClr val="accent1">
                <a:alpha val="50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3">
            <a:extLst>
              <a:ext uri="{FF2B5EF4-FFF2-40B4-BE49-F238E27FC236}">
                <a16:creationId xmlns:a16="http://schemas.microsoft.com/office/drawing/2014/main" id="{F9828424-127F-4F45-AF20-1DAA152557D3}"/>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10" name="Footer Placeholder 4">
            <a:extLst>
              <a:ext uri="{FF2B5EF4-FFF2-40B4-BE49-F238E27FC236}">
                <a16:creationId xmlns:a16="http://schemas.microsoft.com/office/drawing/2014/main" id="{F5D83CCE-F7E1-4106-84E1-6C261DDBB19F}"/>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11" name="Slide Number Placeholder 5">
            <a:extLst>
              <a:ext uri="{FF2B5EF4-FFF2-40B4-BE49-F238E27FC236}">
                <a16:creationId xmlns:a16="http://schemas.microsoft.com/office/drawing/2014/main" id="{28126735-73E8-4B98-81A3-AAE94B69F65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432294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C1A14-BCE3-4322-A314-ABFB09FBB4B2}"/>
              </a:ext>
            </a:extLst>
          </p:cNvPr>
          <p:cNvSpPr>
            <a:spLocks noGrp="1"/>
          </p:cNvSpPr>
          <p:nvPr>
            <p:ph type="title"/>
          </p:nvPr>
        </p:nvSpPr>
        <p:spPr>
          <a:xfrm>
            <a:off x="838200" y="716213"/>
            <a:ext cx="10515600" cy="2212258"/>
          </a:xfrm>
        </p:spPr>
        <p:txBody>
          <a:bodyPr anchor="t"/>
          <a:lstStyle/>
          <a:p>
            <a:r>
              <a:rPr lang="en-US"/>
              <a:t>Click to edit Master title style</a:t>
            </a:r>
            <a:endParaRPr lang="en-US" dirty="0"/>
          </a:p>
        </p:txBody>
      </p:sp>
      <p:sp>
        <p:nvSpPr>
          <p:cNvPr id="6" name="Date Placeholder 3">
            <a:extLst>
              <a:ext uri="{FF2B5EF4-FFF2-40B4-BE49-F238E27FC236}">
                <a16:creationId xmlns:a16="http://schemas.microsoft.com/office/drawing/2014/main" id="{3DAC2D8E-199B-430A-BB5F-3EB5B76D6F79}"/>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defRPr>
            </a:lvl1pPr>
          </a:lstStyle>
          <a:p>
            <a:r>
              <a:rPr lang="en-US" dirty="0"/>
              <a:t>20XX</a:t>
            </a:r>
          </a:p>
        </p:txBody>
      </p:sp>
      <p:sp>
        <p:nvSpPr>
          <p:cNvPr id="7" name="Footer Placeholder 4">
            <a:extLst>
              <a:ext uri="{FF2B5EF4-FFF2-40B4-BE49-F238E27FC236}">
                <a16:creationId xmlns:a16="http://schemas.microsoft.com/office/drawing/2014/main" id="{DCAAF529-3AC9-470F-8794-0C49670804A4}"/>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defRPr>
            </a:lvl1pPr>
          </a:lstStyle>
          <a:p>
            <a:r>
              <a:rPr lang="en-US" dirty="0"/>
              <a:t>Sample Text</a:t>
            </a:r>
          </a:p>
        </p:txBody>
      </p:sp>
      <p:sp>
        <p:nvSpPr>
          <p:cNvPr id="8" name="Slide Number Placeholder 5">
            <a:extLst>
              <a:ext uri="{FF2B5EF4-FFF2-40B4-BE49-F238E27FC236}">
                <a16:creationId xmlns:a16="http://schemas.microsoft.com/office/drawing/2014/main" id="{B3327F51-D49D-4DCE-9CDC-3B94731A49A3}"/>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33912905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FB555E-8FF5-457E-B328-53ABDB595951}"/>
              </a:ext>
            </a:extLst>
          </p:cNvPr>
          <p:cNvSpPr>
            <a:spLocks noGrp="1"/>
          </p:cNvSpPr>
          <p:nvPr>
            <p:ph type="title"/>
          </p:nvPr>
        </p:nvSpPr>
        <p:spPr>
          <a:xfrm>
            <a:off x="838200" y="662427"/>
            <a:ext cx="10515600" cy="81973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FDA64ED7-3275-4F98-88B1-4F0832514730}"/>
              </a:ext>
            </a:extLst>
          </p:cNvPr>
          <p:cNvSpPr>
            <a:spLocks noGrp="1"/>
          </p:cNvSpPr>
          <p:nvPr>
            <p:ph type="body" idx="1"/>
          </p:nvPr>
        </p:nvSpPr>
        <p:spPr>
          <a:xfrm>
            <a:off x="838200" y="1661459"/>
            <a:ext cx="10515600" cy="434062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EF0BCFA-771C-4297-8ACE-974191C70545}"/>
              </a:ext>
            </a:extLst>
          </p:cNvPr>
          <p:cNvSpPr>
            <a:spLocks noGrp="1"/>
          </p:cNvSpPr>
          <p:nvPr>
            <p:ph type="dt" sz="half" idx="2"/>
          </p:nvPr>
        </p:nvSpPr>
        <p:spPr>
          <a:xfrm>
            <a:off x="258792" y="6356350"/>
            <a:ext cx="3322608" cy="365125"/>
          </a:xfrm>
          <a:prstGeom prst="rect">
            <a:avLst/>
          </a:prstGeom>
        </p:spPr>
        <p:txBody>
          <a:bodyPr vert="horz" lIns="91440" tIns="45720" rIns="91440" bIns="45720" rtlCol="0" anchor="ctr"/>
          <a:lstStyle>
            <a:lvl1pPr algn="l">
              <a:defRPr sz="900" b="1" spc="100" baseline="0">
                <a:solidFill>
                  <a:schemeClr val="tx2">
                    <a:alpha val="75000"/>
                  </a:schemeClr>
                </a:solidFill>
                <a:latin typeface="Open Sans" panose="020B0606030504020204" pitchFamily="34" charset="0"/>
              </a:defRPr>
            </a:lvl1pPr>
          </a:lstStyle>
          <a:p>
            <a:r>
              <a:rPr lang="en-US" dirty="0"/>
              <a:t>20XX</a:t>
            </a:r>
          </a:p>
        </p:txBody>
      </p:sp>
      <p:sp>
        <p:nvSpPr>
          <p:cNvPr id="5" name="Footer Placeholder 4">
            <a:extLst>
              <a:ext uri="{FF2B5EF4-FFF2-40B4-BE49-F238E27FC236}">
                <a16:creationId xmlns:a16="http://schemas.microsoft.com/office/drawing/2014/main" id="{87E317DE-CC16-4596-92A2-460BC081EA70}"/>
              </a:ext>
            </a:extLst>
          </p:cNvPr>
          <p:cNvSpPr>
            <a:spLocks noGrp="1"/>
          </p:cNvSpPr>
          <p:nvPr>
            <p:ph type="ftr" sz="quarter" idx="3"/>
          </p:nvPr>
        </p:nvSpPr>
        <p:spPr>
          <a:xfrm>
            <a:off x="3581399" y="6356350"/>
            <a:ext cx="5029203" cy="365125"/>
          </a:xfrm>
          <a:prstGeom prst="rect">
            <a:avLst/>
          </a:prstGeom>
        </p:spPr>
        <p:txBody>
          <a:bodyPr vert="horz" lIns="91440" tIns="45720" rIns="91440" bIns="45720" rtlCol="0" anchor="ctr"/>
          <a:lstStyle>
            <a:lvl1pPr algn="ctr">
              <a:defRPr sz="900" b="1" cap="all" spc="400" baseline="0">
                <a:solidFill>
                  <a:schemeClr val="tx2">
                    <a:alpha val="75000"/>
                  </a:schemeClr>
                </a:solidFill>
                <a:latin typeface="Open Sans" panose="020B0606030504020204" pitchFamily="34" charset="0"/>
              </a:defRPr>
            </a:lvl1pPr>
          </a:lstStyle>
          <a:p>
            <a:r>
              <a:rPr lang="en-US" dirty="0"/>
              <a:t>Sample Text</a:t>
            </a:r>
          </a:p>
        </p:txBody>
      </p:sp>
      <p:sp>
        <p:nvSpPr>
          <p:cNvPr id="6" name="Slide Number Placeholder 5">
            <a:extLst>
              <a:ext uri="{FF2B5EF4-FFF2-40B4-BE49-F238E27FC236}">
                <a16:creationId xmlns:a16="http://schemas.microsoft.com/office/drawing/2014/main" id="{A786E724-AEC3-4D96-A62C-C286B703F15B}"/>
              </a:ext>
            </a:extLst>
          </p:cNvPr>
          <p:cNvSpPr>
            <a:spLocks noGrp="1"/>
          </p:cNvSpPr>
          <p:nvPr>
            <p:ph type="sldNum" sz="quarter" idx="4"/>
          </p:nvPr>
        </p:nvSpPr>
        <p:spPr>
          <a:xfrm>
            <a:off x="10518474" y="6356350"/>
            <a:ext cx="1414733" cy="365125"/>
          </a:xfrm>
          <a:prstGeom prst="rect">
            <a:avLst/>
          </a:prstGeom>
        </p:spPr>
        <p:txBody>
          <a:bodyPr vert="horz" lIns="91440" tIns="45720" rIns="91440" bIns="45720" rtlCol="0" anchor="ctr"/>
          <a:lstStyle>
            <a:lvl1pPr algn="r">
              <a:defRPr sz="900" b="1">
                <a:solidFill>
                  <a:schemeClr val="tx2">
                    <a:alpha val="75000"/>
                  </a:schemeClr>
                </a:solidFill>
                <a:latin typeface="Open Sans" panose="020B0606030504020204" pitchFamily="34" charset="0"/>
              </a:defRPr>
            </a:lvl1pPr>
          </a:lstStyle>
          <a:p>
            <a:fld id="{AE208ADF-3ADD-483D-A721-14E3EEE2C135}" type="slidenum">
              <a:rPr lang="en-US" smtClean="0"/>
              <a:pPr/>
              <a:t>‹#›</a:t>
            </a:fld>
            <a:endParaRPr lang="en-US" dirty="0"/>
          </a:p>
        </p:txBody>
      </p:sp>
    </p:spTree>
    <p:extLst>
      <p:ext uri="{BB962C8B-B14F-4D97-AF65-F5344CB8AC3E}">
        <p14:creationId xmlns:p14="http://schemas.microsoft.com/office/powerpoint/2010/main" val="1624592867"/>
      </p:ext>
    </p:extLst>
  </p:cSld>
  <p:clrMap bg1="dk1" tx1="lt1" bg2="dk2" tx2="lt2" accent1="accent1" accent2="accent2" accent3="accent3" accent4="accent4" accent5="accent5" accent6="accent6" hlink="hlink" folHlink="folHlink"/>
  <p:sldLayoutIdLst>
    <p:sldLayoutId id="2147483665" r:id="rId1"/>
    <p:sldLayoutId id="2147483664" r:id="rId2"/>
    <p:sldLayoutId id="2147483663" r:id="rId3"/>
    <p:sldLayoutId id="2147483661" r:id="rId4"/>
    <p:sldLayoutId id="2147483650" r:id="rId5"/>
    <p:sldLayoutId id="2147483671" r:id="rId6"/>
    <p:sldLayoutId id="2147483670" r:id="rId7"/>
    <p:sldLayoutId id="2147483672" r:id="rId8"/>
    <p:sldLayoutId id="2147483654" r:id="rId9"/>
    <p:sldLayoutId id="2147483653" r:id="rId10"/>
    <p:sldLayoutId id="2147483667" r:id="rId11"/>
    <p:sldLayoutId id="2147483668" r:id="rId12"/>
    <p:sldLayoutId id="2147483669" r:id="rId13"/>
    <p:sldLayoutId id="2147483649" r:id="rId14"/>
    <p:sldLayoutId id="2147483651" r:id="rId15"/>
    <p:sldLayoutId id="2147483652" r:id="rId16"/>
    <p:sldLayoutId id="2147483655" r:id="rId17"/>
    <p:sldLayoutId id="2147483656" r:id="rId18"/>
    <p:sldLayoutId id="2147483657" r:id="rId19"/>
  </p:sldLayoutIdLst>
  <p:hf hdr="0"/>
  <p:txStyles>
    <p:titleStyle>
      <a:lvl1pPr algn="l" defTabSz="914400" rtl="0" eaLnBrk="1" latinLnBrk="0" hangingPunct="1">
        <a:lnSpc>
          <a:spcPct val="100000"/>
        </a:lnSpc>
        <a:spcBef>
          <a:spcPct val="0"/>
        </a:spcBef>
        <a:buNone/>
        <a:defRPr sz="4000" kern="1200">
          <a:solidFill>
            <a:schemeClr val="tx2">
              <a:alpha val="75000"/>
            </a:schemeClr>
          </a:solidFill>
          <a:latin typeface="Open Sans" panose="020B0606030504020204" pitchFamily="34" charset="0"/>
          <a:ea typeface="+mj-ea"/>
          <a:cs typeface="+mj-cs"/>
        </a:defRPr>
      </a:lvl1pPr>
    </p:titleStyle>
    <p:bodyStyle>
      <a:lvl1pPr marL="228600" indent="-228600" algn="l" defTabSz="914400" rtl="0" eaLnBrk="1" latinLnBrk="0" hangingPunct="1">
        <a:lnSpc>
          <a:spcPct val="120000"/>
        </a:lnSpc>
        <a:spcBef>
          <a:spcPts val="1000"/>
        </a:spcBef>
        <a:buSzPct val="80000"/>
        <a:buFont typeface="Arial" panose="020B0604020202020204" pitchFamily="34" charset="0"/>
        <a:buChar char="•"/>
        <a:defRPr sz="2400" kern="1200" spc="100" baseline="0">
          <a:solidFill>
            <a:schemeClr val="tx2">
              <a:alpha val="85000"/>
            </a:schemeClr>
          </a:solidFill>
          <a:latin typeface="Open Sans" panose="020B0606030504020204" pitchFamily="34" charset="0"/>
          <a:ea typeface="+mn-ea"/>
          <a:cs typeface="+mn-cs"/>
        </a:defRPr>
      </a:lvl1pPr>
      <a:lvl2pPr marL="274320" indent="0" algn="l" defTabSz="914400" rtl="0" eaLnBrk="1" latinLnBrk="0" hangingPunct="1">
        <a:lnSpc>
          <a:spcPct val="120000"/>
        </a:lnSpc>
        <a:spcBef>
          <a:spcPts val="500"/>
        </a:spcBef>
        <a:buFontTx/>
        <a:buNone/>
        <a:defRPr sz="1800" b="1" kern="1200" spc="100" baseline="0">
          <a:solidFill>
            <a:schemeClr val="tx2">
              <a:alpha val="85000"/>
            </a:schemeClr>
          </a:solidFill>
          <a:latin typeface="Open Sans" panose="020B0606030504020204" pitchFamily="34" charset="0"/>
          <a:ea typeface="+mn-ea"/>
          <a:cs typeface="+mn-cs"/>
        </a:defRPr>
      </a:lvl2pPr>
      <a:lvl3pPr marL="571500" indent="-342900" algn="l" defTabSz="914400" rtl="0" eaLnBrk="1" latinLnBrk="0" hangingPunct="1">
        <a:lnSpc>
          <a:spcPct val="120000"/>
        </a:lnSpc>
        <a:spcBef>
          <a:spcPts val="500"/>
        </a:spcBef>
        <a:buFont typeface="Arial" panose="020B0604020202020204" pitchFamily="34" charset="0"/>
        <a:buChar char="•"/>
        <a:defRPr sz="1800" kern="1200" spc="100" baseline="0">
          <a:solidFill>
            <a:schemeClr val="tx2">
              <a:alpha val="85000"/>
            </a:schemeClr>
          </a:solidFill>
          <a:latin typeface="Open Sans" panose="020B0606030504020204" pitchFamily="34" charset="0"/>
          <a:ea typeface="+mn-ea"/>
          <a:cs typeface="+mn-cs"/>
        </a:defRPr>
      </a:lvl3pPr>
      <a:lvl4pPr marL="640080" indent="0" algn="l" defTabSz="914400" rtl="0" eaLnBrk="1" latinLnBrk="0" hangingPunct="1">
        <a:lnSpc>
          <a:spcPct val="120000"/>
        </a:lnSpc>
        <a:spcBef>
          <a:spcPts val="500"/>
        </a:spcBef>
        <a:buFont typeface="Arial" panose="020B0604020202020204" pitchFamily="34" charset="0"/>
        <a:buNone/>
        <a:defRPr sz="1600" i="1" kern="1200" spc="100" baseline="0">
          <a:solidFill>
            <a:schemeClr val="tx2">
              <a:alpha val="85000"/>
            </a:schemeClr>
          </a:solidFill>
          <a:latin typeface="Open Sans" panose="020B0606030504020204" pitchFamily="34" charset="0"/>
          <a:ea typeface="+mn-ea"/>
          <a:cs typeface="+mn-cs"/>
        </a:defRPr>
      </a:lvl4pPr>
      <a:lvl5pPr marL="914400" indent="-228600" algn="l" defTabSz="914400" rtl="0" eaLnBrk="1" latinLnBrk="0" hangingPunct="1">
        <a:lnSpc>
          <a:spcPct val="120000"/>
        </a:lnSpc>
        <a:spcBef>
          <a:spcPts val="500"/>
        </a:spcBef>
        <a:buSzPct val="80000"/>
        <a:buFont typeface="Arial" panose="020B0604020202020204" pitchFamily="34" charset="0"/>
        <a:buChar char="•"/>
        <a:defRPr sz="1600" kern="1200" spc="100" baseline="0">
          <a:solidFill>
            <a:schemeClr val="tx2">
              <a:alpha val="85000"/>
            </a:schemeClr>
          </a:solidFill>
          <a:latin typeface="Open Sans" panose="020B06060305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552">
          <p15:clr>
            <a:srgbClr val="F26B43"/>
          </p15:clr>
        </p15:guide>
        <p15:guide id="3" pos="528">
          <p15:clr>
            <a:srgbClr val="F26B43"/>
          </p15:clr>
        </p15:guide>
        <p15:guide id="4" orient="horz" pos="3912">
          <p15:clr>
            <a:srgbClr val="F26B43"/>
          </p15:clr>
        </p15:guide>
        <p15:guide id="5" orient="horz" pos="408">
          <p15:clr>
            <a:srgbClr val="F26B43"/>
          </p15:clr>
        </p15:guide>
        <p15:guide id="6" pos="7152">
          <p15:clr>
            <a:srgbClr val="F26B43"/>
          </p15:clr>
        </p15:guide>
        <p15:guide id="7" pos="2880">
          <p15:clr>
            <a:srgbClr val="F26B43"/>
          </p15:clr>
        </p15:guide>
        <p15:guide id="8" pos="4248">
          <p15:clr>
            <a:srgbClr val="F26B43"/>
          </p15:clr>
        </p15:guide>
        <p15:guide id="9" orient="horz" pos="600">
          <p15:clr>
            <a:srgbClr val="F26B43"/>
          </p15:clr>
        </p15:guide>
        <p15:guide id="10" orient="horz" pos="3792">
          <p15:clr>
            <a:srgbClr val="F26B43"/>
          </p15:clr>
        </p15:guide>
        <p15:guide id="11" pos="7272">
          <p15:clr>
            <a:srgbClr val="F26B43"/>
          </p15:clr>
        </p15:guide>
        <p15:guide id="12" pos="408">
          <p15:clr>
            <a:srgbClr val="F26B43"/>
          </p15:clr>
        </p15:guide>
        <p15:guide id="13" pos="4920">
          <p15:clr>
            <a:srgbClr val="F26B43"/>
          </p15:clr>
        </p15:guide>
        <p15:guide id="14" pos="220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lpdaac.usgs.gov/products/mod13a2v061/" TargetMode="Externa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hyperlink" Target="https://lpdaac.usgs.gov/products/mod16a2v061/" TargetMode="Externa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hyperlink" Target="https://cds.climate.copernicus.eu/cdsapp#!/dataset/reanalysis-era5-land?tab=overview" TargetMode="Externa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hyperlink" Target="https://cds.climate.copernicus.eu/cdsapp#!/dataset/cems-fire-historical?tab=overview" TargetMode="Externa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3.xml.rels><?xml version="1.0" encoding="UTF-8" standalone="yes"?>
<Relationships xmlns="http://schemas.openxmlformats.org/package/2006/relationships"><Relationship Id="rId3" Type="http://schemas.openxmlformats.org/officeDocument/2006/relationships/hyperlink" Target="https://lpdaac.usgs.gov/products/mcd64a1v061/" TargetMode="External"/><Relationship Id="rId2" Type="http://schemas.microsoft.com/office/2018/10/relationships/comments" Target="../comments/modernComment_133_72BE2734.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hyperlink" Target="https://lpdaac.usgs.gov/products/myd14a2v061/" TargetMode="Externa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cds.climate.copernicus.eu/cdsapp#!/dataset/cems-fire-historical?tab=overview" TargetMode="External"/><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hyperlink" Target="https://hub.worldpop.org/geodata/listing?id=76" TargetMode="Externa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hyperlink" Target="https://lpdaac.usgs.gov/products/mod15a2hv061/" TargetMode="Externa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5A3385-7A97-4B91-90E4-313A5F6486BE}"/>
              </a:ext>
            </a:extLst>
          </p:cNvPr>
          <p:cNvSpPr>
            <a:spLocks noGrp="1"/>
          </p:cNvSpPr>
          <p:nvPr>
            <p:ph type="ctrTitle"/>
          </p:nvPr>
        </p:nvSpPr>
        <p:spPr>
          <a:xfrm>
            <a:off x="684361" y="428904"/>
            <a:ext cx="3071005" cy="1390566"/>
          </a:xfrm>
        </p:spPr>
        <p:txBody>
          <a:bodyPr vert="horz" lIns="91440" tIns="45720" rIns="91440" bIns="45720" rtlCol="0" anchor="b" anchorCtr="0">
            <a:normAutofit/>
          </a:bodyPr>
          <a:lstStyle/>
          <a:p>
            <a:r>
              <a:rPr lang="en-US" noProof="0" dirty="0" err="1">
                <a:latin typeface="Open Sans" panose="020B0606030504020204" pitchFamily="34" charset="0"/>
                <a:ea typeface="Open Sans" panose="020B0606030504020204" pitchFamily="34" charset="0"/>
                <a:cs typeface="Open Sans" panose="020B0606030504020204" pitchFamily="34" charset="0"/>
              </a:rPr>
              <a:t>WildeFire</a:t>
            </a:r>
            <a:r>
              <a:rPr lang="en-US" noProof="0" dirty="0">
                <a:latin typeface="Open Sans" panose="020B0606030504020204" pitchFamily="34" charset="0"/>
                <a:ea typeface="Open Sans" panose="020B0606030504020204" pitchFamily="34" charset="0"/>
                <a:cs typeface="Open Sans" panose="020B0606030504020204" pitchFamily="34" charset="0"/>
              </a:rPr>
              <a:t> Project</a:t>
            </a:r>
          </a:p>
        </p:txBody>
      </p:sp>
      <p:sp>
        <p:nvSpPr>
          <p:cNvPr id="5" name="Subtitle 4">
            <a:extLst>
              <a:ext uri="{FF2B5EF4-FFF2-40B4-BE49-F238E27FC236}">
                <a16:creationId xmlns:a16="http://schemas.microsoft.com/office/drawing/2014/main" id="{6D600243-42CA-42D2-A56A-C6924D272A5B}"/>
              </a:ext>
            </a:extLst>
          </p:cNvPr>
          <p:cNvSpPr>
            <a:spLocks noGrp="1"/>
          </p:cNvSpPr>
          <p:nvPr>
            <p:ph type="subTitle" idx="1"/>
          </p:nvPr>
        </p:nvSpPr>
        <p:spPr>
          <a:xfrm>
            <a:off x="744875" y="5116529"/>
            <a:ext cx="3789803" cy="1648165"/>
          </a:xfrm>
        </p:spPr>
        <p:txBody>
          <a:bodyPr vert="horz" lIns="91440" tIns="45720" rIns="91440" bIns="45720" rtlCol="0" anchor="t">
            <a:normAutofit/>
          </a:bodyPr>
          <a:lstStyle/>
          <a:p>
            <a:r>
              <a:rPr lang="en-US" b="1" i="0" noProof="0" dirty="0">
                <a:solidFill>
                  <a:srgbClr val="D6D6D6"/>
                </a:solidFill>
                <a:effectLst/>
                <a:latin typeface="Open Sans" panose="020B0606030504020204" pitchFamily="34" charset="0"/>
              </a:rPr>
              <a:t>Quentin </a:t>
            </a:r>
            <a:r>
              <a:rPr lang="en-US" b="1" i="0" noProof="0" dirty="0" err="1">
                <a:solidFill>
                  <a:srgbClr val="D6D6D6"/>
                </a:solidFill>
                <a:effectLst/>
                <a:latin typeface="Open Sans" panose="020B0606030504020204" pitchFamily="34" charset="0"/>
              </a:rPr>
              <a:t>VoituroN</a:t>
            </a:r>
            <a:endParaRPr lang="en-US" b="1" i="0" noProof="0" dirty="0">
              <a:solidFill>
                <a:srgbClr val="D6D6D6"/>
              </a:solidFill>
              <a:effectLst/>
              <a:latin typeface="Open Sans" panose="020B0606030504020204" pitchFamily="34" charset="0"/>
            </a:endParaRPr>
          </a:p>
          <a:p>
            <a:r>
              <a:rPr lang="en-US" b="1" i="0" noProof="0" dirty="0">
                <a:solidFill>
                  <a:srgbClr val="D6D6D6"/>
                </a:solidFill>
                <a:effectLst/>
                <a:latin typeface="Open Sans" panose="020B0606030504020204" pitchFamily="34" charset="0"/>
              </a:rPr>
              <a:t>Luigi </a:t>
            </a:r>
            <a:r>
              <a:rPr lang="en-US" b="1" i="0" noProof="0" dirty="0" err="1">
                <a:solidFill>
                  <a:srgbClr val="D6D6D6"/>
                </a:solidFill>
                <a:effectLst/>
                <a:latin typeface="Open Sans" panose="020B0606030504020204" pitchFamily="34" charset="0"/>
              </a:rPr>
              <a:t>Giannetti</a:t>
            </a:r>
            <a:endParaRPr lang="en-US" b="1" noProof="0" dirty="0">
              <a:solidFill>
                <a:srgbClr val="D6D6D6"/>
              </a:solidFill>
              <a:latin typeface="Open Sans" panose="020B0606030504020204" pitchFamily="34" charset="0"/>
            </a:endParaRPr>
          </a:p>
          <a:p>
            <a:r>
              <a:rPr lang="en-US" b="1" noProof="0" dirty="0">
                <a:solidFill>
                  <a:srgbClr val="D6D6D6"/>
                </a:solidFill>
                <a:latin typeface="Open Sans" panose="020B0606030504020204" pitchFamily="34" charset="0"/>
              </a:rPr>
              <a:t>Sascha MOCCOZET</a:t>
            </a:r>
            <a:endParaRPr lang="en-US" noProof="0" dirty="0"/>
          </a:p>
        </p:txBody>
      </p:sp>
      <p:pic>
        <p:nvPicPr>
          <p:cNvPr id="8" name="Picture Placeholder 7" descr="A picture containing trees, outdoor, forest, nature, mist">
            <a:extLst>
              <a:ext uri="{FF2B5EF4-FFF2-40B4-BE49-F238E27FC236}">
                <a16:creationId xmlns:a16="http://schemas.microsoft.com/office/drawing/2014/main" id="{E012FD38-BCDB-4D51-8DED-F3962AB9A4C5}"/>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4383024" y="0"/>
            <a:ext cx="7808976" cy="6858000"/>
          </a:xfrm>
        </p:spPr>
      </p:pic>
      <p:sp>
        <p:nvSpPr>
          <p:cNvPr id="2" name="Subtitle 4">
            <a:extLst>
              <a:ext uri="{FF2B5EF4-FFF2-40B4-BE49-F238E27FC236}">
                <a16:creationId xmlns:a16="http://schemas.microsoft.com/office/drawing/2014/main" id="{E0C02567-D556-A324-2C40-2F841CE1D959}"/>
              </a:ext>
            </a:extLst>
          </p:cNvPr>
          <p:cNvSpPr txBox="1">
            <a:spLocks/>
          </p:cNvSpPr>
          <p:nvPr/>
        </p:nvSpPr>
        <p:spPr>
          <a:xfrm>
            <a:off x="324961" y="2021876"/>
            <a:ext cx="3957790" cy="1648165"/>
          </a:xfrm>
          <a:prstGeom prst="rect">
            <a:avLst/>
          </a:prstGeom>
        </p:spPr>
        <p:txBody>
          <a:bodyPr vert="horz" lIns="91440" tIns="45720" rIns="91440" bIns="45720" rtlCol="0" anchor="t">
            <a:normAutofit/>
          </a:bodyPr>
          <a:lstStyle>
            <a:lvl1pPr marL="0" indent="0" algn="ctr" defTabSz="914400" rtl="0" eaLnBrk="1" latinLnBrk="0" hangingPunct="1">
              <a:lnSpc>
                <a:spcPct val="150000"/>
              </a:lnSpc>
              <a:spcBef>
                <a:spcPts val="1000"/>
              </a:spcBef>
              <a:buSzPct val="80000"/>
              <a:buFont typeface="Arial" panose="020B0604020202020204" pitchFamily="34" charset="0"/>
              <a:buNone/>
              <a:defRPr sz="1600" kern="1200" cap="all" spc="600" baseline="0">
                <a:solidFill>
                  <a:schemeClr val="tx2"/>
                </a:solidFill>
                <a:latin typeface="+mn-lt"/>
                <a:ea typeface="+mn-ea"/>
                <a:cs typeface="+mn-cs"/>
              </a:defRPr>
            </a:lvl1pPr>
            <a:lvl2pPr marL="274320" indent="0" algn="l" defTabSz="914400" rtl="0" eaLnBrk="1" latinLnBrk="0" hangingPunct="1">
              <a:lnSpc>
                <a:spcPct val="120000"/>
              </a:lnSpc>
              <a:spcBef>
                <a:spcPts val="500"/>
              </a:spcBef>
              <a:buFontTx/>
              <a:buNone/>
              <a:defRPr sz="1800" b="1" kern="1200" spc="100" baseline="0">
                <a:solidFill>
                  <a:schemeClr val="tx2">
                    <a:alpha val="85000"/>
                  </a:schemeClr>
                </a:solidFill>
                <a:latin typeface="+mn-lt"/>
                <a:ea typeface="+mn-ea"/>
                <a:cs typeface="+mn-cs"/>
              </a:defRPr>
            </a:lvl2pPr>
            <a:lvl3pPr marL="571500" indent="-342900" algn="l" defTabSz="914400" rtl="0" eaLnBrk="1" latinLnBrk="0" hangingPunct="1">
              <a:lnSpc>
                <a:spcPct val="120000"/>
              </a:lnSpc>
              <a:spcBef>
                <a:spcPts val="500"/>
              </a:spcBef>
              <a:buFont typeface="Arial" panose="020B0604020202020204" pitchFamily="34" charset="0"/>
              <a:buChar char="•"/>
              <a:defRPr sz="1800" kern="1200" spc="100" baseline="0">
                <a:solidFill>
                  <a:schemeClr val="tx2">
                    <a:alpha val="85000"/>
                  </a:schemeClr>
                </a:solidFill>
                <a:latin typeface="+mn-lt"/>
                <a:ea typeface="+mn-ea"/>
                <a:cs typeface="+mn-cs"/>
              </a:defRPr>
            </a:lvl3pPr>
            <a:lvl4pPr marL="640080" indent="0" algn="l" defTabSz="914400" rtl="0" eaLnBrk="1" latinLnBrk="0" hangingPunct="1">
              <a:lnSpc>
                <a:spcPct val="120000"/>
              </a:lnSpc>
              <a:spcBef>
                <a:spcPts val="500"/>
              </a:spcBef>
              <a:buFont typeface="Arial" panose="020B0604020202020204" pitchFamily="34" charset="0"/>
              <a:buNone/>
              <a:defRPr sz="1600" i="1" kern="1200" spc="100" baseline="0">
                <a:solidFill>
                  <a:schemeClr val="tx2">
                    <a:alpha val="85000"/>
                  </a:schemeClr>
                </a:solidFill>
                <a:latin typeface="+mn-lt"/>
                <a:ea typeface="+mn-ea"/>
                <a:cs typeface="+mn-cs"/>
              </a:defRPr>
            </a:lvl4pPr>
            <a:lvl5pPr marL="914400" indent="-228600" algn="l" defTabSz="914400" rtl="0" eaLnBrk="1" latinLnBrk="0" hangingPunct="1">
              <a:lnSpc>
                <a:spcPct val="120000"/>
              </a:lnSpc>
              <a:spcBef>
                <a:spcPts val="500"/>
              </a:spcBef>
              <a:buSzPct val="80000"/>
              <a:buFont typeface="Arial" panose="020B0604020202020204" pitchFamily="34" charset="0"/>
              <a:buChar char="•"/>
              <a:defRPr sz="1600" kern="1200" spc="100" baseline="0">
                <a:solidFill>
                  <a:schemeClr val="tx2">
                    <a:alpha val="8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b="1" dirty="0">
                <a:latin typeface="Open Sans" panose="020B0606030504020204" pitchFamily="34" charset="0"/>
                <a:ea typeface="Open Sans" panose="020B0606030504020204" pitchFamily="34" charset="0"/>
                <a:cs typeface="Open Sans" panose="020B0606030504020204" pitchFamily="34" charset="0"/>
              </a:rPr>
              <a:t>Data </a:t>
            </a:r>
            <a:r>
              <a:rPr lang="en-US" sz="1400" b="1" dirty="0" err="1">
                <a:latin typeface="Open Sans" panose="020B0606030504020204" pitchFamily="34" charset="0"/>
                <a:ea typeface="Open Sans" panose="020B0606030504020204" pitchFamily="34" charset="0"/>
                <a:cs typeface="Open Sans" panose="020B0606030504020204" pitchFamily="34" charset="0"/>
              </a:rPr>
              <a:t>ScienceTech</a:t>
            </a:r>
            <a:r>
              <a:rPr lang="en-US" sz="1400" b="1" dirty="0">
                <a:latin typeface="Open Sans" panose="020B0606030504020204" pitchFamily="34" charset="0"/>
                <a:ea typeface="Open Sans" panose="020B0606030504020204" pitchFamily="34" charset="0"/>
                <a:cs typeface="Open Sans" panose="020B0606030504020204" pitchFamily="34" charset="0"/>
              </a:rPr>
              <a:t> Institute</a:t>
            </a:r>
          </a:p>
          <a:p>
            <a:r>
              <a:rPr lang="fr-FR" sz="1600" b="1" i="0" dirty="0">
                <a:solidFill>
                  <a:srgbClr val="FFFFFF"/>
                </a:solidFill>
                <a:effectLst/>
                <a:latin typeface="Open Sans" panose="020B0606030504020204" pitchFamily="34" charset="0"/>
                <a:ea typeface="Open Sans" panose="020B0606030504020204" pitchFamily="34" charset="0"/>
                <a:cs typeface="Open Sans" panose="020B0606030504020204" pitchFamily="34" charset="0"/>
              </a:rPr>
              <a:t>Python ML </a:t>
            </a:r>
            <a:r>
              <a:rPr lang="fr-FR" sz="1600" b="1" i="0" dirty="0" err="1">
                <a:solidFill>
                  <a:srgbClr val="FFFFFF"/>
                </a:solidFill>
                <a:effectLst/>
                <a:latin typeface="Open Sans" panose="020B0606030504020204" pitchFamily="34" charset="0"/>
                <a:ea typeface="Open Sans" panose="020B0606030504020204" pitchFamily="34" charset="0"/>
                <a:cs typeface="Open Sans" panose="020B0606030504020204" pitchFamily="34" charset="0"/>
              </a:rPr>
              <a:t>Labs</a:t>
            </a:r>
            <a:endParaRPr lang="fr-FR" sz="1600" b="1" i="0" dirty="0">
              <a:solidFill>
                <a:srgbClr val="FFFFFF"/>
              </a:solidFill>
              <a:effectLst/>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057612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4E9AA23-C631-275B-4D8D-DEBC53800475}"/>
              </a:ext>
            </a:extLst>
          </p:cNvPr>
          <p:cNvSpPr>
            <a:spLocks noGrp="1"/>
          </p:cNvSpPr>
          <p:nvPr>
            <p:ph sz="half" idx="1"/>
          </p:nvPr>
        </p:nvSpPr>
        <p:spPr>
          <a:xfrm>
            <a:off x="465221" y="1811756"/>
            <a:ext cx="5554579" cy="4365207"/>
          </a:xfrm>
        </p:spPr>
        <p:txBody>
          <a:bodyPr>
            <a:normAutofit/>
          </a:bodyPr>
          <a:lstStyle/>
          <a:p>
            <a:r>
              <a:rPr lang="en-US" b="1" noProof="0" dirty="0">
                <a:latin typeface="Open Sans" panose="020B0606030504020204" pitchFamily="34" charset="0"/>
                <a:ea typeface="Open Sans" panose="020B0606030504020204" pitchFamily="34" charset="0"/>
                <a:cs typeface="Open Sans" panose="020B0606030504020204" pitchFamily="34" charset="0"/>
              </a:rPr>
              <a:t>Extracted: </a:t>
            </a:r>
            <a:r>
              <a:rPr lang="en-US" b="1" noProof="0" dirty="0">
                <a:hlinkClick r:id="rId2"/>
              </a:rPr>
              <a:t>MOD13A2 v061</a:t>
            </a:r>
            <a:endParaRPr lang="en-US" b="1"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Start Date : </a:t>
            </a:r>
            <a:r>
              <a:rPr lang="en-US" noProof="0" dirty="0"/>
              <a:t>2009-12-19 00:00:00</a:t>
            </a:r>
            <a:endParaRPr lang="en-US"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End Date : </a:t>
            </a:r>
            <a:r>
              <a:rPr lang="en-US" noProof="0" dirty="0"/>
              <a:t>2022-08-13 00:00:00</a:t>
            </a:r>
            <a:endParaRPr lang="en-US"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Resolution:</a:t>
            </a:r>
            <a:r>
              <a:rPr lang="en-US" noProof="0" dirty="0">
                <a:latin typeface="Open Sans" panose="020B0606030504020204" pitchFamily="34" charset="0"/>
                <a:ea typeface="Open Sans" panose="020B0606030504020204" pitchFamily="34" charset="0"/>
                <a:cs typeface="Open Sans" panose="020B0606030504020204" pitchFamily="34" charset="0"/>
              </a:rPr>
              <a:t> 1000m</a:t>
            </a:r>
          </a:p>
          <a:p>
            <a:r>
              <a:rPr lang="en-US" b="1" noProof="0" dirty="0">
                <a:latin typeface="Open Sans" panose="020B0606030504020204" pitchFamily="34" charset="0"/>
                <a:ea typeface="Open Sans" panose="020B0606030504020204" pitchFamily="34" charset="0"/>
                <a:cs typeface="Open Sans" panose="020B0606030504020204" pitchFamily="34" charset="0"/>
              </a:rPr>
              <a:t>Projection:</a:t>
            </a:r>
            <a:r>
              <a:rPr lang="en-US" noProof="0" dirty="0">
                <a:latin typeface="Open Sans" panose="020B0606030504020204" pitchFamily="34" charset="0"/>
                <a:ea typeface="Open Sans" panose="020B0606030504020204" pitchFamily="34" charset="0"/>
                <a:cs typeface="Open Sans" panose="020B0606030504020204" pitchFamily="34" charset="0"/>
              </a:rPr>
              <a:t> sinusoidal</a:t>
            </a:r>
          </a:p>
          <a:p>
            <a:r>
              <a:rPr lang="en-US" b="1" noProof="0" dirty="0">
                <a:latin typeface="Open Sans" panose="020B0606030504020204" pitchFamily="34" charset="0"/>
                <a:ea typeface="Open Sans" panose="020B0606030504020204" pitchFamily="34" charset="0"/>
                <a:cs typeface="Open Sans" panose="020B0606030504020204" pitchFamily="34" charset="0"/>
              </a:rPr>
              <a:t>Temporal granulometry:</a:t>
            </a:r>
            <a:r>
              <a:rPr lang="en-US" noProof="0" dirty="0">
                <a:latin typeface="Open Sans" panose="020B0606030504020204" pitchFamily="34" charset="0"/>
                <a:ea typeface="Open Sans" panose="020B0606030504020204" pitchFamily="34" charset="0"/>
                <a:cs typeface="Open Sans" panose="020B0606030504020204" pitchFamily="34" charset="0"/>
              </a:rPr>
              <a:t> 16 days</a:t>
            </a:r>
          </a:p>
          <a:p>
            <a:r>
              <a:rPr lang="en-US" b="1" noProof="0" dirty="0">
                <a:latin typeface="Open Sans" panose="020B0606030504020204" pitchFamily="34" charset="0"/>
                <a:ea typeface="Open Sans" panose="020B0606030504020204" pitchFamily="34" charset="0"/>
                <a:cs typeface="Open Sans" panose="020B0606030504020204" pitchFamily="34" charset="0"/>
              </a:rPr>
              <a:t>Spatial extent</a:t>
            </a:r>
            <a:r>
              <a:rPr lang="en-US" noProof="0" dirty="0">
                <a:latin typeface="Open Sans" panose="020B0606030504020204" pitchFamily="34" charset="0"/>
                <a:ea typeface="Open Sans" panose="020B0606030504020204" pitchFamily="34" charset="0"/>
                <a:cs typeface="Open Sans" panose="020B0606030504020204" pitchFamily="34" charset="0"/>
              </a:rPr>
              <a:t>: AOI</a:t>
            </a:r>
          </a:p>
          <a:p>
            <a:pPr marL="0" indent="0">
              <a:buNone/>
            </a:pPr>
            <a:endParaRPr lang="en-US" noProof="0"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a:extLst>
              <a:ext uri="{FF2B5EF4-FFF2-40B4-BE49-F238E27FC236}">
                <a16:creationId xmlns:a16="http://schemas.microsoft.com/office/drawing/2014/main" id="{5D80637C-4BA5-4659-6C59-3AE5E496FD16}"/>
              </a:ext>
            </a:extLst>
          </p:cNvPr>
          <p:cNvSpPr>
            <a:spLocks noGrp="1"/>
          </p:cNvSpPr>
          <p:nvPr>
            <p:ph sz="half" idx="2"/>
          </p:nvPr>
        </p:nvSpPr>
        <p:spPr>
          <a:xfrm>
            <a:off x="6172199" y="1811756"/>
            <a:ext cx="5733661" cy="4654358"/>
          </a:xfrm>
        </p:spPr>
        <p:txBody>
          <a:bodyPr>
            <a:normAutofit/>
          </a:bodyPr>
          <a:lstStyle/>
          <a:p>
            <a:r>
              <a:rPr lang="en-US" b="1" noProof="0" dirty="0">
                <a:latin typeface="Open Sans" panose="020B0606030504020204" pitchFamily="34" charset="0"/>
                <a:ea typeface="Open Sans" panose="020B0606030504020204" pitchFamily="34" charset="0"/>
                <a:cs typeface="Open Sans" panose="020B0606030504020204" pitchFamily="34" charset="0"/>
              </a:rPr>
              <a:t>Content: </a:t>
            </a:r>
          </a:p>
          <a:p>
            <a:pPr marL="560070" lvl="1" indent="-285750">
              <a:buFontTx/>
              <a:buChar char="-"/>
            </a:pPr>
            <a:r>
              <a:rPr lang="en-US" noProof="0" dirty="0">
                <a:latin typeface="Open Sans" panose="020B0606030504020204" pitchFamily="34" charset="0"/>
                <a:ea typeface="Open Sans" panose="020B0606030504020204" pitchFamily="34" charset="0"/>
                <a:cs typeface="Open Sans" panose="020B0606030504020204" pitchFamily="34" charset="0"/>
              </a:rPr>
              <a:t>1_km_16_days_EVI </a:t>
            </a:r>
            <a:r>
              <a:rPr lang="en-US" b="0" i="1" noProof="0" dirty="0">
                <a:latin typeface="Open Sans" panose="020B0606030504020204" pitchFamily="34" charset="0"/>
                <a:ea typeface="Open Sans" panose="020B0606030504020204" pitchFamily="34" charset="0"/>
                <a:cs typeface="Open Sans" panose="020B0606030504020204" pitchFamily="34" charset="0"/>
              </a:rPr>
              <a:t>(</a:t>
            </a:r>
            <a:r>
              <a:rPr lang="en-US" b="0" noProof="0" dirty="0" err="1">
                <a:latin typeface="Open Sans" panose="020B0606030504020204" pitchFamily="34" charset="0"/>
                <a:ea typeface="Open Sans" panose="020B0606030504020204" pitchFamily="34" charset="0"/>
                <a:cs typeface="Open Sans" panose="020B0606030504020204" pitchFamily="34" charset="0"/>
              </a:rPr>
              <a:t>Ehanced</a:t>
            </a:r>
            <a:r>
              <a:rPr lang="en-US" b="0" noProof="0" dirty="0">
                <a:latin typeface="Open Sans" panose="020B0606030504020204" pitchFamily="34" charset="0"/>
                <a:ea typeface="Open Sans" panose="020B0606030504020204" pitchFamily="34" charset="0"/>
                <a:cs typeface="Open Sans" panose="020B0606030504020204" pitchFamily="34" charset="0"/>
              </a:rPr>
              <a:t> Vegetation Index</a:t>
            </a:r>
            <a:r>
              <a:rPr lang="en-US" b="0" i="1" noProof="0" dirty="0">
                <a:latin typeface="Open Sans" panose="020B0606030504020204" pitchFamily="34" charset="0"/>
                <a:ea typeface="Open Sans" panose="020B0606030504020204" pitchFamily="34" charset="0"/>
                <a:cs typeface="Open Sans" panose="020B0606030504020204" pitchFamily="34" charset="0"/>
              </a:rPr>
              <a:t>) – continuous</a:t>
            </a:r>
          </a:p>
          <a:p>
            <a:pPr lvl="1"/>
            <a:r>
              <a:rPr lang="en-US" b="0" noProof="0" dirty="0">
                <a:latin typeface="Open Sans" panose="020B0606030504020204" pitchFamily="34" charset="0"/>
                <a:ea typeface="Open Sans" panose="020B0606030504020204" pitchFamily="34" charset="0"/>
                <a:cs typeface="Open Sans" panose="020B0606030504020204" pitchFamily="34" charset="0"/>
              </a:rPr>
              <a:t>	range : -02 to 0,8983 / unit: none</a:t>
            </a:r>
          </a:p>
          <a:p>
            <a:pPr lvl="1"/>
            <a:endParaRPr lang="en-US" noProof="0" dirty="0">
              <a:latin typeface="Open Sans" panose="020B0606030504020204" pitchFamily="34" charset="0"/>
              <a:ea typeface="Open Sans" panose="020B0606030504020204" pitchFamily="34" charset="0"/>
              <a:cs typeface="Open Sans" panose="020B0606030504020204" pitchFamily="34" charset="0"/>
            </a:endParaRPr>
          </a:p>
          <a:p>
            <a:pPr marL="560070" lvl="1" indent="-285750">
              <a:buFontTx/>
              <a:buChar char="-"/>
            </a:pPr>
            <a:r>
              <a:rPr lang="en-US" b="1" noProof="0" dirty="0">
                <a:latin typeface="Open Sans" panose="020B0606030504020204" pitchFamily="34" charset="0"/>
                <a:ea typeface="Open Sans" panose="020B0606030504020204" pitchFamily="34" charset="0"/>
                <a:cs typeface="Open Sans" panose="020B0606030504020204" pitchFamily="34" charset="0"/>
              </a:rPr>
              <a:t>_1_km_16_days_</a:t>
            </a:r>
            <a:r>
              <a:rPr lang="en-US" b="0" noProof="0" dirty="0">
                <a:latin typeface="Open Sans" panose="020B0606030504020204" pitchFamily="34" charset="0"/>
                <a:ea typeface="Open Sans" panose="020B0606030504020204" pitchFamily="34" charset="0"/>
                <a:cs typeface="Open Sans" panose="020B0606030504020204" pitchFamily="34" charset="0"/>
              </a:rPr>
              <a:t>NDVI </a:t>
            </a:r>
            <a:r>
              <a:rPr lang="en-US" b="0" i="1" noProof="0" dirty="0">
                <a:latin typeface="Open Sans" panose="020B0606030504020204" pitchFamily="34" charset="0"/>
                <a:ea typeface="Open Sans" panose="020B0606030504020204" pitchFamily="34" charset="0"/>
                <a:cs typeface="Open Sans" panose="020B0606030504020204" pitchFamily="34" charset="0"/>
              </a:rPr>
              <a:t>(</a:t>
            </a:r>
            <a:r>
              <a:rPr lang="en-US" b="0" noProof="0" dirty="0">
                <a:latin typeface="Open Sans" panose="020B0606030504020204" pitchFamily="34" charset="0"/>
                <a:ea typeface="Open Sans" panose="020B0606030504020204" pitchFamily="34" charset="0"/>
                <a:cs typeface="Open Sans" panose="020B0606030504020204" pitchFamily="34" charset="0"/>
              </a:rPr>
              <a:t>Normalized Differentiation Vegetation Index</a:t>
            </a:r>
            <a:r>
              <a:rPr lang="en-US" b="0" i="1" noProof="0" dirty="0">
                <a:latin typeface="Open Sans" panose="020B0606030504020204" pitchFamily="34" charset="0"/>
                <a:ea typeface="Open Sans" panose="020B0606030504020204" pitchFamily="34" charset="0"/>
                <a:cs typeface="Open Sans" panose="020B0606030504020204" pitchFamily="34" charset="0"/>
              </a:rPr>
              <a:t>) - continuous </a:t>
            </a:r>
          </a:p>
          <a:p>
            <a:pPr lvl="1"/>
            <a:r>
              <a:rPr lang="en-US" b="0" noProof="0" dirty="0">
                <a:latin typeface="Open Sans" panose="020B0606030504020204" pitchFamily="34" charset="0"/>
                <a:ea typeface="Open Sans" panose="020B0606030504020204" pitchFamily="34" charset="0"/>
                <a:cs typeface="Open Sans" panose="020B0606030504020204" pitchFamily="34" charset="0"/>
              </a:rPr>
              <a:t>	range -02 to 1 / unit: none </a:t>
            </a:r>
          </a:p>
          <a:p>
            <a:pPr lvl="1"/>
            <a:endParaRPr lang="en-US" noProof="0" dirty="0">
              <a:latin typeface="Open Sans" panose="020B0606030504020204" pitchFamily="34" charset="0"/>
              <a:ea typeface="Open Sans" panose="020B0606030504020204" pitchFamily="34" charset="0"/>
              <a:cs typeface="Open Sans" panose="020B0606030504020204" pitchFamily="34" charset="0"/>
            </a:endParaRPr>
          </a:p>
          <a:p>
            <a:pPr marL="560070" lvl="1" indent="-285750">
              <a:buFont typeface="Arial" panose="020B0604020202020204" pitchFamily="34" charset="0"/>
              <a:buChar char="•"/>
            </a:pPr>
            <a:r>
              <a:rPr lang="en-US" b="1" noProof="0" dirty="0">
                <a:latin typeface="Open Sans" panose="020B0606030504020204" pitchFamily="34" charset="0"/>
                <a:ea typeface="Open Sans" panose="020B0606030504020204" pitchFamily="34" charset="0"/>
                <a:cs typeface="Open Sans" panose="020B0606030504020204" pitchFamily="34" charset="0"/>
              </a:rPr>
              <a:t>_1_km_16_days_VI_Quality </a:t>
            </a:r>
            <a:r>
              <a:rPr lang="en-US" b="0" noProof="0" dirty="0">
                <a:latin typeface="Open Sans" panose="020B0606030504020204" pitchFamily="34" charset="0"/>
                <a:ea typeface="Open Sans" panose="020B0606030504020204" pitchFamily="34" charset="0"/>
                <a:cs typeface="Open Sans" panose="020B0606030504020204" pitchFamily="34" charset="0"/>
              </a:rPr>
              <a:t>- </a:t>
            </a:r>
            <a:r>
              <a:rPr lang="en-US" b="0" i="1" noProof="0" dirty="0">
                <a:latin typeface="Open Sans" panose="020B0606030504020204" pitchFamily="34" charset="0"/>
                <a:ea typeface="Open Sans" panose="020B0606030504020204" pitchFamily="34" charset="0"/>
                <a:cs typeface="Open Sans" panose="020B0606030504020204" pitchFamily="34" charset="0"/>
              </a:rPr>
              <a:t>categorical</a:t>
            </a:r>
            <a:endParaRPr lang="en-US" b="0" noProof="0"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Title 3">
            <a:extLst>
              <a:ext uri="{FF2B5EF4-FFF2-40B4-BE49-F238E27FC236}">
                <a16:creationId xmlns:a16="http://schemas.microsoft.com/office/drawing/2014/main" id="{0048AE08-1638-3C75-AFA9-F3A1449FA389}"/>
              </a:ext>
            </a:extLst>
          </p:cNvPr>
          <p:cNvSpPr>
            <a:spLocks noGrp="1"/>
          </p:cNvSpPr>
          <p:nvPr>
            <p:ph type="title"/>
          </p:nvPr>
        </p:nvSpPr>
        <p:spPr/>
        <p:txBody>
          <a:bodyPr/>
          <a:lstStyle/>
          <a:p>
            <a:r>
              <a:rPr lang="en-US" sz="4000" b="1" noProof="0" dirty="0">
                <a:latin typeface="Open Sans" panose="020B0606030504020204" pitchFamily="34" charset="0"/>
                <a:ea typeface="Open Sans" panose="020B0606030504020204" pitchFamily="34" charset="0"/>
                <a:cs typeface="Open Sans" panose="020B0606030504020204" pitchFamily="34" charset="0"/>
              </a:rPr>
              <a:t>Datasets  - </a:t>
            </a:r>
            <a:r>
              <a:rPr lang="en-US" b="1" noProof="0" dirty="0">
                <a:latin typeface="Open Sans" panose="020B0606030504020204" pitchFamily="34" charset="0"/>
                <a:ea typeface="Open Sans" panose="020B0606030504020204" pitchFamily="34" charset="0"/>
                <a:cs typeface="Open Sans" panose="020B0606030504020204" pitchFamily="34" charset="0"/>
              </a:rPr>
              <a:t>NDVI </a:t>
            </a:r>
            <a:r>
              <a:rPr lang="en-US" sz="4000" b="1" noProof="0" dirty="0">
                <a:latin typeface="Open Sans" panose="020B0606030504020204" pitchFamily="34" charset="0"/>
                <a:ea typeface="Open Sans" panose="020B0606030504020204" pitchFamily="34" charset="0"/>
                <a:cs typeface="Open Sans" panose="020B0606030504020204" pitchFamily="34" charset="0"/>
              </a:rPr>
              <a:t>- Description</a:t>
            </a:r>
            <a:endParaRPr lang="en-US" noProof="0" dirty="0"/>
          </a:p>
        </p:txBody>
      </p:sp>
      <p:sp>
        <p:nvSpPr>
          <p:cNvPr id="5" name="Slide Number Placeholder 5">
            <a:extLst>
              <a:ext uri="{FF2B5EF4-FFF2-40B4-BE49-F238E27FC236}">
                <a16:creationId xmlns:a16="http://schemas.microsoft.com/office/drawing/2014/main" id="{34750C84-CDA8-2B98-EACD-0BC5E43B9F84}"/>
              </a:ext>
            </a:extLst>
          </p:cNvPr>
          <p:cNvSpPr txBox="1">
            <a:spLocks/>
          </p:cNvSpPr>
          <p:nvPr/>
        </p:nvSpPr>
        <p:spPr>
          <a:xfrm>
            <a:off x="10518474" y="6356350"/>
            <a:ext cx="1414733"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E208ADF-3ADD-483D-A721-14E3EEE2C135}" type="slidenum">
              <a:rPr lang="en-US" sz="900" smtClean="0">
                <a:latin typeface="Open Sans" panose="020B0606030504020204" pitchFamily="34" charset="0"/>
              </a:rPr>
              <a:pPr algn="r"/>
              <a:t>10</a:t>
            </a:fld>
            <a:endParaRPr lang="en-US" sz="900" dirty="0">
              <a:latin typeface="Open Sans" panose="020B0606030504020204" pitchFamily="34" charset="0"/>
            </a:endParaRPr>
          </a:p>
        </p:txBody>
      </p:sp>
    </p:spTree>
    <p:extLst>
      <p:ext uri="{BB962C8B-B14F-4D97-AF65-F5344CB8AC3E}">
        <p14:creationId xmlns:p14="http://schemas.microsoft.com/office/powerpoint/2010/main" val="283503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002F5-1E20-9A55-DFAE-DC2AA414AD63}"/>
              </a:ext>
            </a:extLst>
          </p:cNvPr>
          <p:cNvSpPr>
            <a:spLocks noGrp="1"/>
          </p:cNvSpPr>
          <p:nvPr>
            <p:ph type="title"/>
          </p:nvPr>
        </p:nvSpPr>
        <p:spPr>
          <a:xfrm>
            <a:off x="838200" y="275926"/>
            <a:ext cx="10515600" cy="819738"/>
          </a:xfrm>
        </p:spPr>
        <p:txBody>
          <a:bodyPr/>
          <a:lstStyle/>
          <a:p>
            <a:r>
              <a:rPr lang="en-US" sz="4000" b="1" noProof="0" dirty="0">
                <a:latin typeface="Open Sans" panose="020B0606030504020204" pitchFamily="34" charset="0"/>
                <a:ea typeface="Open Sans" panose="020B0606030504020204" pitchFamily="34" charset="0"/>
                <a:cs typeface="Open Sans" panose="020B0606030504020204" pitchFamily="34" charset="0"/>
              </a:rPr>
              <a:t>Datasets  - </a:t>
            </a:r>
            <a:r>
              <a:rPr lang="en-US" b="1" noProof="0" dirty="0">
                <a:latin typeface="Open Sans" panose="020B0606030504020204" pitchFamily="34" charset="0"/>
                <a:ea typeface="Open Sans" panose="020B0606030504020204" pitchFamily="34" charset="0"/>
                <a:cs typeface="Open Sans" panose="020B0606030504020204" pitchFamily="34" charset="0"/>
              </a:rPr>
              <a:t>NDVI </a:t>
            </a:r>
            <a:r>
              <a:rPr lang="en-US" sz="4000" b="1" noProof="0" dirty="0">
                <a:latin typeface="Open Sans" panose="020B0606030504020204" pitchFamily="34" charset="0"/>
                <a:ea typeface="Open Sans" panose="020B0606030504020204" pitchFamily="34" charset="0"/>
                <a:cs typeface="Open Sans" panose="020B0606030504020204" pitchFamily="34" charset="0"/>
              </a:rPr>
              <a:t>- Visualization</a:t>
            </a:r>
            <a:endParaRPr lang="en-US" noProof="0" dirty="0"/>
          </a:p>
        </p:txBody>
      </p:sp>
      <p:sp>
        <p:nvSpPr>
          <p:cNvPr id="6" name="Slide Number Placeholder 5">
            <a:extLst>
              <a:ext uri="{FF2B5EF4-FFF2-40B4-BE49-F238E27FC236}">
                <a16:creationId xmlns:a16="http://schemas.microsoft.com/office/drawing/2014/main" id="{93F1C0A5-42B1-1327-D7BA-0ECA93FDB24C}"/>
              </a:ext>
            </a:extLst>
          </p:cNvPr>
          <p:cNvSpPr>
            <a:spLocks noGrp="1"/>
          </p:cNvSpPr>
          <p:nvPr>
            <p:ph type="sldNum" sz="quarter" idx="4"/>
          </p:nvPr>
        </p:nvSpPr>
        <p:spPr/>
        <p:txBody>
          <a:bodyPr/>
          <a:lstStyle/>
          <a:p>
            <a:fld id="{AE208ADF-3ADD-483D-A721-14E3EEE2C135}" type="slidenum">
              <a:rPr lang="en-US" smtClean="0"/>
              <a:pPr/>
              <a:t>11</a:t>
            </a:fld>
            <a:endParaRPr lang="en-US" dirty="0"/>
          </a:p>
        </p:txBody>
      </p:sp>
      <p:sp>
        <p:nvSpPr>
          <p:cNvPr id="9" name="Content Placeholder 2">
            <a:extLst>
              <a:ext uri="{FF2B5EF4-FFF2-40B4-BE49-F238E27FC236}">
                <a16:creationId xmlns:a16="http://schemas.microsoft.com/office/drawing/2014/main" id="{2FCA6867-9EF7-C74B-9D8C-3933FD2C36DB}"/>
              </a:ext>
            </a:extLst>
          </p:cNvPr>
          <p:cNvSpPr txBox="1">
            <a:spLocks/>
          </p:cNvSpPr>
          <p:nvPr/>
        </p:nvSpPr>
        <p:spPr>
          <a:xfrm>
            <a:off x="7921690" y="1831910"/>
            <a:ext cx="3984170" cy="4634203"/>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900" b="1" kern="1200" spc="100" baseline="0">
                <a:solidFill>
                  <a:schemeClr val="tx2">
                    <a:alpha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dirty="0">
              <a:latin typeface="Open Sans" panose="020B0606030504020204" pitchFamily="34" charset="0"/>
            </a:endParaRPr>
          </a:p>
        </p:txBody>
      </p:sp>
      <p:pic>
        <p:nvPicPr>
          <p:cNvPr id="7" name="Content Placeholder 6" descr="Chart, histogram&#10;&#10;Description automatically generated">
            <a:extLst>
              <a:ext uri="{FF2B5EF4-FFF2-40B4-BE49-F238E27FC236}">
                <a16:creationId xmlns:a16="http://schemas.microsoft.com/office/drawing/2014/main" id="{9E756679-8573-B5BB-8C23-C663E8CBAFD4}"/>
              </a:ext>
            </a:extLst>
          </p:cNvPr>
          <p:cNvPicPr>
            <a:picLocks noGrp="1" noChangeAspect="1"/>
          </p:cNvPicPr>
          <p:nvPr>
            <p:ph idx="1"/>
          </p:nvPr>
        </p:nvPicPr>
        <p:blipFill>
          <a:blip r:embed="rId2"/>
          <a:stretch>
            <a:fillRect/>
          </a:stretch>
        </p:blipFill>
        <p:spPr>
          <a:xfrm>
            <a:off x="838201" y="1692485"/>
            <a:ext cx="4648200" cy="4648200"/>
          </a:xfrm>
        </p:spPr>
      </p:pic>
      <p:pic>
        <p:nvPicPr>
          <p:cNvPr id="11" name="Picture 10" descr="Chart&#10;&#10;Description automatically generated with low confidence">
            <a:extLst>
              <a:ext uri="{FF2B5EF4-FFF2-40B4-BE49-F238E27FC236}">
                <a16:creationId xmlns:a16="http://schemas.microsoft.com/office/drawing/2014/main" id="{42971CE6-0C1C-B346-8C30-04AE4EBDE410}"/>
              </a:ext>
            </a:extLst>
          </p:cNvPr>
          <p:cNvPicPr>
            <a:picLocks noChangeAspect="1"/>
          </p:cNvPicPr>
          <p:nvPr/>
        </p:nvPicPr>
        <p:blipFill>
          <a:blip r:embed="rId3"/>
          <a:stretch>
            <a:fillRect/>
          </a:stretch>
        </p:blipFill>
        <p:spPr>
          <a:xfrm>
            <a:off x="5547849" y="1692485"/>
            <a:ext cx="6178937" cy="4634203"/>
          </a:xfrm>
          <a:prstGeom prst="rect">
            <a:avLst/>
          </a:prstGeom>
        </p:spPr>
      </p:pic>
    </p:spTree>
    <p:extLst>
      <p:ext uri="{BB962C8B-B14F-4D97-AF65-F5344CB8AC3E}">
        <p14:creationId xmlns:p14="http://schemas.microsoft.com/office/powerpoint/2010/main" val="419941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3C887-5BD0-7905-6AB0-CBD1B5C1A6B7}"/>
              </a:ext>
            </a:extLst>
          </p:cNvPr>
          <p:cNvSpPr>
            <a:spLocks noGrp="1"/>
          </p:cNvSpPr>
          <p:nvPr>
            <p:ph type="title"/>
          </p:nvPr>
        </p:nvSpPr>
        <p:spPr/>
        <p:txBody>
          <a:bodyPr/>
          <a:lstStyle/>
          <a:p>
            <a:r>
              <a:rPr lang="en-US" sz="4000" b="1" noProof="0" dirty="0">
                <a:latin typeface="Open Sans" panose="020B0606030504020204" pitchFamily="34" charset="0"/>
                <a:ea typeface="Open Sans" panose="020B0606030504020204" pitchFamily="34" charset="0"/>
                <a:cs typeface="Open Sans" panose="020B0606030504020204" pitchFamily="34" charset="0"/>
              </a:rPr>
              <a:t>Datasets  - </a:t>
            </a:r>
            <a:r>
              <a:rPr lang="en-US" b="1" noProof="0" dirty="0">
                <a:latin typeface="Open Sans" panose="020B0606030504020204" pitchFamily="34" charset="0"/>
                <a:ea typeface="Open Sans" panose="020B0606030504020204" pitchFamily="34" charset="0"/>
                <a:cs typeface="Open Sans" panose="020B0606030504020204" pitchFamily="34" charset="0"/>
              </a:rPr>
              <a:t>NDVI </a:t>
            </a:r>
            <a:r>
              <a:rPr lang="en-US" sz="4000" b="1" noProof="0" dirty="0">
                <a:latin typeface="Open Sans" panose="020B0606030504020204" pitchFamily="34" charset="0"/>
                <a:ea typeface="Open Sans" panose="020B0606030504020204" pitchFamily="34" charset="0"/>
                <a:cs typeface="Open Sans" panose="020B0606030504020204" pitchFamily="34" charset="0"/>
              </a:rPr>
              <a:t>- Comments</a:t>
            </a:r>
            <a:endParaRPr lang="en-US" noProof="0" dirty="0"/>
          </a:p>
        </p:txBody>
      </p:sp>
      <p:sp>
        <p:nvSpPr>
          <p:cNvPr id="3" name="Content Placeholder 2">
            <a:extLst>
              <a:ext uri="{FF2B5EF4-FFF2-40B4-BE49-F238E27FC236}">
                <a16:creationId xmlns:a16="http://schemas.microsoft.com/office/drawing/2014/main" id="{97016C5E-D426-1D66-808D-5F5E768AB91C}"/>
              </a:ext>
            </a:extLst>
          </p:cNvPr>
          <p:cNvSpPr>
            <a:spLocks noGrp="1"/>
          </p:cNvSpPr>
          <p:nvPr>
            <p:ph idx="1"/>
          </p:nvPr>
        </p:nvSpPr>
        <p:spPr>
          <a:xfrm>
            <a:off x="838200" y="1922106"/>
            <a:ext cx="10515600" cy="4434244"/>
          </a:xfrm>
        </p:spPr>
        <p:txBody>
          <a:bodyPr>
            <a:normAutofit fontScale="77500" lnSpcReduction="20000"/>
          </a:bodyPr>
          <a:lstStyle/>
          <a:p>
            <a:r>
              <a:rPr lang="en-US" noProof="0" dirty="0">
                <a:latin typeface="Open Sans" panose="020B0606030504020204" pitchFamily="34" charset="0"/>
                <a:ea typeface="Open Sans" panose="020B0606030504020204" pitchFamily="34" charset="0"/>
                <a:cs typeface="Open Sans" panose="020B0606030504020204" pitchFamily="34" charset="0"/>
              </a:rPr>
              <a:t>EVI and NDVI have the same range of value, but the </a:t>
            </a:r>
            <a:r>
              <a:rPr lang="en-US" u="sng" noProof="0" dirty="0">
                <a:latin typeface="Open Sans" panose="020B0606030504020204" pitchFamily="34" charset="0"/>
                <a:ea typeface="Open Sans" panose="020B0606030504020204" pitchFamily="34" charset="0"/>
                <a:cs typeface="Open Sans" panose="020B0606030504020204" pitchFamily="34" charset="0"/>
              </a:rPr>
              <a:t>EVI is centered </a:t>
            </a:r>
            <a:r>
              <a:rPr lang="en-US" noProof="0" dirty="0">
                <a:latin typeface="Open Sans" panose="020B0606030504020204" pitchFamily="34" charset="0"/>
                <a:ea typeface="Open Sans" panose="020B0606030504020204" pitchFamily="34" charset="0"/>
                <a:cs typeface="Open Sans" panose="020B0606030504020204" pitchFamily="34" charset="0"/>
              </a:rPr>
              <a:t>whereas </a:t>
            </a:r>
            <a:r>
              <a:rPr lang="en-US" u="sng" noProof="0" dirty="0">
                <a:latin typeface="Open Sans" panose="020B0606030504020204" pitchFamily="34" charset="0"/>
                <a:ea typeface="Open Sans" panose="020B0606030504020204" pitchFamily="34" charset="0"/>
                <a:cs typeface="Open Sans" panose="020B0606030504020204" pitchFamily="34" charset="0"/>
              </a:rPr>
              <a:t>NDVI has a left skew distribution.</a:t>
            </a:r>
          </a:p>
          <a:p>
            <a:r>
              <a:rPr lang="en-US" noProof="0" dirty="0">
                <a:latin typeface="Open Sans" panose="020B0606030504020204" pitchFamily="34" charset="0"/>
                <a:ea typeface="Open Sans" panose="020B0606030504020204" pitchFamily="34" charset="0"/>
                <a:cs typeface="Open Sans" panose="020B0606030504020204" pitchFamily="34" charset="0"/>
              </a:rPr>
              <a:t>We can see there is a strong correlation between NDVI and EVI (0.88 over time and spatial dimension), which is expected, and </a:t>
            </a:r>
            <a:r>
              <a:rPr lang="en-US" u="sng" noProof="0" dirty="0">
                <a:latin typeface="Open Sans" panose="020B0606030504020204" pitchFamily="34" charset="0"/>
                <a:ea typeface="Open Sans" panose="020B0606030504020204" pitchFamily="34" charset="0"/>
                <a:cs typeface="Open Sans" panose="020B0606030504020204" pitchFamily="34" charset="0"/>
              </a:rPr>
              <a:t>we will keep only EVI as it is an upgrade of the NDVI</a:t>
            </a:r>
            <a:r>
              <a:rPr lang="en-US" noProof="0" dirty="0">
                <a:latin typeface="Open Sans" panose="020B0606030504020204" pitchFamily="34" charset="0"/>
                <a:ea typeface="Open Sans" panose="020B0606030504020204" pitchFamily="34" charset="0"/>
                <a:cs typeface="Open Sans" panose="020B0606030504020204" pitchFamily="34" charset="0"/>
              </a:rPr>
              <a:t>. </a:t>
            </a:r>
          </a:p>
          <a:p>
            <a:r>
              <a:rPr lang="en-US" u="sng" noProof="0" dirty="0">
                <a:latin typeface="Open Sans" panose="020B0606030504020204" pitchFamily="34" charset="0"/>
                <a:ea typeface="Open Sans" panose="020B0606030504020204" pitchFamily="34" charset="0"/>
                <a:cs typeface="Open Sans" panose="020B0606030504020204" pitchFamily="34" charset="0"/>
              </a:rPr>
              <a:t>There is almost an overlap with the quality of the data and with value around 0 for EVI and NDVI</a:t>
            </a:r>
            <a:r>
              <a:rPr lang="en-US" noProof="0" dirty="0">
                <a:latin typeface="Open Sans" panose="020B0606030504020204" pitchFamily="34" charset="0"/>
                <a:ea typeface="Open Sans" panose="020B0606030504020204" pitchFamily="34" charset="0"/>
                <a:cs typeface="Open Sans" panose="020B0606030504020204" pitchFamily="34" charset="0"/>
              </a:rPr>
              <a:t>, so we need to have a closer look when preprocessing if we can consider these value. </a:t>
            </a:r>
          </a:p>
          <a:p>
            <a:r>
              <a:rPr lang="en-US" noProof="0" dirty="0">
                <a:latin typeface="Open Sans" panose="020B0606030504020204" pitchFamily="34" charset="0"/>
                <a:ea typeface="Open Sans" panose="020B0606030504020204" pitchFamily="34" charset="0"/>
                <a:cs typeface="Open Sans" panose="020B0606030504020204" pitchFamily="34" charset="0"/>
              </a:rPr>
              <a:t>Because of the categorical value of the quality variable, we can't use bilinear or cubic interpolation, </a:t>
            </a:r>
            <a:r>
              <a:rPr lang="en-US" u="sng" noProof="0" dirty="0">
                <a:latin typeface="Open Sans" panose="020B0606030504020204" pitchFamily="34" charset="0"/>
                <a:ea typeface="Open Sans" panose="020B0606030504020204" pitchFamily="34" charset="0"/>
                <a:cs typeface="Open Sans" panose="020B0606030504020204" pitchFamily="34" charset="0"/>
              </a:rPr>
              <a:t>we will use nearest to keep the same categorical value.</a:t>
            </a:r>
          </a:p>
          <a:p>
            <a:r>
              <a:rPr lang="en-US" noProof="0" dirty="0">
                <a:latin typeface="Open Sans" panose="020B0606030504020204" pitchFamily="34" charset="0"/>
                <a:ea typeface="Open Sans" panose="020B0606030504020204" pitchFamily="34" charset="0"/>
                <a:cs typeface="Open Sans" panose="020B0606030504020204" pitchFamily="34" charset="0"/>
              </a:rPr>
              <a:t>The spatial extent is already crop to the PACA extent, but we do need </a:t>
            </a:r>
            <a:r>
              <a:rPr lang="en-US" u="sng" noProof="0" dirty="0" err="1">
                <a:latin typeface="Open Sans" panose="020B0606030504020204" pitchFamily="34" charset="0"/>
                <a:ea typeface="Open Sans" panose="020B0606030504020204" pitchFamily="34" charset="0"/>
                <a:cs typeface="Open Sans" panose="020B0606030504020204" pitchFamily="34" charset="0"/>
              </a:rPr>
              <a:t>updampling</a:t>
            </a:r>
            <a:r>
              <a:rPr lang="en-US" u="sng" noProof="0" dirty="0">
                <a:latin typeface="Open Sans" panose="020B0606030504020204" pitchFamily="34" charset="0"/>
                <a:ea typeface="Open Sans" panose="020B0606030504020204" pitchFamily="34" charset="0"/>
                <a:cs typeface="Open Sans" panose="020B0606030504020204" pitchFamily="34" charset="0"/>
              </a:rPr>
              <a:t> the temporal resolution</a:t>
            </a:r>
            <a:r>
              <a:rPr lang="en-US" noProof="0" dirty="0">
                <a:latin typeface="Open Sans" panose="020B0606030504020204" pitchFamily="34" charset="0"/>
                <a:ea typeface="Open Sans" panose="020B0606030504020204" pitchFamily="34" charset="0"/>
                <a:cs typeface="Open Sans" panose="020B0606030504020204" pitchFamily="34" charset="0"/>
              </a:rPr>
              <a:t>.</a:t>
            </a:r>
            <a:endParaRPr lang="en-US" b="1" noProof="0"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Slide Number Placeholder 5">
            <a:extLst>
              <a:ext uri="{FF2B5EF4-FFF2-40B4-BE49-F238E27FC236}">
                <a16:creationId xmlns:a16="http://schemas.microsoft.com/office/drawing/2014/main" id="{0B3208FC-1169-0330-3ACF-017232BD335D}"/>
              </a:ext>
            </a:extLst>
          </p:cNvPr>
          <p:cNvSpPr>
            <a:spLocks noGrp="1"/>
          </p:cNvSpPr>
          <p:nvPr>
            <p:ph type="sldNum" sz="quarter" idx="4"/>
          </p:nvPr>
        </p:nvSpPr>
        <p:spPr/>
        <p:txBody>
          <a:bodyPr/>
          <a:lstStyle/>
          <a:p>
            <a:fld id="{AE208ADF-3ADD-483D-A721-14E3EEE2C135}" type="slidenum">
              <a:rPr lang="en-US" smtClean="0"/>
              <a:pPr/>
              <a:t>12</a:t>
            </a:fld>
            <a:endParaRPr lang="en-US" dirty="0"/>
          </a:p>
        </p:txBody>
      </p:sp>
    </p:spTree>
    <p:extLst>
      <p:ext uri="{BB962C8B-B14F-4D97-AF65-F5344CB8AC3E}">
        <p14:creationId xmlns:p14="http://schemas.microsoft.com/office/powerpoint/2010/main" val="2984378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4E9AA23-C631-275B-4D8D-DEBC53800475}"/>
              </a:ext>
            </a:extLst>
          </p:cNvPr>
          <p:cNvSpPr>
            <a:spLocks noGrp="1"/>
          </p:cNvSpPr>
          <p:nvPr>
            <p:ph sz="half" idx="1"/>
          </p:nvPr>
        </p:nvSpPr>
        <p:spPr>
          <a:xfrm>
            <a:off x="643812" y="1811756"/>
            <a:ext cx="5375988" cy="4365207"/>
          </a:xfrm>
        </p:spPr>
        <p:txBody>
          <a:bodyPr>
            <a:normAutofit fontScale="85000" lnSpcReduction="10000"/>
          </a:bodyPr>
          <a:lstStyle/>
          <a:p>
            <a:r>
              <a:rPr lang="en-US" b="1" noProof="0" dirty="0">
                <a:latin typeface="Open Sans" panose="020B0606030504020204" pitchFamily="34" charset="0"/>
                <a:ea typeface="Open Sans" panose="020B0606030504020204" pitchFamily="34" charset="0"/>
                <a:cs typeface="Open Sans" panose="020B0606030504020204" pitchFamily="34" charset="0"/>
              </a:rPr>
              <a:t>Extracted: </a:t>
            </a:r>
            <a:r>
              <a:rPr lang="en-US" b="1" noProof="0" dirty="0">
                <a:hlinkClick r:id="rId2"/>
              </a:rPr>
              <a:t>MOD16A2 v061</a:t>
            </a:r>
            <a:endParaRPr lang="en-US" b="1"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Start Date : </a:t>
            </a:r>
            <a:r>
              <a:rPr lang="en-US" noProof="0" dirty="0"/>
              <a:t>2009-12-27 00:00:00</a:t>
            </a:r>
            <a:endParaRPr lang="en-US"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End Date : </a:t>
            </a:r>
            <a:r>
              <a:rPr lang="en-US" noProof="0" dirty="0"/>
              <a:t>2022-08-29 00:00:00</a:t>
            </a:r>
            <a:endParaRPr lang="en-US"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Resolution:</a:t>
            </a:r>
            <a:r>
              <a:rPr lang="en-US" noProof="0" dirty="0">
                <a:latin typeface="Open Sans" panose="020B0606030504020204" pitchFamily="34" charset="0"/>
                <a:ea typeface="Open Sans" panose="020B0606030504020204" pitchFamily="34" charset="0"/>
                <a:cs typeface="Open Sans" panose="020B0606030504020204" pitchFamily="34" charset="0"/>
              </a:rPr>
              <a:t> 500m</a:t>
            </a:r>
          </a:p>
          <a:p>
            <a:r>
              <a:rPr lang="en-US" b="1" noProof="0" dirty="0">
                <a:latin typeface="Open Sans" panose="020B0606030504020204" pitchFamily="34" charset="0"/>
                <a:ea typeface="Open Sans" panose="020B0606030504020204" pitchFamily="34" charset="0"/>
                <a:cs typeface="Open Sans" panose="020B0606030504020204" pitchFamily="34" charset="0"/>
              </a:rPr>
              <a:t>Projection:</a:t>
            </a:r>
            <a:r>
              <a:rPr lang="en-US" noProof="0" dirty="0">
                <a:latin typeface="Open Sans" panose="020B0606030504020204" pitchFamily="34" charset="0"/>
                <a:ea typeface="Open Sans" panose="020B0606030504020204" pitchFamily="34" charset="0"/>
                <a:cs typeface="Open Sans" panose="020B0606030504020204" pitchFamily="34" charset="0"/>
              </a:rPr>
              <a:t> sinusoidal</a:t>
            </a:r>
          </a:p>
          <a:p>
            <a:r>
              <a:rPr lang="en-US" b="1" noProof="0" dirty="0">
                <a:latin typeface="Open Sans" panose="020B0606030504020204" pitchFamily="34" charset="0"/>
                <a:ea typeface="Open Sans" panose="020B0606030504020204" pitchFamily="34" charset="0"/>
                <a:cs typeface="Open Sans" panose="020B0606030504020204" pitchFamily="34" charset="0"/>
              </a:rPr>
              <a:t>Temporal granulometry:</a:t>
            </a:r>
            <a:r>
              <a:rPr lang="en-US" noProof="0" dirty="0">
                <a:latin typeface="Open Sans" panose="020B0606030504020204" pitchFamily="34" charset="0"/>
                <a:ea typeface="Open Sans" panose="020B0606030504020204" pitchFamily="34" charset="0"/>
                <a:cs typeface="Open Sans" panose="020B0606030504020204" pitchFamily="34" charset="0"/>
              </a:rPr>
              <a:t> 8 days</a:t>
            </a:r>
          </a:p>
          <a:p>
            <a:r>
              <a:rPr lang="en-US" b="1" noProof="0" dirty="0">
                <a:latin typeface="Open Sans" panose="020B0606030504020204" pitchFamily="34" charset="0"/>
                <a:ea typeface="Open Sans" panose="020B0606030504020204" pitchFamily="34" charset="0"/>
                <a:cs typeface="Open Sans" panose="020B0606030504020204" pitchFamily="34" charset="0"/>
              </a:rPr>
              <a:t>Spatial extent</a:t>
            </a:r>
            <a:r>
              <a:rPr lang="en-US" noProof="0" dirty="0">
                <a:latin typeface="Open Sans" panose="020B0606030504020204" pitchFamily="34" charset="0"/>
                <a:ea typeface="Open Sans" panose="020B0606030504020204" pitchFamily="34" charset="0"/>
                <a:cs typeface="Open Sans" panose="020B0606030504020204" pitchFamily="34" charset="0"/>
              </a:rPr>
              <a:t>: AOI</a:t>
            </a:r>
          </a:p>
          <a:p>
            <a:pPr marL="0" indent="0">
              <a:buNone/>
            </a:pPr>
            <a:endParaRPr lang="en-US" noProof="0"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a:extLst>
              <a:ext uri="{FF2B5EF4-FFF2-40B4-BE49-F238E27FC236}">
                <a16:creationId xmlns:a16="http://schemas.microsoft.com/office/drawing/2014/main" id="{5D80637C-4BA5-4659-6C59-3AE5E496FD16}"/>
              </a:ext>
            </a:extLst>
          </p:cNvPr>
          <p:cNvSpPr>
            <a:spLocks noGrp="1"/>
          </p:cNvSpPr>
          <p:nvPr>
            <p:ph sz="half" idx="2"/>
          </p:nvPr>
        </p:nvSpPr>
        <p:spPr>
          <a:xfrm>
            <a:off x="6172199" y="1811756"/>
            <a:ext cx="5733661" cy="4654358"/>
          </a:xfrm>
        </p:spPr>
        <p:txBody>
          <a:bodyPr>
            <a:normAutofit fontScale="85000" lnSpcReduction="10000"/>
          </a:bodyPr>
          <a:lstStyle/>
          <a:p>
            <a:r>
              <a:rPr lang="en-US" b="1" noProof="0" dirty="0">
                <a:latin typeface="Open Sans" panose="020B0606030504020204" pitchFamily="34" charset="0"/>
                <a:ea typeface="Open Sans" panose="020B0606030504020204" pitchFamily="34" charset="0"/>
                <a:cs typeface="Open Sans" panose="020B0606030504020204" pitchFamily="34" charset="0"/>
              </a:rPr>
              <a:t>Content: </a:t>
            </a:r>
          </a:p>
          <a:p>
            <a:pPr marL="560070" lvl="1" indent="-285750">
              <a:buFontTx/>
              <a:buChar char="-"/>
            </a:pPr>
            <a:r>
              <a:rPr lang="en-US" b="1" noProof="0" dirty="0"/>
              <a:t>ET_500m</a:t>
            </a:r>
            <a:r>
              <a:rPr lang="en-US" noProof="0" dirty="0">
                <a:latin typeface="Open Sans" panose="020B0606030504020204" pitchFamily="34" charset="0"/>
                <a:ea typeface="Open Sans" panose="020B0606030504020204" pitchFamily="34" charset="0"/>
                <a:cs typeface="Open Sans" panose="020B0606030504020204" pitchFamily="34" charset="0"/>
              </a:rPr>
              <a:t> </a:t>
            </a:r>
            <a:r>
              <a:rPr lang="en-US" b="0" i="1" noProof="0" dirty="0">
                <a:latin typeface="Open Sans" panose="020B0606030504020204" pitchFamily="34" charset="0"/>
                <a:ea typeface="Open Sans" panose="020B0606030504020204" pitchFamily="34" charset="0"/>
                <a:cs typeface="Open Sans" panose="020B0606030504020204" pitchFamily="34" charset="0"/>
              </a:rPr>
              <a:t>(</a:t>
            </a:r>
            <a:r>
              <a:rPr lang="en-US" b="0" noProof="0" dirty="0"/>
              <a:t>Total Evapotranspiration</a:t>
            </a:r>
            <a:r>
              <a:rPr lang="en-US" b="0" i="1" noProof="0" dirty="0">
                <a:latin typeface="Open Sans" panose="020B0606030504020204" pitchFamily="34" charset="0"/>
                <a:ea typeface="Open Sans" panose="020B0606030504020204" pitchFamily="34" charset="0"/>
                <a:cs typeface="Open Sans" panose="020B0606030504020204" pitchFamily="34" charset="0"/>
              </a:rPr>
              <a:t>) – continuous</a:t>
            </a:r>
          </a:p>
          <a:p>
            <a:pPr lvl="1"/>
            <a:r>
              <a:rPr lang="en-US" b="0" noProof="0" dirty="0">
                <a:latin typeface="Open Sans" panose="020B0606030504020204" pitchFamily="34" charset="0"/>
                <a:ea typeface="Open Sans" panose="020B0606030504020204" pitchFamily="34" charset="0"/>
                <a:cs typeface="Open Sans" panose="020B0606030504020204" pitchFamily="34" charset="0"/>
              </a:rPr>
              <a:t>	range : 0 to </a:t>
            </a:r>
            <a:r>
              <a:rPr lang="en-US" b="0" noProof="0" dirty="0"/>
              <a:t>3.277e+03</a:t>
            </a:r>
            <a:r>
              <a:rPr lang="en-US" b="0" noProof="0" dirty="0">
                <a:latin typeface="Open Sans" panose="020B0606030504020204" pitchFamily="34" charset="0"/>
                <a:ea typeface="Open Sans" panose="020B0606030504020204" pitchFamily="34" charset="0"/>
                <a:cs typeface="Open Sans" panose="020B0606030504020204" pitchFamily="34" charset="0"/>
              </a:rPr>
              <a:t> / unit: </a:t>
            </a:r>
            <a:r>
              <a:rPr lang="en-US" b="0" noProof="0" dirty="0"/>
              <a:t>kg/m²/8day</a:t>
            </a:r>
            <a:endParaRPr lang="en-US" b="0" noProof="0" dirty="0">
              <a:latin typeface="Open Sans" panose="020B0606030504020204" pitchFamily="34" charset="0"/>
              <a:ea typeface="Open Sans" panose="020B0606030504020204" pitchFamily="34" charset="0"/>
              <a:cs typeface="Open Sans" panose="020B0606030504020204" pitchFamily="34" charset="0"/>
            </a:endParaRPr>
          </a:p>
          <a:p>
            <a:pPr marL="560070" lvl="1" indent="-285750">
              <a:buFontTx/>
              <a:buChar char="-"/>
            </a:pPr>
            <a:r>
              <a:rPr lang="en-US" noProof="0" dirty="0"/>
              <a:t>LE_500m </a:t>
            </a:r>
            <a:r>
              <a:rPr lang="en-US" b="0" i="1" noProof="0" dirty="0">
                <a:latin typeface="Open Sans" panose="020B0606030504020204" pitchFamily="34" charset="0"/>
                <a:ea typeface="Open Sans" panose="020B0606030504020204" pitchFamily="34" charset="0"/>
                <a:cs typeface="Open Sans" panose="020B0606030504020204" pitchFamily="34" charset="0"/>
              </a:rPr>
              <a:t>(</a:t>
            </a:r>
            <a:r>
              <a:rPr lang="en-US" b="0" noProof="0" dirty="0"/>
              <a:t>Average Latent Heat Flux</a:t>
            </a:r>
            <a:r>
              <a:rPr lang="en-US" b="0" i="1" noProof="0" dirty="0">
                <a:latin typeface="Open Sans" panose="020B0606030504020204" pitchFamily="34" charset="0"/>
                <a:ea typeface="Open Sans" panose="020B0606030504020204" pitchFamily="34" charset="0"/>
                <a:cs typeface="Open Sans" panose="020B0606030504020204" pitchFamily="34" charset="0"/>
              </a:rPr>
              <a:t>) - continuous </a:t>
            </a:r>
          </a:p>
          <a:p>
            <a:pPr lvl="1"/>
            <a:r>
              <a:rPr lang="en-US" b="0" noProof="0" dirty="0">
                <a:latin typeface="Open Sans" panose="020B0606030504020204" pitchFamily="34" charset="0"/>
                <a:ea typeface="Open Sans" panose="020B0606030504020204" pitchFamily="34" charset="0"/>
                <a:cs typeface="Open Sans" panose="020B0606030504020204" pitchFamily="34" charset="0"/>
              </a:rPr>
              <a:t>	range 0 to </a:t>
            </a:r>
            <a:r>
              <a:rPr lang="en-US" b="0" noProof="0" dirty="0"/>
              <a:t>3.277e+08 </a:t>
            </a:r>
            <a:r>
              <a:rPr lang="en-US" b="0" noProof="0" dirty="0">
                <a:latin typeface="Open Sans" panose="020B0606030504020204" pitchFamily="34" charset="0"/>
                <a:ea typeface="Open Sans" panose="020B0606030504020204" pitchFamily="34" charset="0"/>
                <a:cs typeface="Open Sans" panose="020B0606030504020204" pitchFamily="34" charset="0"/>
              </a:rPr>
              <a:t>/ unit: </a:t>
            </a:r>
            <a:r>
              <a:rPr lang="en-US" b="0" noProof="0" dirty="0"/>
              <a:t>J/m²/day</a:t>
            </a:r>
            <a:r>
              <a:rPr lang="en-US" b="0" noProof="0" dirty="0">
                <a:latin typeface="Open Sans" panose="020B0606030504020204" pitchFamily="34" charset="0"/>
                <a:ea typeface="Open Sans" panose="020B0606030504020204" pitchFamily="34" charset="0"/>
                <a:cs typeface="Open Sans" panose="020B0606030504020204" pitchFamily="34" charset="0"/>
              </a:rPr>
              <a:t> </a:t>
            </a:r>
          </a:p>
          <a:p>
            <a:pPr marL="560070" lvl="1" indent="-285750">
              <a:buFont typeface="Arial" panose="020B0604020202020204" pitchFamily="34" charset="0"/>
              <a:buChar char="•"/>
            </a:pPr>
            <a:r>
              <a:rPr lang="en-US" b="1" noProof="0" dirty="0"/>
              <a:t>PET_</a:t>
            </a:r>
            <a:r>
              <a:rPr lang="en-US" b="0" noProof="0" dirty="0"/>
              <a:t>500m (Total Potential Evapotranspiration) </a:t>
            </a:r>
            <a:r>
              <a:rPr lang="en-US" b="0" noProof="0" dirty="0">
                <a:latin typeface="Open Sans" panose="020B0606030504020204" pitchFamily="34" charset="0"/>
                <a:ea typeface="Open Sans" panose="020B0606030504020204" pitchFamily="34" charset="0"/>
                <a:cs typeface="Open Sans" panose="020B0606030504020204" pitchFamily="34" charset="0"/>
              </a:rPr>
              <a:t>– </a:t>
            </a:r>
            <a:r>
              <a:rPr lang="en-US" b="0" i="1" noProof="0" dirty="0">
                <a:latin typeface="Open Sans" panose="020B0606030504020204" pitchFamily="34" charset="0"/>
                <a:ea typeface="Open Sans" panose="020B0606030504020204" pitchFamily="34" charset="0"/>
                <a:cs typeface="Open Sans" panose="020B0606030504020204" pitchFamily="34" charset="0"/>
              </a:rPr>
              <a:t>categorical</a:t>
            </a:r>
          </a:p>
          <a:p>
            <a:pPr lvl="1"/>
            <a:r>
              <a:rPr lang="en-US" b="0" noProof="0" dirty="0">
                <a:latin typeface="Open Sans" panose="020B0606030504020204" pitchFamily="34" charset="0"/>
                <a:ea typeface="Open Sans" panose="020B0606030504020204" pitchFamily="34" charset="0"/>
                <a:cs typeface="Open Sans" panose="020B0606030504020204" pitchFamily="34" charset="0"/>
              </a:rPr>
              <a:t>	range -0,4 to </a:t>
            </a:r>
            <a:r>
              <a:rPr lang="en-US" b="0" noProof="0" dirty="0"/>
              <a:t>3.277e+03 </a:t>
            </a:r>
            <a:r>
              <a:rPr lang="en-US" b="0" noProof="0" dirty="0">
                <a:latin typeface="Open Sans" panose="020B0606030504020204" pitchFamily="34" charset="0"/>
                <a:ea typeface="Open Sans" panose="020B0606030504020204" pitchFamily="34" charset="0"/>
                <a:cs typeface="Open Sans" panose="020B0606030504020204" pitchFamily="34" charset="0"/>
              </a:rPr>
              <a:t>/ unit: </a:t>
            </a:r>
            <a:r>
              <a:rPr lang="en-US" b="0" noProof="0" dirty="0"/>
              <a:t>kg/m²/8day</a:t>
            </a:r>
          </a:p>
          <a:p>
            <a:pPr marL="560070" lvl="1" indent="-285750">
              <a:buFontTx/>
              <a:buChar char="-"/>
            </a:pPr>
            <a:r>
              <a:rPr lang="en-US" b="1" noProof="0" dirty="0"/>
              <a:t>PLE_500m </a:t>
            </a:r>
            <a:r>
              <a:rPr lang="en-US" b="0" i="1" noProof="0" dirty="0">
                <a:latin typeface="Open Sans" panose="020B0606030504020204" pitchFamily="34" charset="0"/>
                <a:ea typeface="Open Sans" panose="020B0606030504020204" pitchFamily="34" charset="0"/>
                <a:cs typeface="Open Sans" panose="020B0606030504020204" pitchFamily="34" charset="0"/>
              </a:rPr>
              <a:t>(</a:t>
            </a:r>
            <a:r>
              <a:rPr lang="en-US" b="0" noProof="0" dirty="0"/>
              <a:t>Average Potential Latent Heat Flux</a:t>
            </a:r>
            <a:r>
              <a:rPr lang="en-US" b="0" i="1" noProof="0" dirty="0">
                <a:latin typeface="Open Sans" panose="020B0606030504020204" pitchFamily="34" charset="0"/>
                <a:ea typeface="Open Sans" panose="020B0606030504020204" pitchFamily="34" charset="0"/>
                <a:cs typeface="Open Sans" panose="020B0606030504020204" pitchFamily="34" charset="0"/>
              </a:rPr>
              <a:t>) - continuous </a:t>
            </a:r>
          </a:p>
          <a:p>
            <a:pPr lvl="1"/>
            <a:r>
              <a:rPr lang="en-US" b="0" noProof="0" dirty="0">
                <a:latin typeface="Open Sans" panose="020B0606030504020204" pitchFamily="34" charset="0"/>
                <a:ea typeface="Open Sans" panose="020B0606030504020204" pitchFamily="34" charset="0"/>
                <a:cs typeface="Open Sans" panose="020B0606030504020204" pitchFamily="34" charset="0"/>
              </a:rPr>
              <a:t>	range 0 to </a:t>
            </a:r>
            <a:r>
              <a:rPr lang="en-US" b="0" noProof="0" dirty="0"/>
              <a:t>3.277e+08 </a:t>
            </a:r>
            <a:r>
              <a:rPr lang="en-US" b="0" noProof="0" dirty="0">
                <a:latin typeface="Open Sans" panose="020B0606030504020204" pitchFamily="34" charset="0"/>
                <a:ea typeface="Open Sans" panose="020B0606030504020204" pitchFamily="34" charset="0"/>
                <a:cs typeface="Open Sans" panose="020B0606030504020204" pitchFamily="34" charset="0"/>
              </a:rPr>
              <a:t>/ unit: </a:t>
            </a:r>
            <a:r>
              <a:rPr lang="en-US" b="0" noProof="0" dirty="0"/>
              <a:t>J/m²/day</a:t>
            </a:r>
          </a:p>
          <a:p>
            <a:pPr marL="560070" lvl="1" indent="-285750">
              <a:buFontTx/>
              <a:buChar char="-"/>
            </a:pPr>
            <a:r>
              <a:rPr lang="en-US" b="1" noProof="0" dirty="0"/>
              <a:t>ET_QC_</a:t>
            </a:r>
            <a:r>
              <a:rPr lang="en-US" b="0" noProof="0" dirty="0"/>
              <a:t>500m </a:t>
            </a:r>
            <a:r>
              <a:rPr lang="en-US" b="0" i="1" noProof="0" dirty="0">
                <a:latin typeface="Open Sans" panose="020B0606030504020204" pitchFamily="34" charset="0"/>
                <a:ea typeface="Open Sans" panose="020B0606030504020204" pitchFamily="34" charset="0"/>
                <a:cs typeface="Open Sans" panose="020B0606030504020204" pitchFamily="34" charset="0"/>
              </a:rPr>
              <a:t>(</a:t>
            </a:r>
            <a:r>
              <a:rPr lang="en-US" b="0" noProof="0" dirty="0"/>
              <a:t>Evapotranspiration Quality Control flags</a:t>
            </a:r>
            <a:r>
              <a:rPr lang="en-US" b="0" i="1" noProof="0" dirty="0">
                <a:latin typeface="Open Sans" panose="020B0606030504020204" pitchFamily="34" charset="0"/>
                <a:ea typeface="Open Sans" panose="020B0606030504020204" pitchFamily="34" charset="0"/>
                <a:cs typeface="Open Sans" panose="020B0606030504020204" pitchFamily="34" charset="0"/>
              </a:rPr>
              <a:t>) - </a:t>
            </a:r>
            <a:r>
              <a:rPr lang="en-US" b="0" i="1" noProof="0" dirty="0"/>
              <a:t>categorical</a:t>
            </a:r>
            <a:r>
              <a:rPr lang="en-US" b="0" i="1" noProof="0" dirty="0">
                <a:latin typeface="Open Sans" panose="020B0606030504020204" pitchFamily="34" charset="0"/>
                <a:ea typeface="Open Sans" panose="020B0606030504020204" pitchFamily="34" charset="0"/>
                <a:cs typeface="Open Sans" panose="020B0606030504020204" pitchFamily="34" charset="0"/>
              </a:rPr>
              <a:t> </a:t>
            </a:r>
          </a:p>
          <a:p>
            <a:pPr lvl="1"/>
            <a:r>
              <a:rPr lang="en-US" b="0" noProof="0" dirty="0">
                <a:latin typeface="Open Sans" panose="020B0606030504020204" pitchFamily="34" charset="0"/>
                <a:ea typeface="Open Sans" panose="020B0606030504020204" pitchFamily="34" charset="0"/>
                <a:cs typeface="Open Sans" panose="020B0606030504020204" pitchFamily="34" charset="0"/>
              </a:rPr>
              <a:t>	range 0 to TODO</a:t>
            </a:r>
            <a:r>
              <a:rPr lang="en-US" b="0" noProof="0" dirty="0"/>
              <a:t> </a:t>
            </a:r>
            <a:r>
              <a:rPr lang="en-US" b="0" noProof="0" dirty="0">
                <a:latin typeface="Open Sans" panose="020B0606030504020204" pitchFamily="34" charset="0"/>
                <a:ea typeface="Open Sans" panose="020B0606030504020204" pitchFamily="34" charset="0"/>
                <a:cs typeface="Open Sans" panose="020B0606030504020204" pitchFamily="34" charset="0"/>
              </a:rPr>
              <a:t>/ unit: </a:t>
            </a:r>
            <a:r>
              <a:rPr lang="en-US" b="0" noProof="0" dirty="0"/>
              <a:t>bit</a:t>
            </a:r>
            <a:endParaRPr lang="en-US" b="0" noProof="0" dirty="0">
              <a:latin typeface="Open Sans" panose="020B0606030504020204" pitchFamily="34" charset="0"/>
              <a:ea typeface="Open Sans" panose="020B0606030504020204" pitchFamily="34" charset="0"/>
              <a:cs typeface="Open Sans" panose="020B0606030504020204" pitchFamily="34" charset="0"/>
            </a:endParaRPr>
          </a:p>
          <a:p>
            <a:pPr lvl="1"/>
            <a:endParaRPr lang="en-US" noProof="0" dirty="0">
              <a:latin typeface="Open Sans" panose="020B0606030504020204" pitchFamily="34" charset="0"/>
              <a:ea typeface="Open Sans" panose="020B0606030504020204" pitchFamily="34" charset="0"/>
              <a:cs typeface="Open Sans" panose="020B0606030504020204" pitchFamily="34" charset="0"/>
            </a:endParaRPr>
          </a:p>
          <a:p>
            <a:pPr marL="560070" lvl="1" indent="-285750">
              <a:buFont typeface="Arial" panose="020B0604020202020204" pitchFamily="34" charset="0"/>
              <a:buChar char="•"/>
            </a:pPr>
            <a:endParaRPr lang="en-US" noProof="0"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Title 3">
            <a:extLst>
              <a:ext uri="{FF2B5EF4-FFF2-40B4-BE49-F238E27FC236}">
                <a16:creationId xmlns:a16="http://schemas.microsoft.com/office/drawing/2014/main" id="{0048AE08-1638-3C75-AFA9-F3A1449FA389}"/>
              </a:ext>
            </a:extLst>
          </p:cNvPr>
          <p:cNvSpPr>
            <a:spLocks noGrp="1"/>
          </p:cNvSpPr>
          <p:nvPr>
            <p:ph type="title"/>
          </p:nvPr>
        </p:nvSpPr>
        <p:spPr/>
        <p:txBody>
          <a:bodyPr>
            <a:normAutofit/>
          </a:bodyPr>
          <a:lstStyle/>
          <a:p>
            <a:r>
              <a:rPr lang="en-US" sz="4000" b="1" noProof="0" dirty="0">
                <a:latin typeface="Open Sans" panose="020B0606030504020204" pitchFamily="34" charset="0"/>
                <a:ea typeface="Open Sans" panose="020B0606030504020204" pitchFamily="34" charset="0"/>
                <a:cs typeface="Open Sans" panose="020B0606030504020204" pitchFamily="34" charset="0"/>
              </a:rPr>
              <a:t>Datasets  - </a:t>
            </a:r>
            <a:r>
              <a:rPr lang="en-US" b="1" noProof="0" dirty="0">
                <a:latin typeface="Open Sans" panose="020B0606030504020204" pitchFamily="34" charset="0"/>
                <a:ea typeface="Open Sans" panose="020B0606030504020204" pitchFamily="34" charset="0"/>
                <a:cs typeface="Open Sans" panose="020B0606030504020204" pitchFamily="34" charset="0"/>
              </a:rPr>
              <a:t>Evapotranspiration </a:t>
            </a:r>
            <a:r>
              <a:rPr lang="en-US" sz="4000" b="1" noProof="0" dirty="0">
                <a:latin typeface="Open Sans" panose="020B0606030504020204" pitchFamily="34" charset="0"/>
                <a:ea typeface="Open Sans" panose="020B0606030504020204" pitchFamily="34" charset="0"/>
                <a:cs typeface="Open Sans" panose="020B0606030504020204" pitchFamily="34" charset="0"/>
              </a:rPr>
              <a:t>- Description</a:t>
            </a:r>
            <a:endParaRPr lang="en-US" noProof="0" dirty="0">
              <a:latin typeface="Open Sans" panose="020B0606030504020204" pitchFamily="34" charset="0"/>
              <a:ea typeface="Open Sans" panose="020B0606030504020204" pitchFamily="34" charset="0"/>
              <a:cs typeface="Open Sans" panose="020B0606030504020204" pitchFamily="34" charset="0"/>
            </a:endParaRPr>
          </a:p>
        </p:txBody>
      </p:sp>
      <p:sp>
        <p:nvSpPr>
          <p:cNvPr id="5" name="Slide Number Placeholder 5">
            <a:extLst>
              <a:ext uri="{FF2B5EF4-FFF2-40B4-BE49-F238E27FC236}">
                <a16:creationId xmlns:a16="http://schemas.microsoft.com/office/drawing/2014/main" id="{34750C84-CDA8-2B98-EACD-0BC5E43B9F84}"/>
              </a:ext>
            </a:extLst>
          </p:cNvPr>
          <p:cNvSpPr txBox="1">
            <a:spLocks/>
          </p:cNvSpPr>
          <p:nvPr/>
        </p:nvSpPr>
        <p:spPr>
          <a:xfrm>
            <a:off x="10518474" y="6356350"/>
            <a:ext cx="1414733"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E208ADF-3ADD-483D-A721-14E3EEE2C135}" type="slidenum">
              <a:rPr lang="en-US" sz="900" smtClean="0">
                <a:latin typeface="Open Sans" panose="020B0606030504020204" pitchFamily="34" charset="0"/>
              </a:rPr>
              <a:pPr algn="r"/>
              <a:t>13</a:t>
            </a:fld>
            <a:endParaRPr lang="en-US" sz="900" dirty="0">
              <a:latin typeface="Open Sans" panose="020B0606030504020204" pitchFamily="34" charset="0"/>
            </a:endParaRPr>
          </a:p>
        </p:txBody>
      </p:sp>
    </p:spTree>
    <p:extLst>
      <p:ext uri="{BB962C8B-B14F-4D97-AF65-F5344CB8AC3E}">
        <p14:creationId xmlns:p14="http://schemas.microsoft.com/office/powerpoint/2010/main" val="2378682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3C887-5BD0-7905-6AB0-CBD1B5C1A6B7}"/>
              </a:ext>
            </a:extLst>
          </p:cNvPr>
          <p:cNvSpPr>
            <a:spLocks noGrp="1"/>
          </p:cNvSpPr>
          <p:nvPr>
            <p:ph type="title"/>
          </p:nvPr>
        </p:nvSpPr>
        <p:spPr/>
        <p:txBody>
          <a:bodyPr>
            <a:normAutofit/>
          </a:bodyPr>
          <a:lstStyle/>
          <a:p>
            <a:r>
              <a:rPr lang="en-US" sz="4000" b="1" noProof="0" dirty="0">
                <a:latin typeface="Open Sans" panose="020B0606030504020204" pitchFamily="34" charset="0"/>
                <a:ea typeface="Open Sans" panose="020B0606030504020204" pitchFamily="34" charset="0"/>
                <a:cs typeface="Open Sans" panose="020B0606030504020204" pitchFamily="34" charset="0"/>
              </a:rPr>
              <a:t>Datasets  - </a:t>
            </a:r>
            <a:r>
              <a:rPr lang="en-US" b="1" noProof="0" dirty="0">
                <a:latin typeface="Open Sans" panose="020B0606030504020204" pitchFamily="34" charset="0"/>
                <a:ea typeface="Open Sans" panose="020B0606030504020204" pitchFamily="34" charset="0"/>
                <a:cs typeface="Open Sans" panose="020B0606030504020204" pitchFamily="34" charset="0"/>
              </a:rPr>
              <a:t>Evapotranspiration </a:t>
            </a:r>
            <a:r>
              <a:rPr lang="en-US" sz="4000" b="1" noProof="0" dirty="0">
                <a:latin typeface="Open Sans" panose="020B0606030504020204" pitchFamily="34" charset="0"/>
                <a:ea typeface="Open Sans" panose="020B0606030504020204" pitchFamily="34" charset="0"/>
                <a:cs typeface="Open Sans" panose="020B0606030504020204" pitchFamily="34" charset="0"/>
              </a:rPr>
              <a:t>- Comments</a:t>
            </a:r>
            <a:endParaRPr lang="en-US" noProof="0"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a:extLst>
              <a:ext uri="{FF2B5EF4-FFF2-40B4-BE49-F238E27FC236}">
                <a16:creationId xmlns:a16="http://schemas.microsoft.com/office/drawing/2014/main" id="{97016C5E-D426-1D66-808D-5F5E768AB91C}"/>
              </a:ext>
            </a:extLst>
          </p:cNvPr>
          <p:cNvSpPr>
            <a:spLocks noGrp="1"/>
          </p:cNvSpPr>
          <p:nvPr>
            <p:ph idx="1"/>
          </p:nvPr>
        </p:nvSpPr>
        <p:spPr>
          <a:xfrm>
            <a:off x="838200" y="1922106"/>
            <a:ext cx="10515600" cy="4273467"/>
          </a:xfrm>
        </p:spPr>
        <p:txBody>
          <a:bodyPr>
            <a:normAutofit/>
          </a:bodyPr>
          <a:lstStyle/>
          <a:p>
            <a:r>
              <a:rPr lang="en-US" noProof="0" dirty="0"/>
              <a:t>ET is the mass of evaporated water per unit area per unit time, and LE is the latent heat flux, which is the energy flux associated with the evaporation of water. </a:t>
            </a:r>
          </a:p>
          <a:p>
            <a:r>
              <a:rPr lang="en-US" noProof="0" dirty="0"/>
              <a:t>The two variables are strongly correlated, and </a:t>
            </a:r>
            <a:r>
              <a:rPr lang="en-US" u="sng" noProof="0" dirty="0"/>
              <a:t>we will keep only ET</a:t>
            </a:r>
            <a:r>
              <a:rPr lang="en-US" noProof="0" dirty="0"/>
              <a:t>. </a:t>
            </a:r>
          </a:p>
          <a:p>
            <a:r>
              <a:rPr lang="en-US" noProof="0" dirty="0"/>
              <a:t>There is no difference between the </a:t>
            </a:r>
            <a:r>
              <a:rPr lang="en-US" noProof="0" dirty="0" err="1"/>
              <a:t>portential</a:t>
            </a:r>
            <a:r>
              <a:rPr lang="en-US" noProof="0" dirty="0"/>
              <a:t> and actual. So </a:t>
            </a:r>
            <a:r>
              <a:rPr lang="en-US" u="sng" noProof="0" dirty="0"/>
              <a:t>we will keep only the ET_500m</a:t>
            </a:r>
            <a:r>
              <a:rPr lang="en-US" noProof="0" dirty="0"/>
              <a:t>.</a:t>
            </a:r>
            <a:endParaRPr lang="en-US" b="1" noProof="0"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Slide Number Placeholder 5">
            <a:extLst>
              <a:ext uri="{FF2B5EF4-FFF2-40B4-BE49-F238E27FC236}">
                <a16:creationId xmlns:a16="http://schemas.microsoft.com/office/drawing/2014/main" id="{0B3208FC-1169-0330-3ACF-017232BD335D}"/>
              </a:ext>
            </a:extLst>
          </p:cNvPr>
          <p:cNvSpPr>
            <a:spLocks noGrp="1"/>
          </p:cNvSpPr>
          <p:nvPr>
            <p:ph type="sldNum" sz="quarter" idx="4"/>
          </p:nvPr>
        </p:nvSpPr>
        <p:spPr/>
        <p:txBody>
          <a:bodyPr/>
          <a:lstStyle/>
          <a:p>
            <a:fld id="{AE208ADF-3ADD-483D-A721-14E3EEE2C135}" type="slidenum">
              <a:rPr lang="en-US" smtClean="0"/>
              <a:pPr/>
              <a:t>14</a:t>
            </a:fld>
            <a:endParaRPr lang="en-US" dirty="0"/>
          </a:p>
        </p:txBody>
      </p:sp>
    </p:spTree>
    <p:extLst>
      <p:ext uri="{BB962C8B-B14F-4D97-AF65-F5344CB8AC3E}">
        <p14:creationId xmlns:p14="http://schemas.microsoft.com/office/powerpoint/2010/main" val="27611977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4E9AA23-C631-275B-4D8D-DEBC53800475}"/>
              </a:ext>
            </a:extLst>
          </p:cNvPr>
          <p:cNvSpPr>
            <a:spLocks noGrp="1"/>
          </p:cNvSpPr>
          <p:nvPr>
            <p:ph sz="half" idx="1"/>
          </p:nvPr>
        </p:nvSpPr>
        <p:spPr>
          <a:xfrm>
            <a:off x="643812" y="1811756"/>
            <a:ext cx="5375988" cy="4365207"/>
          </a:xfrm>
        </p:spPr>
        <p:txBody>
          <a:bodyPr>
            <a:normAutofit fontScale="92500" lnSpcReduction="20000"/>
          </a:bodyPr>
          <a:lstStyle/>
          <a:p>
            <a:r>
              <a:rPr lang="en-US" b="1" noProof="0" dirty="0">
                <a:latin typeface="Open Sans" panose="020B0606030504020204" pitchFamily="34" charset="0"/>
                <a:ea typeface="Open Sans" panose="020B0606030504020204" pitchFamily="34" charset="0"/>
                <a:cs typeface="Open Sans" panose="020B0606030504020204" pitchFamily="34" charset="0"/>
              </a:rPr>
              <a:t>Extracted: </a:t>
            </a:r>
            <a:r>
              <a:rPr lang="en-US" b="1" noProof="0" dirty="0">
                <a:hlinkClick r:id="rId2"/>
              </a:rPr>
              <a:t>ERA5-Land variables</a:t>
            </a:r>
            <a:endParaRPr lang="en-US" b="1"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Start Date : </a:t>
            </a:r>
            <a:r>
              <a:rPr lang="en-US" noProof="0" dirty="0"/>
              <a:t>2010-01-01 04:00:00</a:t>
            </a:r>
            <a:endParaRPr lang="en-US"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End Date : </a:t>
            </a:r>
            <a:r>
              <a:rPr lang="en-US" noProof="0" dirty="0"/>
              <a:t>2022-07-31 20:00:00</a:t>
            </a:r>
            <a:endParaRPr lang="en-US"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Resolution:</a:t>
            </a:r>
            <a:r>
              <a:rPr lang="en-US" noProof="0" dirty="0">
                <a:latin typeface="Open Sans" panose="020B0606030504020204" pitchFamily="34" charset="0"/>
                <a:ea typeface="Open Sans" panose="020B0606030504020204" pitchFamily="34" charset="0"/>
                <a:cs typeface="Open Sans" panose="020B0606030504020204" pitchFamily="34" charset="0"/>
              </a:rPr>
              <a:t> 9000m</a:t>
            </a:r>
          </a:p>
          <a:p>
            <a:r>
              <a:rPr lang="en-US" b="1" noProof="0" dirty="0">
                <a:latin typeface="Open Sans" panose="020B0606030504020204" pitchFamily="34" charset="0"/>
                <a:ea typeface="Open Sans" panose="020B0606030504020204" pitchFamily="34" charset="0"/>
                <a:cs typeface="Open Sans" panose="020B0606030504020204" pitchFamily="34" charset="0"/>
              </a:rPr>
              <a:t>Projection:</a:t>
            </a:r>
            <a:r>
              <a:rPr lang="en-US" noProof="0" dirty="0">
                <a:latin typeface="Open Sans" panose="020B0606030504020204" pitchFamily="34" charset="0"/>
                <a:ea typeface="Open Sans" panose="020B0606030504020204" pitchFamily="34" charset="0"/>
                <a:cs typeface="Open Sans" panose="020B0606030504020204" pitchFamily="34" charset="0"/>
              </a:rPr>
              <a:t> </a:t>
            </a:r>
            <a:r>
              <a:rPr lang="en-US" noProof="0" dirty="0"/>
              <a:t>WG84 --&gt; EPSG 4326</a:t>
            </a:r>
            <a:endParaRPr lang="en-US"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Temporal granulometry:</a:t>
            </a:r>
            <a:r>
              <a:rPr lang="en-US" noProof="0" dirty="0">
                <a:latin typeface="Open Sans" panose="020B0606030504020204" pitchFamily="34" charset="0"/>
                <a:ea typeface="Open Sans" panose="020B0606030504020204" pitchFamily="34" charset="0"/>
                <a:cs typeface="Open Sans" panose="020B0606030504020204" pitchFamily="34" charset="0"/>
              </a:rPr>
              <a:t> 4 hours</a:t>
            </a:r>
          </a:p>
        </p:txBody>
      </p:sp>
      <p:sp>
        <p:nvSpPr>
          <p:cNvPr id="3" name="Content Placeholder 2">
            <a:extLst>
              <a:ext uri="{FF2B5EF4-FFF2-40B4-BE49-F238E27FC236}">
                <a16:creationId xmlns:a16="http://schemas.microsoft.com/office/drawing/2014/main" id="{5D80637C-4BA5-4659-6C59-3AE5E496FD16}"/>
              </a:ext>
            </a:extLst>
          </p:cNvPr>
          <p:cNvSpPr>
            <a:spLocks noGrp="1"/>
          </p:cNvSpPr>
          <p:nvPr>
            <p:ph sz="half" idx="2"/>
          </p:nvPr>
        </p:nvSpPr>
        <p:spPr>
          <a:xfrm>
            <a:off x="6172199" y="1811756"/>
            <a:ext cx="5733661" cy="4654358"/>
          </a:xfrm>
        </p:spPr>
        <p:txBody>
          <a:bodyPr>
            <a:normAutofit fontScale="92500" lnSpcReduction="20000"/>
          </a:bodyPr>
          <a:lstStyle/>
          <a:p>
            <a:r>
              <a:rPr lang="en-US" b="1" noProof="0" dirty="0">
                <a:latin typeface="Open Sans" panose="020B0606030504020204" pitchFamily="34" charset="0"/>
                <a:ea typeface="Open Sans" panose="020B0606030504020204" pitchFamily="34" charset="0"/>
                <a:cs typeface="Open Sans" panose="020B0606030504020204" pitchFamily="34" charset="0"/>
              </a:rPr>
              <a:t>Content: </a:t>
            </a:r>
          </a:p>
          <a:p>
            <a:pPr marL="560070" lvl="1" indent="-285750">
              <a:buFontTx/>
              <a:buChar char="-"/>
            </a:pPr>
            <a:r>
              <a:rPr lang="en-US" b="1" noProof="0" dirty="0"/>
              <a:t>U10 </a:t>
            </a:r>
            <a:r>
              <a:rPr lang="en-US" b="0" i="1" noProof="0" dirty="0">
                <a:latin typeface="Open Sans" panose="020B0606030504020204" pitchFamily="34" charset="0"/>
                <a:ea typeface="Open Sans" panose="020B0606030504020204" pitchFamily="34" charset="0"/>
                <a:cs typeface="Open Sans" panose="020B0606030504020204" pitchFamily="34" charset="0"/>
              </a:rPr>
              <a:t>(</a:t>
            </a:r>
            <a:r>
              <a:rPr lang="en-US" b="0" noProof="0" dirty="0"/>
              <a:t>Eastward component of the 10m wind</a:t>
            </a:r>
            <a:r>
              <a:rPr lang="en-US" b="0" i="1" noProof="0" dirty="0">
                <a:latin typeface="Open Sans" panose="020B0606030504020204" pitchFamily="34" charset="0"/>
                <a:ea typeface="Open Sans" panose="020B0606030504020204" pitchFamily="34" charset="0"/>
                <a:cs typeface="Open Sans" panose="020B0606030504020204" pitchFamily="34" charset="0"/>
              </a:rPr>
              <a:t>) – continuous</a:t>
            </a:r>
          </a:p>
          <a:p>
            <a:pPr lvl="1"/>
            <a:r>
              <a:rPr lang="en-US" b="0" noProof="0" dirty="0">
                <a:latin typeface="Open Sans" panose="020B0606030504020204" pitchFamily="34" charset="0"/>
                <a:ea typeface="Open Sans" panose="020B0606030504020204" pitchFamily="34" charset="0"/>
                <a:cs typeface="Open Sans" panose="020B0606030504020204" pitchFamily="34" charset="0"/>
              </a:rPr>
              <a:t>	range : -17,09 to 15,15 / unit: </a:t>
            </a:r>
            <a:r>
              <a:rPr lang="en-US" b="0" noProof="0" dirty="0"/>
              <a:t>m/s</a:t>
            </a:r>
            <a:endParaRPr lang="en-US" b="0" noProof="0" dirty="0">
              <a:latin typeface="Open Sans" panose="020B0606030504020204" pitchFamily="34" charset="0"/>
              <a:ea typeface="Open Sans" panose="020B0606030504020204" pitchFamily="34" charset="0"/>
              <a:cs typeface="Open Sans" panose="020B0606030504020204" pitchFamily="34" charset="0"/>
            </a:endParaRPr>
          </a:p>
          <a:p>
            <a:pPr marL="560070" lvl="1" indent="-285750">
              <a:buFontTx/>
              <a:buChar char="-"/>
            </a:pPr>
            <a:r>
              <a:rPr lang="en-US" b="1" noProof="0" dirty="0"/>
              <a:t>V10 </a:t>
            </a:r>
            <a:r>
              <a:rPr lang="en-US" b="0" i="1" noProof="0" dirty="0">
                <a:latin typeface="Open Sans" panose="020B0606030504020204" pitchFamily="34" charset="0"/>
                <a:ea typeface="Open Sans" panose="020B0606030504020204" pitchFamily="34" charset="0"/>
                <a:cs typeface="Open Sans" panose="020B0606030504020204" pitchFamily="34" charset="0"/>
              </a:rPr>
              <a:t>(</a:t>
            </a:r>
            <a:r>
              <a:rPr lang="en-US" b="0" noProof="0" dirty="0"/>
              <a:t>Northward component of the 10m wind</a:t>
            </a:r>
            <a:r>
              <a:rPr lang="en-US" b="0" i="1" noProof="0" dirty="0">
                <a:latin typeface="Open Sans" panose="020B0606030504020204" pitchFamily="34" charset="0"/>
                <a:ea typeface="Open Sans" panose="020B0606030504020204" pitchFamily="34" charset="0"/>
                <a:cs typeface="Open Sans" panose="020B0606030504020204" pitchFamily="34" charset="0"/>
              </a:rPr>
              <a:t>) - continuous </a:t>
            </a:r>
          </a:p>
          <a:p>
            <a:pPr lvl="1"/>
            <a:r>
              <a:rPr lang="en-US" b="0" noProof="0" dirty="0">
                <a:latin typeface="Open Sans" panose="020B0606030504020204" pitchFamily="34" charset="0"/>
                <a:ea typeface="Open Sans" panose="020B0606030504020204" pitchFamily="34" charset="0"/>
                <a:cs typeface="Open Sans" panose="020B0606030504020204" pitchFamily="34" charset="0"/>
              </a:rPr>
              <a:t>	range -15,89 to </a:t>
            </a:r>
            <a:r>
              <a:rPr lang="en-US" b="0" noProof="0" dirty="0"/>
              <a:t>14,17 </a:t>
            </a:r>
            <a:r>
              <a:rPr lang="en-US" b="0" noProof="0" dirty="0">
                <a:latin typeface="Open Sans" panose="020B0606030504020204" pitchFamily="34" charset="0"/>
                <a:ea typeface="Open Sans" panose="020B0606030504020204" pitchFamily="34" charset="0"/>
                <a:cs typeface="Open Sans" panose="020B0606030504020204" pitchFamily="34" charset="0"/>
              </a:rPr>
              <a:t>/ unit: </a:t>
            </a:r>
            <a:r>
              <a:rPr lang="en-US" b="0" noProof="0" dirty="0"/>
              <a:t>m/s</a:t>
            </a:r>
            <a:endParaRPr lang="en-US" b="0" noProof="0" dirty="0">
              <a:latin typeface="Open Sans" panose="020B0606030504020204" pitchFamily="34" charset="0"/>
              <a:ea typeface="Open Sans" panose="020B0606030504020204" pitchFamily="34" charset="0"/>
              <a:cs typeface="Open Sans" panose="020B0606030504020204" pitchFamily="34" charset="0"/>
            </a:endParaRPr>
          </a:p>
          <a:p>
            <a:pPr marL="560070" lvl="1" indent="-285750">
              <a:buFont typeface="Arial" panose="020B0604020202020204" pitchFamily="34" charset="0"/>
              <a:buChar char="•"/>
            </a:pPr>
            <a:r>
              <a:rPr lang="en-US" b="0" noProof="0" dirty="0"/>
              <a:t>T2m (Temperature of air at 2m above the surface of land, sea or in-land waters. </a:t>
            </a:r>
            <a:r>
              <a:rPr lang="en-US" b="0" i="1" noProof="0" dirty="0"/>
              <a:t>The temperature measured in kelvin can be converted to degrees Celsius (°C) by subtracting 273.15</a:t>
            </a:r>
            <a:r>
              <a:rPr lang="en-US" b="0" noProof="0" dirty="0"/>
              <a:t>) </a:t>
            </a:r>
            <a:r>
              <a:rPr lang="en-US" b="0" noProof="0" dirty="0">
                <a:latin typeface="Open Sans" panose="020B0606030504020204" pitchFamily="34" charset="0"/>
                <a:ea typeface="Open Sans" panose="020B0606030504020204" pitchFamily="34" charset="0"/>
                <a:cs typeface="Open Sans" panose="020B0606030504020204" pitchFamily="34" charset="0"/>
              </a:rPr>
              <a:t>– </a:t>
            </a:r>
            <a:r>
              <a:rPr lang="en-US" b="0" i="1" noProof="0" dirty="0">
                <a:latin typeface="Open Sans" panose="020B0606030504020204" pitchFamily="34" charset="0"/>
                <a:ea typeface="Open Sans" panose="020B0606030504020204" pitchFamily="34" charset="0"/>
                <a:cs typeface="Open Sans" panose="020B0606030504020204" pitchFamily="34" charset="0"/>
              </a:rPr>
              <a:t>continuous</a:t>
            </a:r>
          </a:p>
          <a:p>
            <a:pPr lvl="1"/>
            <a:r>
              <a:rPr lang="en-US" b="0" noProof="0" dirty="0">
                <a:latin typeface="Open Sans" panose="020B0606030504020204" pitchFamily="34" charset="0"/>
                <a:ea typeface="Open Sans" panose="020B0606030504020204" pitchFamily="34" charset="0"/>
                <a:cs typeface="Open Sans" panose="020B0606030504020204" pitchFamily="34" charset="0"/>
              </a:rPr>
              <a:t>	range 244 to </a:t>
            </a:r>
            <a:r>
              <a:rPr lang="en-US" b="0" noProof="0" dirty="0"/>
              <a:t>317 </a:t>
            </a:r>
            <a:r>
              <a:rPr lang="en-US" b="0" noProof="0" dirty="0">
                <a:latin typeface="Open Sans" panose="020B0606030504020204" pitchFamily="34" charset="0"/>
                <a:ea typeface="Open Sans" panose="020B0606030504020204" pitchFamily="34" charset="0"/>
                <a:cs typeface="Open Sans" panose="020B0606030504020204" pitchFamily="34" charset="0"/>
              </a:rPr>
              <a:t>/ unit: </a:t>
            </a:r>
            <a:r>
              <a:rPr lang="en-US" b="0" noProof="0" dirty="0"/>
              <a:t>K</a:t>
            </a:r>
          </a:p>
          <a:p>
            <a:pPr marL="560070" lvl="1" indent="-285750">
              <a:buFontTx/>
              <a:buChar char="-"/>
            </a:pPr>
            <a:r>
              <a:rPr lang="en-US" b="1" noProof="0" dirty="0" err="1"/>
              <a:t>Tp</a:t>
            </a:r>
            <a:r>
              <a:rPr lang="en-US" b="1" noProof="0" dirty="0"/>
              <a:t> </a:t>
            </a:r>
            <a:r>
              <a:rPr lang="en-US" b="0" i="1" noProof="0" dirty="0">
                <a:latin typeface="Open Sans" panose="020B0606030504020204" pitchFamily="34" charset="0"/>
                <a:ea typeface="Open Sans" panose="020B0606030504020204" pitchFamily="34" charset="0"/>
                <a:cs typeface="Open Sans" panose="020B0606030504020204" pitchFamily="34" charset="0"/>
              </a:rPr>
              <a:t>(</a:t>
            </a:r>
            <a:r>
              <a:rPr lang="en-US" b="0" noProof="0" dirty="0"/>
              <a:t>precipitation</a:t>
            </a:r>
            <a:r>
              <a:rPr lang="en-US" b="0" i="1" noProof="0" dirty="0">
                <a:latin typeface="Open Sans" panose="020B0606030504020204" pitchFamily="34" charset="0"/>
                <a:ea typeface="Open Sans" panose="020B0606030504020204" pitchFamily="34" charset="0"/>
                <a:cs typeface="Open Sans" panose="020B0606030504020204" pitchFamily="34" charset="0"/>
              </a:rPr>
              <a:t>) - continuous </a:t>
            </a:r>
          </a:p>
          <a:p>
            <a:pPr lvl="1"/>
            <a:r>
              <a:rPr lang="en-US" b="0" noProof="0" dirty="0">
                <a:latin typeface="Open Sans" panose="020B0606030504020204" pitchFamily="34" charset="0"/>
                <a:ea typeface="Open Sans" panose="020B0606030504020204" pitchFamily="34" charset="0"/>
                <a:cs typeface="Open Sans" panose="020B0606030504020204" pitchFamily="34" charset="0"/>
              </a:rPr>
              <a:t>	range 0 to </a:t>
            </a:r>
            <a:r>
              <a:rPr lang="en-US" b="0" noProof="0" dirty="0"/>
              <a:t>0,122 </a:t>
            </a:r>
            <a:r>
              <a:rPr lang="en-US" b="0" noProof="0" dirty="0">
                <a:latin typeface="Open Sans" panose="020B0606030504020204" pitchFamily="34" charset="0"/>
                <a:ea typeface="Open Sans" panose="020B0606030504020204" pitchFamily="34" charset="0"/>
                <a:cs typeface="Open Sans" panose="020B0606030504020204" pitchFamily="34" charset="0"/>
              </a:rPr>
              <a:t>/ unit: m</a:t>
            </a:r>
          </a:p>
        </p:txBody>
      </p:sp>
      <p:sp>
        <p:nvSpPr>
          <p:cNvPr id="4" name="Title 3">
            <a:extLst>
              <a:ext uri="{FF2B5EF4-FFF2-40B4-BE49-F238E27FC236}">
                <a16:creationId xmlns:a16="http://schemas.microsoft.com/office/drawing/2014/main" id="{0048AE08-1638-3C75-AFA9-F3A1449FA389}"/>
              </a:ext>
            </a:extLst>
          </p:cNvPr>
          <p:cNvSpPr>
            <a:spLocks noGrp="1"/>
          </p:cNvSpPr>
          <p:nvPr>
            <p:ph type="title"/>
          </p:nvPr>
        </p:nvSpPr>
        <p:spPr/>
        <p:txBody>
          <a:bodyPr>
            <a:normAutofit fontScale="90000"/>
          </a:bodyPr>
          <a:lstStyle/>
          <a:p>
            <a:r>
              <a:rPr lang="en-US" sz="4000" b="1" noProof="0" dirty="0">
                <a:latin typeface="Open Sans" panose="020B0606030504020204" pitchFamily="34" charset="0"/>
                <a:ea typeface="Open Sans" panose="020B0606030504020204" pitchFamily="34" charset="0"/>
                <a:cs typeface="Open Sans" panose="020B0606030504020204" pitchFamily="34" charset="0"/>
              </a:rPr>
              <a:t>Datasets  - </a:t>
            </a:r>
            <a:r>
              <a:rPr lang="en-US" b="1" noProof="0" dirty="0"/>
              <a:t>Meteorological data</a:t>
            </a:r>
            <a:r>
              <a:rPr lang="en-US" b="1" noProof="0" dirty="0">
                <a:latin typeface="Open Sans" panose="020B0606030504020204" pitchFamily="34" charset="0"/>
                <a:ea typeface="Open Sans" panose="020B0606030504020204" pitchFamily="34" charset="0"/>
                <a:cs typeface="Open Sans" panose="020B0606030504020204" pitchFamily="34" charset="0"/>
              </a:rPr>
              <a:t> </a:t>
            </a:r>
            <a:r>
              <a:rPr lang="en-US" sz="4000" b="1" noProof="0" dirty="0">
                <a:latin typeface="Open Sans" panose="020B0606030504020204" pitchFamily="34" charset="0"/>
                <a:ea typeface="Open Sans" panose="020B0606030504020204" pitchFamily="34" charset="0"/>
                <a:cs typeface="Open Sans" panose="020B0606030504020204" pitchFamily="34" charset="0"/>
              </a:rPr>
              <a:t>- Description</a:t>
            </a:r>
            <a:endParaRPr lang="en-US" noProof="0" dirty="0">
              <a:latin typeface="Open Sans" panose="020B0606030504020204" pitchFamily="34" charset="0"/>
              <a:ea typeface="Open Sans" panose="020B0606030504020204" pitchFamily="34" charset="0"/>
              <a:cs typeface="Open Sans" panose="020B0606030504020204" pitchFamily="34" charset="0"/>
            </a:endParaRPr>
          </a:p>
        </p:txBody>
      </p:sp>
      <p:sp>
        <p:nvSpPr>
          <p:cNvPr id="5" name="Slide Number Placeholder 5">
            <a:extLst>
              <a:ext uri="{FF2B5EF4-FFF2-40B4-BE49-F238E27FC236}">
                <a16:creationId xmlns:a16="http://schemas.microsoft.com/office/drawing/2014/main" id="{34750C84-CDA8-2B98-EACD-0BC5E43B9F84}"/>
              </a:ext>
            </a:extLst>
          </p:cNvPr>
          <p:cNvSpPr txBox="1">
            <a:spLocks/>
          </p:cNvSpPr>
          <p:nvPr/>
        </p:nvSpPr>
        <p:spPr>
          <a:xfrm>
            <a:off x="10518474" y="6356350"/>
            <a:ext cx="1414733"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E208ADF-3ADD-483D-A721-14E3EEE2C135}" type="slidenum">
              <a:rPr lang="en-US" sz="900" smtClean="0">
                <a:latin typeface="Open Sans" panose="020B0606030504020204" pitchFamily="34" charset="0"/>
              </a:rPr>
              <a:pPr algn="r"/>
              <a:t>15</a:t>
            </a:fld>
            <a:endParaRPr lang="en-US" sz="900" dirty="0">
              <a:latin typeface="Open Sans" panose="020B0606030504020204" pitchFamily="34" charset="0"/>
            </a:endParaRPr>
          </a:p>
        </p:txBody>
      </p:sp>
    </p:spTree>
    <p:extLst>
      <p:ext uri="{BB962C8B-B14F-4D97-AF65-F5344CB8AC3E}">
        <p14:creationId xmlns:p14="http://schemas.microsoft.com/office/powerpoint/2010/main" val="19931486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3C887-5BD0-7905-6AB0-CBD1B5C1A6B7}"/>
              </a:ext>
            </a:extLst>
          </p:cNvPr>
          <p:cNvSpPr>
            <a:spLocks noGrp="1"/>
          </p:cNvSpPr>
          <p:nvPr>
            <p:ph type="title"/>
          </p:nvPr>
        </p:nvSpPr>
        <p:spPr/>
        <p:txBody>
          <a:bodyPr>
            <a:normAutofit fontScale="90000"/>
          </a:bodyPr>
          <a:lstStyle/>
          <a:p>
            <a:r>
              <a:rPr lang="en-US" sz="4000" b="1" noProof="0" dirty="0">
                <a:latin typeface="Open Sans" panose="020B0606030504020204" pitchFamily="34" charset="0"/>
                <a:ea typeface="Open Sans" panose="020B0606030504020204" pitchFamily="34" charset="0"/>
                <a:cs typeface="Open Sans" panose="020B0606030504020204" pitchFamily="34" charset="0"/>
              </a:rPr>
              <a:t>Datasets  - </a:t>
            </a:r>
            <a:r>
              <a:rPr lang="en-US" b="1" noProof="0" dirty="0"/>
              <a:t>Meteorological data</a:t>
            </a:r>
            <a:r>
              <a:rPr lang="en-US" b="1" noProof="0" dirty="0">
                <a:latin typeface="Open Sans" panose="020B0606030504020204" pitchFamily="34" charset="0"/>
                <a:ea typeface="Open Sans" panose="020B0606030504020204" pitchFamily="34" charset="0"/>
                <a:cs typeface="Open Sans" panose="020B0606030504020204" pitchFamily="34" charset="0"/>
              </a:rPr>
              <a:t> </a:t>
            </a:r>
            <a:r>
              <a:rPr lang="en-US" sz="4000" b="1" noProof="0" dirty="0">
                <a:latin typeface="Open Sans" panose="020B0606030504020204" pitchFamily="34" charset="0"/>
                <a:ea typeface="Open Sans" panose="020B0606030504020204" pitchFamily="34" charset="0"/>
                <a:cs typeface="Open Sans" panose="020B0606030504020204" pitchFamily="34" charset="0"/>
              </a:rPr>
              <a:t>- Comments</a:t>
            </a:r>
            <a:endParaRPr lang="en-US" noProof="0"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a:extLst>
              <a:ext uri="{FF2B5EF4-FFF2-40B4-BE49-F238E27FC236}">
                <a16:creationId xmlns:a16="http://schemas.microsoft.com/office/drawing/2014/main" id="{97016C5E-D426-1D66-808D-5F5E768AB91C}"/>
              </a:ext>
            </a:extLst>
          </p:cNvPr>
          <p:cNvSpPr>
            <a:spLocks noGrp="1"/>
          </p:cNvSpPr>
          <p:nvPr>
            <p:ph idx="1"/>
          </p:nvPr>
        </p:nvSpPr>
        <p:spPr>
          <a:xfrm>
            <a:off x="838200" y="1922106"/>
            <a:ext cx="10515600" cy="4273467"/>
          </a:xfrm>
        </p:spPr>
        <p:txBody>
          <a:bodyPr>
            <a:normAutofit/>
          </a:bodyPr>
          <a:lstStyle/>
          <a:p>
            <a:r>
              <a:rPr lang="en-US" noProof="0" dirty="0"/>
              <a:t>Nothing to do with the data.</a:t>
            </a:r>
          </a:p>
          <a:p>
            <a:r>
              <a:rPr lang="en-US" dirty="0"/>
              <a:t>W</a:t>
            </a:r>
            <a:r>
              <a:rPr lang="en-US" noProof="0" dirty="0"/>
              <a:t>e need to </a:t>
            </a:r>
            <a:r>
              <a:rPr lang="en-US" u="sng" noProof="0" dirty="0"/>
              <a:t>project the dataset into a sinusoidal projection and clipping to the right AOI</a:t>
            </a:r>
            <a:r>
              <a:rPr lang="en-US" noProof="0" dirty="0"/>
              <a:t>.</a:t>
            </a:r>
          </a:p>
          <a:p>
            <a:r>
              <a:rPr lang="en-US" noProof="0" dirty="0"/>
              <a:t> We will also need to </a:t>
            </a:r>
            <a:r>
              <a:rPr lang="en-US" u="sng" noProof="0" dirty="0" err="1"/>
              <a:t>regridding</a:t>
            </a:r>
            <a:r>
              <a:rPr lang="en-US" u="sng" noProof="0" dirty="0"/>
              <a:t> to a 1km resolution </a:t>
            </a:r>
            <a:r>
              <a:rPr lang="en-US" noProof="0" dirty="0"/>
              <a:t>and </a:t>
            </a:r>
            <a:r>
              <a:rPr lang="en-US" u="sng" noProof="0" dirty="0" err="1"/>
              <a:t>downsampling</a:t>
            </a:r>
            <a:r>
              <a:rPr lang="en-US" u="sng" noProof="0" dirty="0"/>
              <a:t> to a daily temporal resolution</a:t>
            </a:r>
            <a:r>
              <a:rPr lang="en-US" noProof="0" dirty="0"/>
              <a:t>. </a:t>
            </a:r>
          </a:p>
          <a:p>
            <a:r>
              <a:rPr lang="en-US" noProof="0" dirty="0"/>
              <a:t>We must be careful and checking the dataset again after all this transformation.</a:t>
            </a:r>
            <a:endParaRPr lang="en-US" b="1" noProof="0"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Slide Number Placeholder 5">
            <a:extLst>
              <a:ext uri="{FF2B5EF4-FFF2-40B4-BE49-F238E27FC236}">
                <a16:creationId xmlns:a16="http://schemas.microsoft.com/office/drawing/2014/main" id="{0B3208FC-1169-0330-3ACF-017232BD335D}"/>
              </a:ext>
            </a:extLst>
          </p:cNvPr>
          <p:cNvSpPr>
            <a:spLocks noGrp="1"/>
          </p:cNvSpPr>
          <p:nvPr>
            <p:ph type="sldNum" sz="quarter" idx="4"/>
          </p:nvPr>
        </p:nvSpPr>
        <p:spPr/>
        <p:txBody>
          <a:bodyPr/>
          <a:lstStyle/>
          <a:p>
            <a:fld id="{AE208ADF-3ADD-483D-A721-14E3EEE2C135}" type="slidenum">
              <a:rPr lang="en-US" smtClean="0"/>
              <a:pPr/>
              <a:t>16</a:t>
            </a:fld>
            <a:endParaRPr lang="en-US" dirty="0"/>
          </a:p>
        </p:txBody>
      </p:sp>
    </p:spTree>
    <p:extLst>
      <p:ext uri="{BB962C8B-B14F-4D97-AF65-F5344CB8AC3E}">
        <p14:creationId xmlns:p14="http://schemas.microsoft.com/office/powerpoint/2010/main" val="42275898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4E9AA23-C631-275B-4D8D-DEBC53800475}"/>
              </a:ext>
            </a:extLst>
          </p:cNvPr>
          <p:cNvSpPr>
            <a:spLocks noGrp="1"/>
          </p:cNvSpPr>
          <p:nvPr>
            <p:ph sz="half" idx="1"/>
          </p:nvPr>
        </p:nvSpPr>
        <p:spPr>
          <a:xfrm>
            <a:off x="465221" y="1811756"/>
            <a:ext cx="5554579" cy="4365207"/>
          </a:xfrm>
        </p:spPr>
        <p:txBody>
          <a:bodyPr>
            <a:normAutofit/>
          </a:bodyPr>
          <a:lstStyle/>
          <a:p>
            <a:r>
              <a:rPr lang="en-US" b="1" noProof="0" dirty="0">
                <a:latin typeface="Open Sans" panose="020B0606030504020204" pitchFamily="34" charset="0"/>
                <a:ea typeface="Open Sans" panose="020B0606030504020204" pitchFamily="34" charset="0"/>
                <a:cs typeface="Open Sans" panose="020B0606030504020204" pitchFamily="34" charset="0"/>
              </a:rPr>
              <a:t>Extracted: </a:t>
            </a:r>
            <a:r>
              <a:rPr lang="en-US" b="1" noProof="0" dirty="0"/>
              <a:t>MOD11A1 variables</a:t>
            </a:r>
            <a:endParaRPr lang="en-US" b="1"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Start Date : </a:t>
            </a:r>
            <a:r>
              <a:rPr lang="en-US" noProof="0" dirty="0"/>
              <a:t>2009-12-28 00:00:00</a:t>
            </a:r>
            <a:endParaRPr lang="en-US"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End Date : </a:t>
            </a:r>
            <a:r>
              <a:rPr lang="en-US" noProof="0" dirty="0"/>
              <a:t>2022-09-01 00:00:00</a:t>
            </a:r>
            <a:endParaRPr lang="en-US"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Resolution:</a:t>
            </a:r>
            <a:r>
              <a:rPr lang="en-US" noProof="0" dirty="0">
                <a:latin typeface="Open Sans" panose="020B0606030504020204" pitchFamily="34" charset="0"/>
                <a:ea typeface="Open Sans" panose="020B0606030504020204" pitchFamily="34" charset="0"/>
                <a:cs typeface="Open Sans" panose="020B0606030504020204" pitchFamily="34" charset="0"/>
              </a:rPr>
              <a:t> 1000m</a:t>
            </a:r>
          </a:p>
          <a:p>
            <a:r>
              <a:rPr lang="en-US" b="1" noProof="0" dirty="0">
                <a:latin typeface="Open Sans" panose="020B0606030504020204" pitchFamily="34" charset="0"/>
                <a:ea typeface="Open Sans" panose="020B0606030504020204" pitchFamily="34" charset="0"/>
                <a:cs typeface="Open Sans" panose="020B0606030504020204" pitchFamily="34" charset="0"/>
              </a:rPr>
              <a:t>Projection:</a:t>
            </a:r>
            <a:r>
              <a:rPr lang="en-US" noProof="0" dirty="0">
                <a:latin typeface="Open Sans" panose="020B0606030504020204" pitchFamily="34" charset="0"/>
                <a:ea typeface="Open Sans" panose="020B0606030504020204" pitchFamily="34" charset="0"/>
                <a:cs typeface="Open Sans" panose="020B0606030504020204" pitchFamily="34" charset="0"/>
              </a:rPr>
              <a:t> sinusoidal</a:t>
            </a:r>
          </a:p>
          <a:p>
            <a:r>
              <a:rPr lang="en-US" b="1" noProof="0" dirty="0">
                <a:latin typeface="Open Sans" panose="020B0606030504020204" pitchFamily="34" charset="0"/>
                <a:ea typeface="Open Sans" panose="020B0606030504020204" pitchFamily="34" charset="0"/>
                <a:cs typeface="Open Sans" panose="020B0606030504020204" pitchFamily="34" charset="0"/>
              </a:rPr>
              <a:t>Temporal granulometry:</a:t>
            </a:r>
            <a:r>
              <a:rPr lang="en-US" noProof="0" dirty="0">
                <a:latin typeface="Open Sans" panose="020B0606030504020204" pitchFamily="34" charset="0"/>
                <a:ea typeface="Open Sans" panose="020B0606030504020204" pitchFamily="34" charset="0"/>
                <a:cs typeface="Open Sans" panose="020B0606030504020204" pitchFamily="34" charset="0"/>
              </a:rPr>
              <a:t> 1 days</a:t>
            </a:r>
          </a:p>
          <a:p>
            <a:r>
              <a:rPr lang="en-US" b="1" noProof="0" dirty="0">
                <a:latin typeface="Open Sans" panose="020B0606030504020204" pitchFamily="34" charset="0"/>
                <a:ea typeface="Open Sans" panose="020B0606030504020204" pitchFamily="34" charset="0"/>
                <a:cs typeface="Open Sans" panose="020B0606030504020204" pitchFamily="34" charset="0"/>
              </a:rPr>
              <a:t>Spatial extent</a:t>
            </a:r>
            <a:r>
              <a:rPr lang="en-US" noProof="0" dirty="0">
                <a:latin typeface="Open Sans" panose="020B0606030504020204" pitchFamily="34" charset="0"/>
                <a:ea typeface="Open Sans" panose="020B0606030504020204" pitchFamily="34" charset="0"/>
                <a:cs typeface="Open Sans" panose="020B0606030504020204" pitchFamily="34" charset="0"/>
              </a:rPr>
              <a:t>: AOI</a:t>
            </a:r>
          </a:p>
          <a:p>
            <a:pPr marL="0" indent="0">
              <a:buNone/>
            </a:pPr>
            <a:endParaRPr lang="en-US" noProof="0"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a:extLst>
              <a:ext uri="{FF2B5EF4-FFF2-40B4-BE49-F238E27FC236}">
                <a16:creationId xmlns:a16="http://schemas.microsoft.com/office/drawing/2014/main" id="{5D80637C-4BA5-4659-6C59-3AE5E496FD16}"/>
              </a:ext>
            </a:extLst>
          </p:cNvPr>
          <p:cNvSpPr>
            <a:spLocks noGrp="1"/>
          </p:cNvSpPr>
          <p:nvPr>
            <p:ph sz="half" idx="2"/>
          </p:nvPr>
        </p:nvSpPr>
        <p:spPr>
          <a:xfrm>
            <a:off x="6172199" y="1811756"/>
            <a:ext cx="5733661" cy="4654358"/>
          </a:xfrm>
        </p:spPr>
        <p:txBody>
          <a:bodyPr>
            <a:normAutofit/>
          </a:bodyPr>
          <a:lstStyle/>
          <a:p>
            <a:r>
              <a:rPr lang="en-US" b="1" noProof="0" dirty="0">
                <a:latin typeface="Open Sans" panose="020B0606030504020204" pitchFamily="34" charset="0"/>
                <a:ea typeface="Open Sans" panose="020B0606030504020204" pitchFamily="34" charset="0"/>
                <a:cs typeface="Open Sans" panose="020B0606030504020204" pitchFamily="34" charset="0"/>
              </a:rPr>
              <a:t>Content: </a:t>
            </a:r>
          </a:p>
          <a:p>
            <a:pPr marL="560070" lvl="1" indent="-285750">
              <a:buFontTx/>
              <a:buChar char="-"/>
            </a:pPr>
            <a:r>
              <a:rPr lang="en-US" noProof="0" dirty="0"/>
              <a:t>LST_Day_1km </a:t>
            </a:r>
            <a:r>
              <a:rPr lang="en-US" b="0" i="1" noProof="0" dirty="0">
                <a:latin typeface="Open Sans" panose="020B0606030504020204" pitchFamily="34" charset="0"/>
                <a:ea typeface="Open Sans" panose="020B0606030504020204" pitchFamily="34" charset="0"/>
                <a:cs typeface="Open Sans" panose="020B0606030504020204" pitchFamily="34" charset="0"/>
              </a:rPr>
              <a:t>(</a:t>
            </a:r>
            <a:r>
              <a:rPr lang="en-US" b="0" noProof="0" dirty="0"/>
              <a:t>Land Surface Temperature day</a:t>
            </a:r>
            <a:r>
              <a:rPr lang="en-US" b="0" i="1" noProof="0" dirty="0">
                <a:latin typeface="Open Sans" panose="020B0606030504020204" pitchFamily="34" charset="0"/>
                <a:ea typeface="Open Sans" panose="020B0606030504020204" pitchFamily="34" charset="0"/>
                <a:cs typeface="Open Sans" panose="020B0606030504020204" pitchFamily="34" charset="0"/>
              </a:rPr>
              <a:t>) – continuous</a:t>
            </a:r>
          </a:p>
          <a:p>
            <a:pPr lvl="1"/>
            <a:r>
              <a:rPr lang="en-US" b="0" noProof="0" dirty="0">
                <a:latin typeface="Open Sans" panose="020B0606030504020204" pitchFamily="34" charset="0"/>
                <a:ea typeface="Open Sans" panose="020B0606030504020204" pitchFamily="34" charset="0"/>
                <a:cs typeface="Open Sans" panose="020B0606030504020204" pitchFamily="34" charset="0"/>
              </a:rPr>
              <a:t>	range : 240,0 to 332,9 / unit: k</a:t>
            </a:r>
          </a:p>
          <a:p>
            <a:pPr lvl="1"/>
            <a:endParaRPr lang="en-US" b="0" noProof="0" dirty="0">
              <a:latin typeface="Open Sans" panose="020B0606030504020204" pitchFamily="34" charset="0"/>
              <a:ea typeface="Open Sans" panose="020B0606030504020204" pitchFamily="34" charset="0"/>
              <a:cs typeface="Open Sans" panose="020B0606030504020204" pitchFamily="34" charset="0"/>
            </a:endParaRPr>
          </a:p>
          <a:p>
            <a:pPr marL="560070" lvl="1" indent="-285750">
              <a:buFontTx/>
              <a:buChar char="-"/>
            </a:pPr>
            <a:r>
              <a:rPr lang="en-US" noProof="0" dirty="0"/>
              <a:t>LST_Night_</a:t>
            </a:r>
            <a:r>
              <a:rPr lang="en-US" b="0" noProof="0" dirty="0"/>
              <a:t>1km </a:t>
            </a:r>
            <a:r>
              <a:rPr lang="en-US" b="0" i="1" noProof="0" dirty="0">
                <a:latin typeface="Open Sans" panose="020B0606030504020204" pitchFamily="34" charset="0"/>
                <a:ea typeface="Open Sans" panose="020B0606030504020204" pitchFamily="34" charset="0"/>
                <a:cs typeface="Open Sans" panose="020B0606030504020204" pitchFamily="34" charset="0"/>
              </a:rPr>
              <a:t>(</a:t>
            </a:r>
            <a:r>
              <a:rPr lang="en-US" b="0" noProof="0" dirty="0"/>
              <a:t>Land Surface Temperature day</a:t>
            </a:r>
            <a:r>
              <a:rPr lang="en-US" b="0" i="1" noProof="0" dirty="0">
                <a:latin typeface="Open Sans" panose="020B0606030504020204" pitchFamily="34" charset="0"/>
                <a:ea typeface="Open Sans" panose="020B0606030504020204" pitchFamily="34" charset="0"/>
                <a:cs typeface="Open Sans" panose="020B0606030504020204" pitchFamily="34" charset="0"/>
              </a:rPr>
              <a:t>) - continuous </a:t>
            </a:r>
          </a:p>
          <a:p>
            <a:pPr lvl="1"/>
            <a:r>
              <a:rPr lang="en-US" b="0" noProof="0" dirty="0">
                <a:latin typeface="Open Sans" panose="020B0606030504020204" pitchFamily="34" charset="0"/>
                <a:ea typeface="Open Sans" panose="020B0606030504020204" pitchFamily="34" charset="0"/>
                <a:cs typeface="Open Sans" panose="020B0606030504020204" pitchFamily="34" charset="0"/>
              </a:rPr>
              <a:t>	range 227,3 to 321,2 / unit: k </a:t>
            </a:r>
          </a:p>
        </p:txBody>
      </p:sp>
      <p:sp>
        <p:nvSpPr>
          <p:cNvPr id="4" name="Title 3">
            <a:extLst>
              <a:ext uri="{FF2B5EF4-FFF2-40B4-BE49-F238E27FC236}">
                <a16:creationId xmlns:a16="http://schemas.microsoft.com/office/drawing/2014/main" id="{0048AE08-1638-3C75-AFA9-F3A1449FA389}"/>
              </a:ext>
            </a:extLst>
          </p:cNvPr>
          <p:cNvSpPr>
            <a:spLocks noGrp="1"/>
          </p:cNvSpPr>
          <p:nvPr>
            <p:ph type="title"/>
          </p:nvPr>
        </p:nvSpPr>
        <p:spPr>
          <a:xfrm>
            <a:off x="465221" y="662427"/>
            <a:ext cx="11160722" cy="819738"/>
          </a:xfrm>
        </p:spPr>
        <p:txBody>
          <a:bodyPr>
            <a:normAutofit fontScale="90000"/>
          </a:bodyPr>
          <a:lstStyle/>
          <a:p>
            <a:r>
              <a:rPr lang="en-US" sz="4000" b="1" noProof="0" dirty="0">
                <a:latin typeface="Open Sans" panose="020B0606030504020204" pitchFamily="34" charset="0"/>
                <a:ea typeface="Open Sans" panose="020B0606030504020204" pitchFamily="34" charset="0"/>
                <a:cs typeface="Open Sans" panose="020B0606030504020204" pitchFamily="34" charset="0"/>
              </a:rPr>
              <a:t>Datasets  - </a:t>
            </a:r>
            <a:r>
              <a:rPr lang="en-US" b="1" noProof="0" dirty="0"/>
              <a:t>Land Surface Temperature</a:t>
            </a:r>
            <a:r>
              <a:rPr lang="en-US" b="1" noProof="0" dirty="0">
                <a:latin typeface="Open Sans" panose="020B0606030504020204" pitchFamily="34" charset="0"/>
                <a:ea typeface="Open Sans" panose="020B0606030504020204" pitchFamily="34" charset="0"/>
                <a:cs typeface="Open Sans" panose="020B0606030504020204" pitchFamily="34" charset="0"/>
              </a:rPr>
              <a:t> </a:t>
            </a:r>
            <a:r>
              <a:rPr lang="en-US" b="1" noProof="0" dirty="0">
                <a:ea typeface="Open Sans" panose="020B0606030504020204" pitchFamily="34" charset="0"/>
                <a:cs typeface="Open Sans" panose="020B0606030504020204" pitchFamily="34" charset="0"/>
              </a:rPr>
              <a:t>- </a:t>
            </a:r>
            <a:r>
              <a:rPr lang="en-US" sz="4000" b="1" noProof="0" dirty="0">
                <a:latin typeface="Open Sans" panose="020B0606030504020204" pitchFamily="34" charset="0"/>
                <a:ea typeface="Open Sans" panose="020B0606030504020204" pitchFamily="34" charset="0"/>
                <a:cs typeface="Open Sans" panose="020B0606030504020204" pitchFamily="34" charset="0"/>
              </a:rPr>
              <a:t>Description</a:t>
            </a:r>
            <a:endParaRPr lang="en-US" noProof="0" dirty="0"/>
          </a:p>
        </p:txBody>
      </p:sp>
      <p:sp>
        <p:nvSpPr>
          <p:cNvPr id="5" name="Slide Number Placeholder 5">
            <a:extLst>
              <a:ext uri="{FF2B5EF4-FFF2-40B4-BE49-F238E27FC236}">
                <a16:creationId xmlns:a16="http://schemas.microsoft.com/office/drawing/2014/main" id="{34750C84-CDA8-2B98-EACD-0BC5E43B9F84}"/>
              </a:ext>
            </a:extLst>
          </p:cNvPr>
          <p:cNvSpPr txBox="1">
            <a:spLocks/>
          </p:cNvSpPr>
          <p:nvPr/>
        </p:nvSpPr>
        <p:spPr>
          <a:xfrm>
            <a:off x="10518474" y="6356350"/>
            <a:ext cx="1414733"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E208ADF-3ADD-483D-A721-14E3EEE2C135}" type="slidenum">
              <a:rPr lang="en-US" sz="900" smtClean="0">
                <a:latin typeface="Open Sans" panose="020B0606030504020204" pitchFamily="34" charset="0"/>
              </a:rPr>
              <a:pPr algn="r"/>
              <a:t>17</a:t>
            </a:fld>
            <a:endParaRPr lang="en-US" sz="900" dirty="0">
              <a:latin typeface="Open Sans" panose="020B0606030504020204" pitchFamily="34" charset="0"/>
            </a:endParaRPr>
          </a:p>
        </p:txBody>
      </p:sp>
    </p:spTree>
    <p:extLst>
      <p:ext uri="{BB962C8B-B14F-4D97-AF65-F5344CB8AC3E}">
        <p14:creationId xmlns:p14="http://schemas.microsoft.com/office/powerpoint/2010/main" val="31694691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002F5-1E20-9A55-DFAE-DC2AA414AD63}"/>
              </a:ext>
            </a:extLst>
          </p:cNvPr>
          <p:cNvSpPr>
            <a:spLocks noGrp="1"/>
          </p:cNvSpPr>
          <p:nvPr>
            <p:ph type="title"/>
          </p:nvPr>
        </p:nvSpPr>
        <p:spPr>
          <a:xfrm>
            <a:off x="531845" y="275926"/>
            <a:ext cx="11401361" cy="819738"/>
          </a:xfrm>
        </p:spPr>
        <p:txBody>
          <a:bodyPr>
            <a:normAutofit fontScale="90000"/>
          </a:bodyPr>
          <a:lstStyle/>
          <a:p>
            <a:r>
              <a:rPr lang="en-US" sz="4000" b="1" noProof="0" dirty="0">
                <a:latin typeface="Open Sans" panose="020B0606030504020204" pitchFamily="34" charset="0"/>
                <a:ea typeface="Open Sans" panose="020B0606030504020204" pitchFamily="34" charset="0"/>
                <a:cs typeface="Open Sans" panose="020B0606030504020204" pitchFamily="34" charset="0"/>
              </a:rPr>
              <a:t>Datasets  - </a:t>
            </a:r>
            <a:r>
              <a:rPr lang="en-US" b="1" noProof="0" dirty="0"/>
              <a:t>Land Surface Temperature</a:t>
            </a:r>
            <a:r>
              <a:rPr lang="en-US" b="1" noProof="0" dirty="0">
                <a:latin typeface="Open Sans" panose="020B0606030504020204" pitchFamily="34" charset="0"/>
                <a:ea typeface="Open Sans" panose="020B0606030504020204" pitchFamily="34" charset="0"/>
                <a:cs typeface="Open Sans" panose="020B0606030504020204" pitchFamily="34" charset="0"/>
              </a:rPr>
              <a:t> </a:t>
            </a:r>
            <a:r>
              <a:rPr lang="en-US" sz="4000" b="1" noProof="0" dirty="0">
                <a:latin typeface="Open Sans" panose="020B0606030504020204" pitchFamily="34" charset="0"/>
                <a:ea typeface="Open Sans" panose="020B0606030504020204" pitchFamily="34" charset="0"/>
                <a:cs typeface="Open Sans" panose="020B0606030504020204" pitchFamily="34" charset="0"/>
              </a:rPr>
              <a:t>- Visualization</a:t>
            </a:r>
            <a:endParaRPr lang="en-US" noProof="0" dirty="0"/>
          </a:p>
        </p:txBody>
      </p:sp>
      <p:sp>
        <p:nvSpPr>
          <p:cNvPr id="6" name="Slide Number Placeholder 5">
            <a:extLst>
              <a:ext uri="{FF2B5EF4-FFF2-40B4-BE49-F238E27FC236}">
                <a16:creationId xmlns:a16="http://schemas.microsoft.com/office/drawing/2014/main" id="{93F1C0A5-42B1-1327-D7BA-0ECA93FDB24C}"/>
              </a:ext>
            </a:extLst>
          </p:cNvPr>
          <p:cNvSpPr>
            <a:spLocks noGrp="1"/>
          </p:cNvSpPr>
          <p:nvPr>
            <p:ph type="sldNum" sz="quarter" idx="4"/>
          </p:nvPr>
        </p:nvSpPr>
        <p:spPr/>
        <p:txBody>
          <a:bodyPr/>
          <a:lstStyle/>
          <a:p>
            <a:fld id="{AE208ADF-3ADD-483D-A721-14E3EEE2C135}" type="slidenum">
              <a:rPr lang="en-US" smtClean="0"/>
              <a:pPr/>
              <a:t>18</a:t>
            </a:fld>
            <a:endParaRPr lang="en-US" dirty="0"/>
          </a:p>
        </p:txBody>
      </p:sp>
      <p:sp>
        <p:nvSpPr>
          <p:cNvPr id="9" name="Content Placeholder 2">
            <a:extLst>
              <a:ext uri="{FF2B5EF4-FFF2-40B4-BE49-F238E27FC236}">
                <a16:creationId xmlns:a16="http://schemas.microsoft.com/office/drawing/2014/main" id="{2FCA6867-9EF7-C74B-9D8C-3933FD2C36DB}"/>
              </a:ext>
            </a:extLst>
          </p:cNvPr>
          <p:cNvSpPr txBox="1">
            <a:spLocks/>
          </p:cNvSpPr>
          <p:nvPr/>
        </p:nvSpPr>
        <p:spPr>
          <a:xfrm>
            <a:off x="7921690" y="1831910"/>
            <a:ext cx="3984170" cy="4634203"/>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900" b="1" kern="1200" spc="100" baseline="0">
                <a:solidFill>
                  <a:schemeClr val="tx2">
                    <a:alpha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dirty="0">
              <a:latin typeface="Open Sans" panose="020B0606030504020204" pitchFamily="34" charset="0"/>
            </a:endParaRPr>
          </a:p>
        </p:txBody>
      </p:sp>
      <p:pic>
        <p:nvPicPr>
          <p:cNvPr id="12" name="Picture 11" descr="Chart&#10;&#10;Description automatically generated with medium confidence">
            <a:extLst>
              <a:ext uri="{FF2B5EF4-FFF2-40B4-BE49-F238E27FC236}">
                <a16:creationId xmlns:a16="http://schemas.microsoft.com/office/drawing/2014/main" id="{0FE996F7-96E8-85B7-A8C7-19B659FFC964}"/>
              </a:ext>
            </a:extLst>
          </p:cNvPr>
          <p:cNvPicPr>
            <a:picLocks noChangeAspect="1"/>
          </p:cNvPicPr>
          <p:nvPr/>
        </p:nvPicPr>
        <p:blipFill>
          <a:blip r:embed="rId2"/>
          <a:stretch>
            <a:fillRect/>
          </a:stretch>
        </p:blipFill>
        <p:spPr>
          <a:xfrm>
            <a:off x="1409088" y="1391409"/>
            <a:ext cx="5935610" cy="2037591"/>
          </a:xfrm>
          <a:prstGeom prst="rect">
            <a:avLst/>
          </a:prstGeom>
        </p:spPr>
      </p:pic>
      <p:pic>
        <p:nvPicPr>
          <p:cNvPr id="14" name="Picture 13" descr="Chart, histogram&#10;&#10;Description automatically generated">
            <a:extLst>
              <a:ext uri="{FF2B5EF4-FFF2-40B4-BE49-F238E27FC236}">
                <a16:creationId xmlns:a16="http://schemas.microsoft.com/office/drawing/2014/main" id="{07775035-65F4-FB15-AE2A-536E926CB69F}"/>
              </a:ext>
            </a:extLst>
          </p:cNvPr>
          <p:cNvPicPr>
            <a:picLocks noChangeAspect="1"/>
          </p:cNvPicPr>
          <p:nvPr/>
        </p:nvPicPr>
        <p:blipFill>
          <a:blip r:embed="rId3"/>
          <a:stretch>
            <a:fillRect/>
          </a:stretch>
        </p:blipFill>
        <p:spPr>
          <a:xfrm>
            <a:off x="4699694" y="3488606"/>
            <a:ext cx="5789045" cy="2867744"/>
          </a:xfrm>
          <a:prstGeom prst="rect">
            <a:avLst/>
          </a:prstGeom>
        </p:spPr>
      </p:pic>
    </p:spTree>
    <p:extLst>
      <p:ext uri="{BB962C8B-B14F-4D97-AF65-F5344CB8AC3E}">
        <p14:creationId xmlns:p14="http://schemas.microsoft.com/office/powerpoint/2010/main" val="29552894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3C887-5BD0-7905-6AB0-CBD1B5C1A6B7}"/>
              </a:ext>
            </a:extLst>
          </p:cNvPr>
          <p:cNvSpPr>
            <a:spLocks noGrp="1"/>
          </p:cNvSpPr>
          <p:nvPr>
            <p:ph type="title"/>
          </p:nvPr>
        </p:nvSpPr>
        <p:spPr>
          <a:xfrm>
            <a:off x="838199" y="662427"/>
            <a:ext cx="11095007" cy="819738"/>
          </a:xfrm>
        </p:spPr>
        <p:txBody>
          <a:bodyPr>
            <a:normAutofit fontScale="90000"/>
          </a:bodyPr>
          <a:lstStyle/>
          <a:p>
            <a:r>
              <a:rPr lang="en-US" sz="4000" b="1" noProof="0" dirty="0">
                <a:latin typeface="Open Sans" panose="020B0606030504020204" pitchFamily="34" charset="0"/>
                <a:ea typeface="Open Sans" panose="020B0606030504020204" pitchFamily="34" charset="0"/>
                <a:cs typeface="Open Sans" panose="020B0606030504020204" pitchFamily="34" charset="0"/>
              </a:rPr>
              <a:t>Datasets  - </a:t>
            </a:r>
            <a:r>
              <a:rPr lang="en-US" b="1" noProof="0" dirty="0"/>
              <a:t>Land Surface Temperature</a:t>
            </a:r>
            <a:r>
              <a:rPr lang="en-US" b="1" noProof="0" dirty="0">
                <a:latin typeface="Open Sans" panose="020B0606030504020204" pitchFamily="34" charset="0"/>
                <a:ea typeface="Open Sans" panose="020B0606030504020204" pitchFamily="34" charset="0"/>
                <a:cs typeface="Open Sans" panose="020B0606030504020204" pitchFamily="34" charset="0"/>
              </a:rPr>
              <a:t> </a:t>
            </a:r>
            <a:r>
              <a:rPr lang="en-US" sz="4000" b="1" noProof="0" dirty="0">
                <a:latin typeface="Open Sans" panose="020B0606030504020204" pitchFamily="34" charset="0"/>
                <a:ea typeface="Open Sans" panose="020B0606030504020204" pitchFamily="34" charset="0"/>
                <a:cs typeface="Open Sans" panose="020B0606030504020204" pitchFamily="34" charset="0"/>
              </a:rPr>
              <a:t>- Comments</a:t>
            </a:r>
            <a:endParaRPr lang="en-US" noProof="0" dirty="0"/>
          </a:p>
        </p:txBody>
      </p:sp>
      <p:sp>
        <p:nvSpPr>
          <p:cNvPr id="3" name="Content Placeholder 2">
            <a:extLst>
              <a:ext uri="{FF2B5EF4-FFF2-40B4-BE49-F238E27FC236}">
                <a16:creationId xmlns:a16="http://schemas.microsoft.com/office/drawing/2014/main" id="{97016C5E-D426-1D66-808D-5F5E768AB91C}"/>
              </a:ext>
            </a:extLst>
          </p:cNvPr>
          <p:cNvSpPr>
            <a:spLocks noGrp="1"/>
          </p:cNvSpPr>
          <p:nvPr>
            <p:ph idx="1"/>
          </p:nvPr>
        </p:nvSpPr>
        <p:spPr>
          <a:xfrm>
            <a:off x="838200" y="1922106"/>
            <a:ext cx="10515600" cy="4273467"/>
          </a:xfrm>
        </p:spPr>
        <p:txBody>
          <a:bodyPr>
            <a:normAutofit/>
          </a:bodyPr>
          <a:lstStyle/>
          <a:p>
            <a:r>
              <a:rPr lang="en-US" noProof="0" dirty="0"/>
              <a:t>Nothing to do with the data</a:t>
            </a:r>
            <a:endParaRPr lang="en-US" b="1" noProof="0"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Slide Number Placeholder 5">
            <a:extLst>
              <a:ext uri="{FF2B5EF4-FFF2-40B4-BE49-F238E27FC236}">
                <a16:creationId xmlns:a16="http://schemas.microsoft.com/office/drawing/2014/main" id="{0B3208FC-1169-0330-3ACF-017232BD335D}"/>
              </a:ext>
            </a:extLst>
          </p:cNvPr>
          <p:cNvSpPr>
            <a:spLocks noGrp="1"/>
          </p:cNvSpPr>
          <p:nvPr>
            <p:ph type="sldNum" sz="quarter" idx="4"/>
          </p:nvPr>
        </p:nvSpPr>
        <p:spPr/>
        <p:txBody>
          <a:bodyPr/>
          <a:lstStyle/>
          <a:p>
            <a:fld id="{AE208ADF-3ADD-483D-A721-14E3EEE2C135}" type="slidenum">
              <a:rPr lang="en-US" smtClean="0"/>
              <a:pPr/>
              <a:t>19</a:t>
            </a:fld>
            <a:endParaRPr lang="en-US" dirty="0"/>
          </a:p>
        </p:txBody>
      </p:sp>
    </p:spTree>
    <p:extLst>
      <p:ext uri="{BB962C8B-B14F-4D97-AF65-F5344CB8AC3E}">
        <p14:creationId xmlns:p14="http://schemas.microsoft.com/office/powerpoint/2010/main" val="4162791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1E3E3-BABA-ED1E-7823-72803E9DB412}"/>
              </a:ext>
            </a:extLst>
          </p:cNvPr>
          <p:cNvSpPr>
            <a:spLocks noGrp="1"/>
          </p:cNvSpPr>
          <p:nvPr>
            <p:ph type="title"/>
          </p:nvPr>
        </p:nvSpPr>
        <p:spPr/>
        <p:txBody>
          <a:bodyPr/>
          <a:lstStyle/>
          <a:p>
            <a:r>
              <a:rPr lang="en-US" b="1" noProof="0" dirty="0">
                <a:latin typeface="Open Sans" panose="020B0606030504020204" pitchFamily="34" charset="0"/>
                <a:ea typeface="Open Sans" panose="020B0606030504020204" pitchFamily="34" charset="0"/>
                <a:cs typeface="Open Sans" panose="020B0606030504020204" pitchFamily="34" charset="0"/>
              </a:rPr>
              <a:t>Table of content</a:t>
            </a:r>
          </a:p>
        </p:txBody>
      </p:sp>
      <p:sp>
        <p:nvSpPr>
          <p:cNvPr id="3" name="Content Placeholder 2">
            <a:extLst>
              <a:ext uri="{FF2B5EF4-FFF2-40B4-BE49-F238E27FC236}">
                <a16:creationId xmlns:a16="http://schemas.microsoft.com/office/drawing/2014/main" id="{48641984-2413-B65A-316A-B0F0C022676F}"/>
              </a:ext>
            </a:extLst>
          </p:cNvPr>
          <p:cNvSpPr>
            <a:spLocks noGrp="1"/>
          </p:cNvSpPr>
          <p:nvPr>
            <p:ph idx="1"/>
          </p:nvPr>
        </p:nvSpPr>
        <p:spPr/>
        <p:txBody>
          <a:bodyPr/>
          <a:lstStyle/>
          <a:p>
            <a:r>
              <a:rPr lang="en-US" b="1" noProof="0" dirty="0">
                <a:latin typeface="Open Sans" panose="020B0606030504020204" pitchFamily="34" charset="0"/>
                <a:ea typeface="Open Sans" panose="020B0606030504020204" pitchFamily="34" charset="0"/>
                <a:cs typeface="Open Sans" panose="020B0606030504020204" pitchFamily="34" charset="0"/>
              </a:rPr>
              <a:t>Aim of the </a:t>
            </a:r>
            <a:r>
              <a:rPr lang="en-US" b="1" noProof="0" dirty="0" err="1">
                <a:latin typeface="Open Sans" panose="020B0606030504020204" pitchFamily="34" charset="0"/>
                <a:ea typeface="Open Sans" panose="020B0606030504020204" pitchFamily="34" charset="0"/>
                <a:cs typeface="Open Sans" panose="020B0606030504020204" pitchFamily="34" charset="0"/>
              </a:rPr>
              <a:t>WildFire</a:t>
            </a:r>
            <a:r>
              <a:rPr lang="en-US" b="1" noProof="0" dirty="0">
                <a:latin typeface="Open Sans" panose="020B0606030504020204" pitchFamily="34" charset="0"/>
                <a:ea typeface="Open Sans" panose="020B0606030504020204" pitchFamily="34" charset="0"/>
                <a:cs typeface="Open Sans" panose="020B0606030504020204" pitchFamily="34" charset="0"/>
              </a:rPr>
              <a:t> Project</a:t>
            </a:r>
          </a:p>
          <a:p>
            <a:r>
              <a:rPr lang="en-US" sz="2400" b="1" noProof="0" dirty="0">
                <a:latin typeface="Open Sans" panose="020B0606030504020204" pitchFamily="34" charset="0"/>
                <a:ea typeface="Open Sans" panose="020B0606030504020204" pitchFamily="34" charset="0"/>
                <a:cs typeface="Open Sans" panose="020B0606030504020204" pitchFamily="34" charset="0"/>
              </a:rPr>
              <a:t>Dataset</a:t>
            </a:r>
          </a:p>
          <a:p>
            <a:r>
              <a:rPr lang="en-US" b="1" noProof="0" dirty="0" err="1">
                <a:latin typeface="Open Sans" panose="020B0606030504020204" pitchFamily="34" charset="0"/>
                <a:ea typeface="Open Sans" panose="020B0606030504020204" pitchFamily="34" charset="0"/>
                <a:cs typeface="Open Sans" panose="020B0606030504020204" pitchFamily="34" charset="0"/>
              </a:rPr>
              <a:t>DataCube</a:t>
            </a:r>
            <a:endParaRPr lang="en-US" b="1"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Next Step</a:t>
            </a:r>
            <a:endParaRPr lang="en-US" noProof="0" dirty="0"/>
          </a:p>
        </p:txBody>
      </p:sp>
      <p:sp>
        <p:nvSpPr>
          <p:cNvPr id="4" name="Date Placeholder 3">
            <a:extLst>
              <a:ext uri="{FF2B5EF4-FFF2-40B4-BE49-F238E27FC236}">
                <a16:creationId xmlns:a16="http://schemas.microsoft.com/office/drawing/2014/main" id="{D215F3DC-9B62-2A80-7ECC-3965BC44D749}"/>
              </a:ext>
            </a:extLst>
          </p:cNvPr>
          <p:cNvSpPr>
            <a:spLocks noGrp="1"/>
          </p:cNvSpPr>
          <p:nvPr>
            <p:ph type="dt" sz="half" idx="2"/>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B5407C4-B0BD-0B59-8F35-1F4623D7F8E6}"/>
              </a:ext>
            </a:extLst>
          </p:cNvPr>
          <p:cNvSpPr>
            <a:spLocks noGrp="1"/>
          </p:cNvSpPr>
          <p:nvPr>
            <p:ph type="ftr" sz="quarter" idx="3"/>
          </p:nvPr>
        </p:nvSpPr>
        <p:spPr/>
        <p:txBody>
          <a:bodyPr/>
          <a:lstStyle/>
          <a:p>
            <a:r>
              <a:rPr lang="en-US"/>
              <a:t>Sample Text</a:t>
            </a:r>
            <a:endParaRPr lang="en-US" dirty="0"/>
          </a:p>
        </p:txBody>
      </p:sp>
      <p:sp>
        <p:nvSpPr>
          <p:cNvPr id="6" name="Slide Number Placeholder 5">
            <a:extLst>
              <a:ext uri="{FF2B5EF4-FFF2-40B4-BE49-F238E27FC236}">
                <a16:creationId xmlns:a16="http://schemas.microsoft.com/office/drawing/2014/main" id="{1E347879-8A58-43F5-E2C2-9432B15E0A86}"/>
              </a:ext>
            </a:extLst>
          </p:cNvPr>
          <p:cNvSpPr>
            <a:spLocks noGrp="1"/>
          </p:cNvSpPr>
          <p:nvPr>
            <p:ph type="sldNum" sz="quarter" idx="4"/>
          </p:nvPr>
        </p:nvSpPr>
        <p:spPr/>
        <p:txBody>
          <a:bodyPr/>
          <a:lstStyle/>
          <a:p>
            <a:fld id="{AE208ADF-3ADD-483D-A721-14E3EEE2C135}" type="slidenum">
              <a:rPr lang="en-US" smtClean="0"/>
              <a:pPr/>
              <a:t>2</a:t>
            </a:fld>
            <a:endParaRPr lang="en-US" dirty="0"/>
          </a:p>
        </p:txBody>
      </p:sp>
    </p:spTree>
    <p:extLst>
      <p:ext uri="{BB962C8B-B14F-4D97-AF65-F5344CB8AC3E}">
        <p14:creationId xmlns:p14="http://schemas.microsoft.com/office/powerpoint/2010/main" val="42806130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4E9AA23-C631-275B-4D8D-DEBC53800475}"/>
              </a:ext>
            </a:extLst>
          </p:cNvPr>
          <p:cNvSpPr>
            <a:spLocks noGrp="1"/>
          </p:cNvSpPr>
          <p:nvPr>
            <p:ph sz="half" idx="1"/>
          </p:nvPr>
        </p:nvSpPr>
        <p:spPr>
          <a:xfrm>
            <a:off x="465221" y="1811756"/>
            <a:ext cx="5554579" cy="4365207"/>
          </a:xfrm>
        </p:spPr>
        <p:txBody>
          <a:bodyPr>
            <a:normAutofit/>
          </a:bodyPr>
          <a:lstStyle/>
          <a:p>
            <a:r>
              <a:rPr lang="en-US" b="1" noProof="0" dirty="0">
                <a:latin typeface="Open Sans" panose="020B0606030504020204" pitchFamily="34" charset="0"/>
                <a:ea typeface="Open Sans" panose="020B0606030504020204" pitchFamily="34" charset="0"/>
                <a:cs typeface="Open Sans" panose="020B0606030504020204" pitchFamily="34" charset="0"/>
              </a:rPr>
              <a:t>Extracted: </a:t>
            </a:r>
            <a:r>
              <a:rPr lang="en-US" b="1" noProof="0" dirty="0">
                <a:hlinkClick r:id="rId2"/>
              </a:rPr>
              <a:t>MOD11A1 variables</a:t>
            </a:r>
            <a:endParaRPr lang="en-US" b="1"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Start Date : </a:t>
            </a:r>
            <a:r>
              <a:rPr lang="en-US" noProof="0" dirty="0"/>
              <a:t>2010-01-01 00:00:00</a:t>
            </a:r>
            <a:endParaRPr lang="en-US"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End Date : </a:t>
            </a:r>
            <a:r>
              <a:rPr lang="en-US" noProof="0" dirty="0"/>
              <a:t>2022-12-31 00:00:00</a:t>
            </a:r>
            <a:endParaRPr lang="en-US"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Resolution:</a:t>
            </a:r>
            <a:r>
              <a:rPr lang="en-US" noProof="0" dirty="0">
                <a:latin typeface="Open Sans" panose="020B0606030504020204" pitchFamily="34" charset="0"/>
                <a:ea typeface="Open Sans" panose="020B0606030504020204" pitchFamily="34" charset="0"/>
                <a:cs typeface="Open Sans" panose="020B0606030504020204" pitchFamily="34" charset="0"/>
              </a:rPr>
              <a:t> 0,25°</a:t>
            </a:r>
          </a:p>
          <a:p>
            <a:r>
              <a:rPr lang="en-US" b="1" noProof="0" dirty="0">
                <a:latin typeface="Open Sans" panose="020B0606030504020204" pitchFamily="34" charset="0"/>
                <a:ea typeface="Open Sans" panose="020B0606030504020204" pitchFamily="34" charset="0"/>
                <a:cs typeface="Open Sans" panose="020B0606030504020204" pitchFamily="34" charset="0"/>
              </a:rPr>
              <a:t>Projection:</a:t>
            </a:r>
            <a:r>
              <a:rPr lang="en-US" noProof="0" dirty="0">
                <a:latin typeface="Open Sans" panose="020B0606030504020204" pitchFamily="34" charset="0"/>
                <a:ea typeface="Open Sans" panose="020B0606030504020204" pitchFamily="34" charset="0"/>
                <a:cs typeface="Open Sans" panose="020B0606030504020204" pitchFamily="34" charset="0"/>
              </a:rPr>
              <a:t> </a:t>
            </a:r>
            <a:r>
              <a:rPr lang="en-US" noProof="0" dirty="0"/>
              <a:t>rotated pole</a:t>
            </a:r>
            <a:endParaRPr lang="en-US"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Temporal granulometry:</a:t>
            </a:r>
            <a:r>
              <a:rPr lang="en-US" noProof="0" dirty="0">
                <a:latin typeface="Open Sans" panose="020B0606030504020204" pitchFamily="34" charset="0"/>
                <a:ea typeface="Open Sans" panose="020B0606030504020204" pitchFamily="34" charset="0"/>
                <a:cs typeface="Open Sans" panose="020B0606030504020204" pitchFamily="34" charset="0"/>
              </a:rPr>
              <a:t> 1 days</a:t>
            </a:r>
          </a:p>
          <a:p>
            <a:r>
              <a:rPr lang="en-US" b="1" noProof="0" dirty="0">
                <a:latin typeface="Open Sans" panose="020B0606030504020204" pitchFamily="34" charset="0"/>
                <a:ea typeface="Open Sans" panose="020B0606030504020204" pitchFamily="34" charset="0"/>
                <a:cs typeface="Open Sans" panose="020B0606030504020204" pitchFamily="34" charset="0"/>
              </a:rPr>
              <a:t>Spatial extent</a:t>
            </a:r>
            <a:r>
              <a:rPr lang="en-US" noProof="0" dirty="0">
                <a:latin typeface="Open Sans" panose="020B0606030504020204" pitchFamily="34" charset="0"/>
                <a:ea typeface="Open Sans" panose="020B0606030504020204" pitchFamily="34" charset="0"/>
                <a:cs typeface="Open Sans" panose="020B0606030504020204" pitchFamily="34" charset="0"/>
              </a:rPr>
              <a:t>: </a:t>
            </a:r>
            <a:r>
              <a:rPr lang="en-US" noProof="0" dirty="0"/>
              <a:t>Europe</a:t>
            </a:r>
            <a:endParaRPr lang="en-US" noProof="0" dirty="0">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en-US" noProof="0"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a:extLst>
              <a:ext uri="{FF2B5EF4-FFF2-40B4-BE49-F238E27FC236}">
                <a16:creationId xmlns:a16="http://schemas.microsoft.com/office/drawing/2014/main" id="{5D80637C-4BA5-4659-6C59-3AE5E496FD16}"/>
              </a:ext>
            </a:extLst>
          </p:cNvPr>
          <p:cNvSpPr>
            <a:spLocks noGrp="1"/>
          </p:cNvSpPr>
          <p:nvPr>
            <p:ph sz="half" idx="2"/>
          </p:nvPr>
        </p:nvSpPr>
        <p:spPr>
          <a:xfrm>
            <a:off x="6172199" y="1811756"/>
            <a:ext cx="5733661" cy="4654358"/>
          </a:xfrm>
        </p:spPr>
        <p:txBody>
          <a:bodyPr>
            <a:normAutofit/>
          </a:bodyPr>
          <a:lstStyle/>
          <a:p>
            <a:r>
              <a:rPr lang="en-US" b="1" noProof="0" dirty="0">
                <a:latin typeface="Open Sans" panose="020B0606030504020204" pitchFamily="34" charset="0"/>
                <a:ea typeface="Open Sans" panose="020B0606030504020204" pitchFamily="34" charset="0"/>
                <a:cs typeface="Open Sans" panose="020B0606030504020204" pitchFamily="34" charset="0"/>
              </a:rPr>
              <a:t>Content: </a:t>
            </a:r>
          </a:p>
          <a:p>
            <a:pPr marL="560070" lvl="1" indent="-285750">
              <a:buFontTx/>
              <a:buChar char="-"/>
            </a:pPr>
            <a:r>
              <a:rPr lang="en-US" b="1" noProof="0" dirty="0"/>
              <a:t>FWI </a:t>
            </a:r>
            <a:r>
              <a:rPr lang="en-US" b="0" i="1" noProof="0" dirty="0">
                <a:latin typeface="Open Sans" panose="020B0606030504020204" pitchFamily="34" charset="0"/>
                <a:ea typeface="Open Sans" panose="020B0606030504020204" pitchFamily="34" charset="0"/>
                <a:cs typeface="Open Sans" panose="020B0606030504020204" pitchFamily="34" charset="0"/>
              </a:rPr>
              <a:t>(</a:t>
            </a:r>
            <a:r>
              <a:rPr lang="en-US" b="0" noProof="0" dirty="0"/>
              <a:t>Fire Weather Index</a:t>
            </a:r>
            <a:r>
              <a:rPr lang="en-US" b="0" i="1" noProof="0" dirty="0">
                <a:latin typeface="Open Sans" panose="020B0606030504020204" pitchFamily="34" charset="0"/>
                <a:ea typeface="Open Sans" panose="020B0606030504020204" pitchFamily="34" charset="0"/>
                <a:cs typeface="Open Sans" panose="020B0606030504020204" pitchFamily="34" charset="0"/>
              </a:rPr>
              <a:t>) – continuous</a:t>
            </a:r>
          </a:p>
          <a:p>
            <a:pPr lvl="1"/>
            <a:r>
              <a:rPr lang="en-US" b="0" noProof="0" dirty="0">
                <a:latin typeface="Open Sans" panose="020B0606030504020204" pitchFamily="34" charset="0"/>
                <a:ea typeface="Open Sans" panose="020B0606030504020204" pitchFamily="34" charset="0"/>
                <a:cs typeface="Open Sans" panose="020B0606030504020204" pitchFamily="34" charset="0"/>
              </a:rPr>
              <a:t>	range : 1to 473 / unit: none</a:t>
            </a:r>
          </a:p>
        </p:txBody>
      </p:sp>
      <p:sp>
        <p:nvSpPr>
          <p:cNvPr id="4" name="Title 3">
            <a:extLst>
              <a:ext uri="{FF2B5EF4-FFF2-40B4-BE49-F238E27FC236}">
                <a16:creationId xmlns:a16="http://schemas.microsoft.com/office/drawing/2014/main" id="{0048AE08-1638-3C75-AFA9-F3A1449FA389}"/>
              </a:ext>
            </a:extLst>
          </p:cNvPr>
          <p:cNvSpPr>
            <a:spLocks noGrp="1"/>
          </p:cNvSpPr>
          <p:nvPr>
            <p:ph type="title"/>
          </p:nvPr>
        </p:nvSpPr>
        <p:spPr/>
        <p:txBody>
          <a:bodyPr>
            <a:normAutofit/>
          </a:bodyPr>
          <a:lstStyle/>
          <a:p>
            <a:r>
              <a:rPr lang="en-US" sz="4000" b="1" noProof="0" dirty="0">
                <a:latin typeface="Open Sans" panose="020B0606030504020204" pitchFamily="34" charset="0"/>
                <a:ea typeface="Open Sans" panose="020B0606030504020204" pitchFamily="34" charset="0"/>
                <a:cs typeface="Open Sans" panose="020B0606030504020204" pitchFamily="34" charset="0"/>
              </a:rPr>
              <a:t>Datasets  - </a:t>
            </a:r>
            <a:r>
              <a:rPr lang="en-US" b="1" noProof="0" dirty="0"/>
              <a:t>Fire Weather Index </a:t>
            </a:r>
            <a:r>
              <a:rPr lang="en-US" sz="4000" b="1" noProof="0" dirty="0">
                <a:latin typeface="Open Sans" panose="020B0606030504020204" pitchFamily="34" charset="0"/>
                <a:ea typeface="Open Sans" panose="020B0606030504020204" pitchFamily="34" charset="0"/>
                <a:cs typeface="Open Sans" panose="020B0606030504020204" pitchFamily="34" charset="0"/>
              </a:rPr>
              <a:t>- Description</a:t>
            </a:r>
            <a:endParaRPr lang="en-US" noProof="0" dirty="0"/>
          </a:p>
        </p:txBody>
      </p:sp>
      <p:sp>
        <p:nvSpPr>
          <p:cNvPr id="5" name="Slide Number Placeholder 5">
            <a:extLst>
              <a:ext uri="{FF2B5EF4-FFF2-40B4-BE49-F238E27FC236}">
                <a16:creationId xmlns:a16="http://schemas.microsoft.com/office/drawing/2014/main" id="{34750C84-CDA8-2B98-EACD-0BC5E43B9F84}"/>
              </a:ext>
            </a:extLst>
          </p:cNvPr>
          <p:cNvSpPr txBox="1">
            <a:spLocks/>
          </p:cNvSpPr>
          <p:nvPr/>
        </p:nvSpPr>
        <p:spPr>
          <a:xfrm>
            <a:off x="10518474" y="6356350"/>
            <a:ext cx="1414733"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E208ADF-3ADD-483D-A721-14E3EEE2C135}" type="slidenum">
              <a:rPr lang="en-US" sz="900" smtClean="0">
                <a:latin typeface="Open Sans" panose="020B0606030504020204" pitchFamily="34" charset="0"/>
              </a:rPr>
              <a:pPr algn="r"/>
              <a:t>20</a:t>
            </a:fld>
            <a:endParaRPr lang="en-US" sz="900" dirty="0">
              <a:latin typeface="Open Sans" panose="020B0606030504020204" pitchFamily="34" charset="0"/>
            </a:endParaRPr>
          </a:p>
        </p:txBody>
      </p:sp>
    </p:spTree>
    <p:extLst>
      <p:ext uri="{BB962C8B-B14F-4D97-AF65-F5344CB8AC3E}">
        <p14:creationId xmlns:p14="http://schemas.microsoft.com/office/powerpoint/2010/main" val="1566967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002F5-1E20-9A55-DFAE-DC2AA414AD63}"/>
              </a:ext>
            </a:extLst>
          </p:cNvPr>
          <p:cNvSpPr>
            <a:spLocks noGrp="1"/>
          </p:cNvSpPr>
          <p:nvPr>
            <p:ph type="title"/>
          </p:nvPr>
        </p:nvSpPr>
        <p:spPr>
          <a:xfrm>
            <a:off x="838200" y="733127"/>
            <a:ext cx="10515600" cy="819738"/>
          </a:xfrm>
        </p:spPr>
        <p:txBody>
          <a:bodyPr>
            <a:normAutofit fontScale="90000"/>
          </a:bodyPr>
          <a:lstStyle/>
          <a:p>
            <a:r>
              <a:rPr lang="en-US" sz="4000" b="1" noProof="0" dirty="0">
                <a:latin typeface="Open Sans" panose="020B0606030504020204" pitchFamily="34" charset="0"/>
                <a:ea typeface="Open Sans" panose="020B0606030504020204" pitchFamily="34" charset="0"/>
                <a:cs typeface="Open Sans" panose="020B0606030504020204" pitchFamily="34" charset="0"/>
              </a:rPr>
              <a:t>Datasets  - </a:t>
            </a:r>
            <a:r>
              <a:rPr lang="en-US" b="1" noProof="0" dirty="0"/>
              <a:t>Fire Weather Index </a:t>
            </a:r>
            <a:r>
              <a:rPr lang="en-US" sz="4000" b="1" noProof="0" dirty="0">
                <a:latin typeface="Open Sans" panose="020B0606030504020204" pitchFamily="34" charset="0"/>
                <a:ea typeface="Open Sans" panose="020B0606030504020204" pitchFamily="34" charset="0"/>
                <a:cs typeface="Open Sans" panose="020B0606030504020204" pitchFamily="34" charset="0"/>
              </a:rPr>
              <a:t>- Visualization</a:t>
            </a:r>
            <a:endParaRPr lang="en-US" b="1" noProof="0" dirty="0"/>
          </a:p>
        </p:txBody>
      </p:sp>
      <p:sp>
        <p:nvSpPr>
          <p:cNvPr id="6" name="Slide Number Placeholder 5">
            <a:extLst>
              <a:ext uri="{FF2B5EF4-FFF2-40B4-BE49-F238E27FC236}">
                <a16:creationId xmlns:a16="http://schemas.microsoft.com/office/drawing/2014/main" id="{93F1C0A5-42B1-1327-D7BA-0ECA93FDB24C}"/>
              </a:ext>
            </a:extLst>
          </p:cNvPr>
          <p:cNvSpPr>
            <a:spLocks noGrp="1"/>
          </p:cNvSpPr>
          <p:nvPr>
            <p:ph type="sldNum" sz="quarter" idx="4"/>
          </p:nvPr>
        </p:nvSpPr>
        <p:spPr/>
        <p:txBody>
          <a:bodyPr/>
          <a:lstStyle/>
          <a:p>
            <a:fld id="{AE208ADF-3ADD-483D-A721-14E3EEE2C135}" type="slidenum">
              <a:rPr lang="en-US" smtClean="0"/>
              <a:pPr/>
              <a:t>21</a:t>
            </a:fld>
            <a:endParaRPr lang="en-US" dirty="0"/>
          </a:p>
        </p:txBody>
      </p:sp>
      <p:sp>
        <p:nvSpPr>
          <p:cNvPr id="9" name="Content Placeholder 2">
            <a:extLst>
              <a:ext uri="{FF2B5EF4-FFF2-40B4-BE49-F238E27FC236}">
                <a16:creationId xmlns:a16="http://schemas.microsoft.com/office/drawing/2014/main" id="{2FCA6867-9EF7-C74B-9D8C-3933FD2C36DB}"/>
              </a:ext>
            </a:extLst>
          </p:cNvPr>
          <p:cNvSpPr txBox="1">
            <a:spLocks/>
          </p:cNvSpPr>
          <p:nvPr/>
        </p:nvSpPr>
        <p:spPr>
          <a:xfrm>
            <a:off x="7921690" y="1831910"/>
            <a:ext cx="3984170" cy="4634203"/>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900" b="1" kern="1200" spc="100" baseline="0">
                <a:solidFill>
                  <a:schemeClr val="tx2">
                    <a:alpha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dirty="0">
              <a:latin typeface="Open Sans" panose="020B0606030504020204" pitchFamily="34" charset="0"/>
            </a:endParaRPr>
          </a:p>
        </p:txBody>
      </p:sp>
      <p:pic>
        <p:nvPicPr>
          <p:cNvPr id="4" name="Picture 3" descr="Map&#10;&#10;Description automatically generated">
            <a:extLst>
              <a:ext uri="{FF2B5EF4-FFF2-40B4-BE49-F238E27FC236}">
                <a16:creationId xmlns:a16="http://schemas.microsoft.com/office/drawing/2014/main" id="{5A4072B3-169B-7818-F853-AA93898A5FA4}"/>
              </a:ext>
            </a:extLst>
          </p:cNvPr>
          <p:cNvPicPr>
            <a:picLocks noChangeAspect="1"/>
          </p:cNvPicPr>
          <p:nvPr/>
        </p:nvPicPr>
        <p:blipFill>
          <a:blip r:embed="rId2"/>
          <a:stretch>
            <a:fillRect/>
          </a:stretch>
        </p:blipFill>
        <p:spPr>
          <a:xfrm>
            <a:off x="2210431" y="1663101"/>
            <a:ext cx="7238368" cy="4803012"/>
          </a:xfrm>
          <a:prstGeom prst="rect">
            <a:avLst/>
          </a:prstGeom>
        </p:spPr>
      </p:pic>
    </p:spTree>
    <p:extLst>
      <p:ext uri="{BB962C8B-B14F-4D97-AF65-F5344CB8AC3E}">
        <p14:creationId xmlns:p14="http://schemas.microsoft.com/office/powerpoint/2010/main" val="8542387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3C887-5BD0-7905-6AB0-CBD1B5C1A6B7}"/>
              </a:ext>
            </a:extLst>
          </p:cNvPr>
          <p:cNvSpPr>
            <a:spLocks noGrp="1"/>
          </p:cNvSpPr>
          <p:nvPr>
            <p:ph type="title"/>
          </p:nvPr>
        </p:nvSpPr>
        <p:spPr/>
        <p:txBody>
          <a:bodyPr>
            <a:normAutofit/>
          </a:bodyPr>
          <a:lstStyle/>
          <a:p>
            <a:r>
              <a:rPr lang="en-US" sz="4000" b="1" noProof="0" dirty="0">
                <a:latin typeface="Open Sans" panose="020B0606030504020204" pitchFamily="34" charset="0"/>
                <a:ea typeface="Open Sans" panose="020B0606030504020204" pitchFamily="34" charset="0"/>
                <a:cs typeface="Open Sans" panose="020B0606030504020204" pitchFamily="34" charset="0"/>
              </a:rPr>
              <a:t>Datasets  - </a:t>
            </a:r>
            <a:r>
              <a:rPr lang="en-US" b="1" noProof="0" dirty="0"/>
              <a:t>Fire Weather Index </a:t>
            </a:r>
            <a:r>
              <a:rPr lang="en-US" sz="4000" b="1" noProof="0" dirty="0">
                <a:latin typeface="Open Sans" panose="020B0606030504020204" pitchFamily="34" charset="0"/>
                <a:ea typeface="Open Sans" panose="020B0606030504020204" pitchFamily="34" charset="0"/>
                <a:cs typeface="Open Sans" panose="020B0606030504020204" pitchFamily="34" charset="0"/>
              </a:rPr>
              <a:t>- Comments</a:t>
            </a:r>
            <a:endParaRPr lang="en-US" noProof="0" dirty="0"/>
          </a:p>
        </p:txBody>
      </p:sp>
      <p:sp>
        <p:nvSpPr>
          <p:cNvPr id="3" name="Content Placeholder 2">
            <a:extLst>
              <a:ext uri="{FF2B5EF4-FFF2-40B4-BE49-F238E27FC236}">
                <a16:creationId xmlns:a16="http://schemas.microsoft.com/office/drawing/2014/main" id="{97016C5E-D426-1D66-808D-5F5E768AB91C}"/>
              </a:ext>
            </a:extLst>
          </p:cNvPr>
          <p:cNvSpPr>
            <a:spLocks noGrp="1"/>
          </p:cNvSpPr>
          <p:nvPr>
            <p:ph idx="1"/>
          </p:nvPr>
        </p:nvSpPr>
        <p:spPr>
          <a:xfrm>
            <a:off x="838200" y="1922106"/>
            <a:ext cx="10515600" cy="4273467"/>
          </a:xfrm>
        </p:spPr>
        <p:txBody>
          <a:bodyPr>
            <a:normAutofit/>
          </a:bodyPr>
          <a:lstStyle/>
          <a:p>
            <a:r>
              <a:rPr lang="en-US" noProof="0" dirty="0"/>
              <a:t>The fire weather index can be </a:t>
            </a:r>
            <a:r>
              <a:rPr lang="en-US" u="sng" noProof="0" dirty="0"/>
              <a:t>categorized into 6 classes </a:t>
            </a:r>
            <a:r>
              <a:rPr lang="en-US" noProof="0" dirty="0"/>
              <a:t>of danger as follows: </a:t>
            </a:r>
          </a:p>
          <a:p>
            <a:endParaRPr lang="en-US" u="sng" dirty="0"/>
          </a:p>
          <a:p>
            <a:endParaRPr lang="en-US" u="sng" dirty="0"/>
          </a:p>
          <a:p>
            <a:pPr marL="0" indent="0">
              <a:buNone/>
            </a:pPr>
            <a:endParaRPr lang="en-US" u="sng" dirty="0"/>
          </a:p>
          <a:p>
            <a:r>
              <a:rPr lang="en-US" u="sng" dirty="0"/>
              <a:t>N</a:t>
            </a:r>
            <a:r>
              <a:rPr lang="en-US" u="sng" noProof="0" dirty="0" err="1"/>
              <a:t>eed</a:t>
            </a:r>
            <a:r>
              <a:rPr lang="en-US" u="sng" noProof="0" dirty="0"/>
              <a:t> to change the extent and the projection</a:t>
            </a:r>
          </a:p>
          <a:p>
            <a:endParaRPr lang="en-US" b="1" u="sng" noProof="0"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Slide Number Placeholder 5">
            <a:extLst>
              <a:ext uri="{FF2B5EF4-FFF2-40B4-BE49-F238E27FC236}">
                <a16:creationId xmlns:a16="http://schemas.microsoft.com/office/drawing/2014/main" id="{0B3208FC-1169-0330-3ACF-017232BD335D}"/>
              </a:ext>
            </a:extLst>
          </p:cNvPr>
          <p:cNvSpPr>
            <a:spLocks noGrp="1"/>
          </p:cNvSpPr>
          <p:nvPr>
            <p:ph type="sldNum" sz="quarter" idx="4"/>
          </p:nvPr>
        </p:nvSpPr>
        <p:spPr/>
        <p:txBody>
          <a:bodyPr/>
          <a:lstStyle/>
          <a:p>
            <a:fld id="{AE208ADF-3ADD-483D-A721-14E3EEE2C135}" type="slidenum">
              <a:rPr lang="en-US" smtClean="0"/>
              <a:pPr/>
              <a:t>22</a:t>
            </a:fld>
            <a:endParaRPr lang="en-US" dirty="0"/>
          </a:p>
        </p:txBody>
      </p:sp>
      <p:grpSp>
        <p:nvGrpSpPr>
          <p:cNvPr id="12" name="Group 11">
            <a:extLst>
              <a:ext uri="{FF2B5EF4-FFF2-40B4-BE49-F238E27FC236}">
                <a16:creationId xmlns:a16="http://schemas.microsoft.com/office/drawing/2014/main" id="{9A69B39B-D289-5E82-78CF-344426C8A8C7}"/>
              </a:ext>
            </a:extLst>
          </p:cNvPr>
          <p:cNvGrpSpPr/>
          <p:nvPr/>
        </p:nvGrpSpPr>
        <p:grpSpPr>
          <a:xfrm>
            <a:off x="836158" y="2744156"/>
            <a:ext cx="10333825" cy="1369688"/>
            <a:chOff x="929087" y="5591118"/>
            <a:chExt cx="10333825" cy="1369688"/>
          </a:xfrm>
        </p:grpSpPr>
        <p:graphicFrame>
          <p:nvGraphicFramePr>
            <p:cNvPr id="13" name="Diagram 12">
              <a:extLst>
                <a:ext uri="{FF2B5EF4-FFF2-40B4-BE49-F238E27FC236}">
                  <a16:creationId xmlns:a16="http://schemas.microsoft.com/office/drawing/2014/main" id="{8B83DF90-489D-9673-F4B5-8016AE12B1AD}"/>
                </a:ext>
              </a:extLst>
            </p:cNvPr>
            <p:cNvGraphicFramePr/>
            <p:nvPr>
              <p:extLst>
                <p:ext uri="{D42A27DB-BD31-4B8C-83A1-F6EECF244321}">
                  <p14:modId xmlns:p14="http://schemas.microsoft.com/office/powerpoint/2010/main" val="4193528781"/>
                </p:ext>
              </p:extLst>
            </p:nvPr>
          </p:nvGraphicFramePr>
          <p:xfrm>
            <a:off x="929087" y="5591118"/>
            <a:ext cx="10333825" cy="1369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TextBox 13">
              <a:extLst>
                <a:ext uri="{FF2B5EF4-FFF2-40B4-BE49-F238E27FC236}">
                  <a16:creationId xmlns:a16="http://schemas.microsoft.com/office/drawing/2014/main" id="{0920E0AD-CA98-4786-09EF-E68AF9E1E324}"/>
                </a:ext>
              </a:extLst>
            </p:cNvPr>
            <p:cNvSpPr txBox="1"/>
            <p:nvPr/>
          </p:nvSpPr>
          <p:spPr>
            <a:xfrm>
              <a:off x="2556389" y="6086590"/>
              <a:ext cx="538930" cy="400110"/>
            </a:xfrm>
            <a:prstGeom prst="rect">
              <a:avLst/>
            </a:prstGeom>
            <a:noFill/>
          </p:spPr>
          <p:txBody>
            <a:bodyPr wrap="none" rtlCol="0">
              <a:spAutoFit/>
            </a:bodyPr>
            <a:lstStyle/>
            <a:p>
              <a:r>
                <a:rPr lang="en-US" sz="2000" b="1" dirty="0">
                  <a:solidFill>
                    <a:schemeClr val="accent6">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5,2</a:t>
              </a:r>
            </a:p>
          </p:txBody>
        </p:sp>
        <p:sp>
          <p:nvSpPr>
            <p:cNvPr id="15" name="TextBox 14">
              <a:extLst>
                <a:ext uri="{FF2B5EF4-FFF2-40B4-BE49-F238E27FC236}">
                  <a16:creationId xmlns:a16="http://schemas.microsoft.com/office/drawing/2014/main" id="{292DE215-FCEF-A156-7687-54DF5E8B7ADF}"/>
                </a:ext>
              </a:extLst>
            </p:cNvPr>
            <p:cNvSpPr txBox="1"/>
            <p:nvPr/>
          </p:nvSpPr>
          <p:spPr>
            <a:xfrm>
              <a:off x="4183691" y="6088721"/>
              <a:ext cx="689612" cy="400110"/>
            </a:xfrm>
            <a:prstGeom prst="rect">
              <a:avLst/>
            </a:prstGeom>
            <a:noFill/>
          </p:spPr>
          <p:txBody>
            <a:bodyPr wrap="none" rtlCol="0">
              <a:spAutoFit/>
            </a:bodyPr>
            <a:lstStyle/>
            <a:p>
              <a:r>
                <a:rPr lang="en-US" sz="2000" b="1" dirty="0">
                  <a:solidFill>
                    <a:schemeClr val="accent6">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11,2</a:t>
              </a:r>
            </a:p>
          </p:txBody>
        </p:sp>
        <p:sp>
          <p:nvSpPr>
            <p:cNvPr id="16" name="TextBox 15">
              <a:extLst>
                <a:ext uri="{FF2B5EF4-FFF2-40B4-BE49-F238E27FC236}">
                  <a16:creationId xmlns:a16="http://schemas.microsoft.com/office/drawing/2014/main" id="{E91EE905-ED3C-F3CF-DF65-D619D6C6C233}"/>
                </a:ext>
              </a:extLst>
            </p:cNvPr>
            <p:cNvSpPr txBox="1"/>
            <p:nvPr/>
          </p:nvSpPr>
          <p:spPr>
            <a:xfrm>
              <a:off x="5902683" y="6086590"/>
              <a:ext cx="689612" cy="400110"/>
            </a:xfrm>
            <a:prstGeom prst="rect">
              <a:avLst/>
            </a:prstGeom>
            <a:noFill/>
          </p:spPr>
          <p:txBody>
            <a:bodyPr wrap="none" rtlCol="0">
              <a:spAutoFit/>
            </a:bodyPr>
            <a:lstStyle/>
            <a:p>
              <a:r>
                <a:rPr lang="en-US" sz="2000" b="1" dirty="0">
                  <a:solidFill>
                    <a:schemeClr val="accent6">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21,3</a:t>
              </a:r>
            </a:p>
          </p:txBody>
        </p:sp>
        <p:sp>
          <p:nvSpPr>
            <p:cNvPr id="17" name="TextBox 16">
              <a:extLst>
                <a:ext uri="{FF2B5EF4-FFF2-40B4-BE49-F238E27FC236}">
                  <a16:creationId xmlns:a16="http://schemas.microsoft.com/office/drawing/2014/main" id="{FC336ADE-0AEC-0038-96B9-66DCEF9B6CCE}"/>
                </a:ext>
              </a:extLst>
            </p:cNvPr>
            <p:cNvSpPr txBox="1"/>
            <p:nvPr/>
          </p:nvSpPr>
          <p:spPr>
            <a:xfrm>
              <a:off x="7690501" y="6075677"/>
              <a:ext cx="479618" cy="400110"/>
            </a:xfrm>
            <a:prstGeom prst="rect">
              <a:avLst/>
            </a:prstGeom>
            <a:noFill/>
          </p:spPr>
          <p:txBody>
            <a:bodyPr wrap="none" rtlCol="0">
              <a:spAutoFit/>
            </a:bodyPr>
            <a:lstStyle/>
            <a:p>
              <a:r>
                <a:rPr lang="en-US" sz="2000" b="1" dirty="0">
                  <a:solidFill>
                    <a:schemeClr val="accent6">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38</a:t>
              </a:r>
            </a:p>
          </p:txBody>
        </p:sp>
        <p:sp>
          <p:nvSpPr>
            <p:cNvPr id="18" name="TextBox 17">
              <a:extLst>
                <a:ext uri="{FF2B5EF4-FFF2-40B4-BE49-F238E27FC236}">
                  <a16:creationId xmlns:a16="http://schemas.microsoft.com/office/drawing/2014/main" id="{A01CE6C3-0348-B50F-11E0-60841BBD1C75}"/>
                </a:ext>
              </a:extLst>
            </p:cNvPr>
            <p:cNvSpPr txBox="1"/>
            <p:nvPr/>
          </p:nvSpPr>
          <p:spPr>
            <a:xfrm>
              <a:off x="9350499" y="6086590"/>
              <a:ext cx="479618" cy="400110"/>
            </a:xfrm>
            <a:prstGeom prst="rect">
              <a:avLst/>
            </a:prstGeom>
            <a:noFill/>
          </p:spPr>
          <p:txBody>
            <a:bodyPr wrap="none" rtlCol="0">
              <a:spAutoFit/>
            </a:bodyPr>
            <a:lstStyle/>
            <a:p>
              <a:r>
                <a:rPr lang="en-US" sz="2000" b="1" dirty="0">
                  <a:solidFill>
                    <a:schemeClr val="accent6">
                      <a:lumMod val="60000"/>
                      <a:lumOff val="40000"/>
                    </a:schemeClr>
                  </a:solidFill>
                  <a:latin typeface="Open Sans" panose="020B0606030504020204" pitchFamily="34" charset="0"/>
                  <a:ea typeface="Open Sans" panose="020B0606030504020204" pitchFamily="34" charset="0"/>
                  <a:cs typeface="Open Sans" panose="020B0606030504020204" pitchFamily="34" charset="0"/>
                </a:rPr>
                <a:t>50</a:t>
              </a:r>
            </a:p>
          </p:txBody>
        </p:sp>
      </p:grpSp>
    </p:spTree>
    <p:extLst>
      <p:ext uri="{BB962C8B-B14F-4D97-AF65-F5344CB8AC3E}">
        <p14:creationId xmlns:p14="http://schemas.microsoft.com/office/powerpoint/2010/main" val="34251433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4E9AA23-C631-275B-4D8D-DEBC53800475}"/>
              </a:ext>
            </a:extLst>
          </p:cNvPr>
          <p:cNvSpPr>
            <a:spLocks noGrp="1"/>
          </p:cNvSpPr>
          <p:nvPr>
            <p:ph sz="half" idx="1"/>
          </p:nvPr>
        </p:nvSpPr>
        <p:spPr>
          <a:xfrm>
            <a:off x="465221" y="1811756"/>
            <a:ext cx="5554579" cy="4365207"/>
          </a:xfrm>
        </p:spPr>
        <p:txBody>
          <a:bodyPr>
            <a:normAutofit fontScale="85000" lnSpcReduction="10000"/>
          </a:bodyPr>
          <a:lstStyle/>
          <a:p>
            <a:r>
              <a:rPr lang="en-US" b="1" noProof="0" dirty="0">
                <a:latin typeface="Open Sans" panose="020B0606030504020204" pitchFamily="34" charset="0"/>
                <a:ea typeface="Open Sans" panose="020B0606030504020204" pitchFamily="34" charset="0"/>
                <a:cs typeface="Open Sans" panose="020B0606030504020204" pitchFamily="34" charset="0"/>
              </a:rPr>
              <a:t>Extracted: </a:t>
            </a:r>
            <a:r>
              <a:rPr lang="en-US" b="1" noProof="0" dirty="0">
                <a:hlinkClick r:id="rId3"/>
              </a:rPr>
              <a:t>MCD64A1 </a:t>
            </a:r>
            <a:r>
              <a:rPr lang="en-US" b="1" noProof="0" dirty="0">
                <a:effectLst/>
                <a:hlinkClick r:id="rId3"/>
              </a:rPr>
              <a:t>v061</a:t>
            </a:r>
            <a:endParaRPr lang="en-US" b="1" noProof="0" dirty="0"/>
          </a:p>
          <a:p>
            <a:r>
              <a:rPr lang="en-US" b="1" noProof="0" dirty="0">
                <a:latin typeface="Open Sans" panose="020B0606030504020204" pitchFamily="34" charset="0"/>
                <a:ea typeface="Open Sans" panose="020B0606030504020204" pitchFamily="34" charset="0"/>
                <a:cs typeface="Open Sans" panose="020B0606030504020204" pitchFamily="34" charset="0"/>
              </a:rPr>
              <a:t>Start Date : </a:t>
            </a:r>
            <a:r>
              <a:rPr lang="en-US" noProof="0" dirty="0"/>
              <a:t>2010-01-01 00:00:00</a:t>
            </a:r>
            <a:endParaRPr lang="en-US"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End Date : </a:t>
            </a:r>
            <a:r>
              <a:rPr lang="en-US" noProof="0" dirty="0"/>
              <a:t>2022-02-01 00:00:00</a:t>
            </a:r>
            <a:endParaRPr lang="en-US"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Resolution:</a:t>
            </a:r>
            <a:r>
              <a:rPr lang="en-US" noProof="0" dirty="0">
                <a:latin typeface="Open Sans" panose="020B0606030504020204" pitchFamily="34" charset="0"/>
                <a:ea typeface="Open Sans" panose="020B0606030504020204" pitchFamily="34" charset="0"/>
                <a:cs typeface="Open Sans" panose="020B0606030504020204" pitchFamily="34" charset="0"/>
              </a:rPr>
              <a:t> 500m</a:t>
            </a:r>
          </a:p>
          <a:p>
            <a:r>
              <a:rPr lang="en-US" b="1" noProof="0" dirty="0">
                <a:latin typeface="Open Sans" panose="020B0606030504020204" pitchFamily="34" charset="0"/>
                <a:ea typeface="Open Sans" panose="020B0606030504020204" pitchFamily="34" charset="0"/>
                <a:cs typeface="Open Sans" panose="020B0606030504020204" pitchFamily="34" charset="0"/>
              </a:rPr>
              <a:t>Projection:</a:t>
            </a:r>
            <a:r>
              <a:rPr lang="en-US" noProof="0" dirty="0">
                <a:latin typeface="Open Sans" panose="020B0606030504020204" pitchFamily="34" charset="0"/>
                <a:ea typeface="Open Sans" panose="020B0606030504020204" pitchFamily="34" charset="0"/>
                <a:cs typeface="Open Sans" panose="020B0606030504020204" pitchFamily="34" charset="0"/>
              </a:rPr>
              <a:t> </a:t>
            </a:r>
            <a:r>
              <a:rPr lang="en-US" noProof="0" dirty="0"/>
              <a:t>sinusoidal</a:t>
            </a:r>
            <a:endParaRPr lang="en-US"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Temporal granulometry:</a:t>
            </a:r>
            <a:r>
              <a:rPr lang="en-US" noProof="0" dirty="0">
                <a:latin typeface="Open Sans" panose="020B0606030504020204" pitchFamily="34" charset="0"/>
                <a:ea typeface="Open Sans" panose="020B0606030504020204" pitchFamily="34" charset="0"/>
                <a:cs typeface="Open Sans" panose="020B0606030504020204" pitchFamily="34" charset="0"/>
              </a:rPr>
              <a:t> 1 month</a:t>
            </a:r>
          </a:p>
          <a:p>
            <a:r>
              <a:rPr lang="en-US" b="1" noProof="0" dirty="0">
                <a:latin typeface="Open Sans" panose="020B0606030504020204" pitchFamily="34" charset="0"/>
                <a:ea typeface="Open Sans" panose="020B0606030504020204" pitchFamily="34" charset="0"/>
                <a:cs typeface="Open Sans" panose="020B0606030504020204" pitchFamily="34" charset="0"/>
              </a:rPr>
              <a:t>Spatial extent</a:t>
            </a:r>
            <a:r>
              <a:rPr lang="en-US" noProof="0" dirty="0">
                <a:latin typeface="Open Sans" panose="020B0606030504020204" pitchFamily="34" charset="0"/>
                <a:ea typeface="Open Sans" panose="020B0606030504020204" pitchFamily="34" charset="0"/>
                <a:cs typeface="Open Sans" panose="020B0606030504020204" pitchFamily="34" charset="0"/>
              </a:rPr>
              <a:t>: </a:t>
            </a:r>
            <a:r>
              <a:rPr lang="en-US" noProof="0" dirty="0"/>
              <a:t>AOI</a:t>
            </a:r>
            <a:endParaRPr lang="en-US" noProof="0" dirty="0">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en-US" noProof="0"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a:extLst>
              <a:ext uri="{FF2B5EF4-FFF2-40B4-BE49-F238E27FC236}">
                <a16:creationId xmlns:a16="http://schemas.microsoft.com/office/drawing/2014/main" id="{5D80637C-4BA5-4659-6C59-3AE5E496FD16}"/>
              </a:ext>
            </a:extLst>
          </p:cNvPr>
          <p:cNvSpPr>
            <a:spLocks noGrp="1"/>
          </p:cNvSpPr>
          <p:nvPr>
            <p:ph sz="half" idx="2"/>
          </p:nvPr>
        </p:nvSpPr>
        <p:spPr>
          <a:xfrm>
            <a:off x="6172199" y="1811756"/>
            <a:ext cx="5733661" cy="4654358"/>
          </a:xfrm>
        </p:spPr>
        <p:txBody>
          <a:bodyPr>
            <a:normAutofit fontScale="85000" lnSpcReduction="10000"/>
          </a:bodyPr>
          <a:lstStyle/>
          <a:p>
            <a:r>
              <a:rPr lang="en-US" b="1" noProof="0" dirty="0">
                <a:latin typeface="Open Sans" panose="020B0606030504020204" pitchFamily="34" charset="0"/>
                <a:ea typeface="Open Sans" panose="020B0606030504020204" pitchFamily="34" charset="0"/>
                <a:cs typeface="Open Sans" panose="020B0606030504020204" pitchFamily="34" charset="0"/>
              </a:rPr>
              <a:t>Content: </a:t>
            </a:r>
          </a:p>
          <a:p>
            <a:pPr marL="560070" lvl="1" indent="-285750">
              <a:buFontTx/>
              <a:buChar char="-"/>
            </a:pPr>
            <a:r>
              <a:rPr lang="en-US" noProof="0" dirty="0" err="1"/>
              <a:t>Burn_Date</a:t>
            </a:r>
            <a:r>
              <a:rPr lang="en-US" b="1" noProof="0" dirty="0"/>
              <a:t> </a:t>
            </a:r>
            <a:r>
              <a:rPr lang="en-US" b="0" i="1" noProof="0" dirty="0">
                <a:latin typeface="Open Sans" panose="020B0606030504020204" pitchFamily="34" charset="0"/>
                <a:ea typeface="Open Sans" panose="020B0606030504020204" pitchFamily="34" charset="0"/>
                <a:cs typeface="Open Sans" panose="020B0606030504020204" pitchFamily="34" charset="0"/>
              </a:rPr>
              <a:t>(</a:t>
            </a:r>
            <a:r>
              <a:rPr lang="en-US" b="0" noProof="0" dirty="0"/>
              <a:t>ordinal day of burn</a:t>
            </a:r>
            <a:r>
              <a:rPr lang="en-US" b="0" i="1" noProof="0" dirty="0">
                <a:latin typeface="Open Sans" panose="020B0606030504020204" pitchFamily="34" charset="0"/>
                <a:ea typeface="Open Sans" panose="020B0606030504020204" pitchFamily="34" charset="0"/>
                <a:cs typeface="Open Sans" panose="020B0606030504020204" pitchFamily="34" charset="0"/>
              </a:rPr>
              <a:t>) – </a:t>
            </a:r>
            <a:r>
              <a:rPr lang="en-US" b="0" i="1" noProof="0" dirty="0"/>
              <a:t>categorical</a:t>
            </a:r>
            <a:endParaRPr lang="en-US" b="0" i="1" noProof="0" dirty="0">
              <a:latin typeface="Open Sans" panose="020B0606030504020204" pitchFamily="34" charset="0"/>
              <a:ea typeface="Open Sans" panose="020B0606030504020204" pitchFamily="34" charset="0"/>
              <a:cs typeface="Open Sans" panose="020B0606030504020204" pitchFamily="34" charset="0"/>
            </a:endParaRPr>
          </a:p>
          <a:p>
            <a:pPr lvl="1"/>
            <a:r>
              <a:rPr lang="en-US" b="0" noProof="0" dirty="0">
                <a:latin typeface="Open Sans" panose="020B0606030504020204" pitchFamily="34" charset="0"/>
                <a:ea typeface="Open Sans" panose="020B0606030504020204" pitchFamily="34" charset="0"/>
                <a:cs typeface="Open Sans" panose="020B0606030504020204" pitchFamily="34" charset="0"/>
              </a:rPr>
              <a:t>	range : 0 to 366 / unit: day</a:t>
            </a:r>
          </a:p>
          <a:p>
            <a:pPr marL="560070" lvl="1" indent="-285750">
              <a:buFontTx/>
              <a:buChar char="-"/>
            </a:pPr>
            <a:r>
              <a:rPr lang="en-US" noProof="0" dirty="0" err="1"/>
              <a:t>First_Day</a:t>
            </a:r>
            <a:r>
              <a:rPr lang="en-US" noProof="0" dirty="0"/>
              <a:t> </a:t>
            </a:r>
            <a:r>
              <a:rPr lang="en-US" b="0" i="1" noProof="0" dirty="0">
                <a:latin typeface="Open Sans" panose="020B0606030504020204" pitchFamily="34" charset="0"/>
                <a:ea typeface="Open Sans" panose="020B0606030504020204" pitchFamily="34" charset="0"/>
                <a:cs typeface="Open Sans" panose="020B0606030504020204" pitchFamily="34" charset="0"/>
              </a:rPr>
              <a:t>(</a:t>
            </a:r>
            <a:r>
              <a:rPr lang="en-US" b="0" noProof="0" dirty="0"/>
              <a:t>First day of the year of reliable change detection</a:t>
            </a:r>
            <a:r>
              <a:rPr lang="en-US" b="0" i="1" noProof="0" dirty="0">
                <a:latin typeface="Open Sans" panose="020B0606030504020204" pitchFamily="34" charset="0"/>
                <a:ea typeface="Open Sans" panose="020B0606030504020204" pitchFamily="34" charset="0"/>
                <a:cs typeface="Open Sans" panose="020B0606030504020204" pitchFamily="34" charset="0"/>
              </a:rPr>
              <a:t>) – </a:t>
            </a:r>
            <a:r>
              <a:rPr lang="en-US" b="0" i="1" noProof="0" dirty="0"/>
              <a:t>categorical</a:t>
            </a:r>
            <a:endParaRPr lang="en-US" b="0" i="1" noProof="0" dirty="0">
              <a:latin typeface="Open Sans" panose="020B0606030504020204" pitchFamily="34" charset="0"/>
              <a:ea typeface="Open Sans" panose="020B0606030504020204" pitchFamily="34" charset="0"/>
              <a:cs typeface="Open Sans" panose="020B0606030504020204" pitchFamily="34" charset="0"/>
            </a:endParaRPr>
          </a:p>
          <a:p>
            <a:pPr lvl="1"/>
            <a:r>
              <a:rPr lang="en-US" b="0" noProof="0" dirty="0">
                <a:latin typeface="Open Sans" panose="020B0606030504020204" pitchFamily="34" charset="0"/>
                <a:ea typeface="Open Sans" panose="020B0606030504020204" pitchFamily="34" charset="0"/>
                <a:cs typeface="Open Sans" panose="020B0606030504020204" pitchFamily="34" charset="0"/>
              </a:rPr>
              <a:t>	range : 0 to 366 / unit: day</a:t>
            </a:r>
          </a:p>
          <a:p>
            <a:pPr marL="560070" lvl="1" indent="-285750">
              <a:buFontTx/>
              <a:buChar char="-"/>
            </a:pPr>
            <a:r>
              <a:rPr lang="en-US" noProof="0" dirty="0" err="1"/>
              <a:t>Last_Day</a:t>
            </a:r>
            <a:r>
              <a:rPr lang="en-US" noProof="0" dirty="0"/>
              <a:t> </a:t>
            </a:r>
            <a:r>
              <a:rPr lang="en-US" b="0" i="1" noProof="0" dirty="0">
                <a:latin typeface="Open Sans" panose="020B0606030504020204" pitchFamily="34" charset="0"/>
                <a:ea typeface="Open Sans" panose="020B0606030504020204" pitchFamily="34" charset="0"/>
                <a:cs typeface="Open Sans" panose="020B0606030504020204" pitchFamily="34" charset="0"/>
              </a:rPr>
              <a:t>(</a:t>
            </a:r>
            <a:r>
              <a:rPr lang="en-US" b="0" noProof="0" dirty="0"/>
              <a:t>Last day of the year of reliable change detection</a:t>
            </a:r>
            <a:r>
              <a:rPr lang="en-US" b="0" i="1" noProof="0" dirty="0">
                <a:latin typeface="Open Sans" panose="020B0606030504020204" pitchFamily="34" charset="0"/>
                <a:ea typeface="Open Sans" panose="020B0606030504020204" pitchFamily="34" charset="0"/>
                <a:cs typeface="Open Sans" panose="020B0606030504020204" pitchFamily="34" charset="0"/>
              </a:rPr>
              <a:t>) – </a:t>
            </a:r>
            <a:r>
              <a:rPr lang="en-US" b="0" i="1" noProof="0" dirty="0"/>
              <a:t>categorical</a:t>
            </a:r>
            <a:endParaRPr lang="en-US" b="0" i="1" noProof="0" dirty="0">
              <a:latin typeface="Open Sans" panose="020B0606030504020204" pitchFamily="34" charset="0"/>
              <a:ea typeface="Open Sans" panose="020B0606030504020204" pitchFamily="34" charset="0"/>
              <a:cs typeface="Open Sans" panose="020B0606030504020204" pitchFamily="34" charset="0"/>
            </a:endParaRPr>
          </a:p>
          <a:p>
            <a:pPr lvl="1"/>
            <a:r>
              <a:rPr lang="en-US" b="0" noProof="0" dirty="0">
                <a:latin typeface="Open Sans" panose="020B0606030504020204" pitchFamily="34" charset="0"/>
                <a:ea typeface="Open Sans" panose="020B0606030504020204" pitchFamily="34" charset="0"/>
                <a:cs typeface="Open Sans" panose="020B0606030504020204" pitchFamily="34" charset="0"/>
              </a:rPr>
              <a:t>	range : 0 to 366 / unit: day</a:t>
            </a:r>
          </a:p>
          <a:p>
            <a:pPr marL="560070" lvl="1" indent="-285750">
              <a:buFontTx/>
              <a:buChar char="-"/>
            </a:pPr>
            <a:r>
              <a:rPr lang="en-US" noProof="0" dirty="0" err="1"/>
              <a:t>Burn_Date_Uncertainty</a:t>
            </a:r>
            <a:r>
              <a:rPr lang="en-US" noProof="0" dirty="0"/>
              <a:t> </a:t>
            </a:r>
            <a:r>
              <a:rPr lang="en-US" b="0" i="1" noProof="0" dirty="0">
                <a:latin typeface="Open Sans" panose="020B0606030504020204" pitchFamily="34" charset="0"/>
                <a:ea typeface="Open Sans" panose="020B0606030504020204" pitchFamily="34" charset="0"/>
                <a:cs typeface="Open Sans" panose="020B0606030504020204" pitchFamily="34" charset="0"/>
              </a:rPr>
              <a:t>(</a:t>
            </a:r>
            <a:r>
              <a:rPr lang="en-US" b="0" noProof="0" dirty="0"/>
              <a:t>Estimated uncertainty in burn day</a:t>
            </a:r>
            <a:r>
              <a:rPr lang="en-US" b="0" i="1" noProof="0" dirty="0">
                <a:latin typeface="Open Sans" panose="020B0606030504020204" pitchFamily="34" charset="0"/>
                <a:ea typeface="Open Sans" panose="020B0606030504020204" pitchFamily="34" charset="0"/>
                <a:cs typeface="Open Sans" panose="020B0606030504020204" pitchFamily="34" charset="0"/>
              </a:rPr>
              <a:t>) – </a:t>
            </a:r>
            <a:r>
              <a:rPr lang="en-US" b="0" i="1" noProof="0" dirty="0"/>
              <a:t>categorical</a:t>
            </a:r>
            <a:endParaRPr lang="en-US" b="0" i="1" noProof="0" dirty="0">
              <a:latin typeface="Open Sans" panose="020B0606030504020204" pitchFamily="34" charset="0"/>
              <a:ea typeface="Open Sans" panose="020B0606030504020204" pitchFamily="34" charset="0"/>
              <a:cs typeface="Open Sans" panose="020B0606030504020204" pitchFamily="34" charset="0"/>
            </a:endParaRPr>
          </a:p>
          <a:p>
            <a:pPr lvl="1"/>
            <a:r>
              <a:rPr lang="en-US" b="0" noProof="0" dirty="0">
                <a:latin typeface="Open Sans" panose="020B0606030504020204" pitchFamily="34" charset="0"/>
                <a:ea typeface="Open Sans" panose="020B0606030504020204" pitchFamily="34" charset="0"/>
                <a:cs typeface="Open Sans" panose="020B0606030504020204" pitchFamily="34" charset="0"/>
              </a:rPr>
              <a:t>	range : 0 to 100 / unit: day</a:t>
            </a:r>
          </a:p>
          <a:p>
            <a:pPr marL="560070" lvl="1" indent="-285750">
              <a:buFontTx/>
              <a:buChar char="-"/>
            </a:pPr>
            <a:r>
              <a:rPr lang="en-US" noProof="0" dirty="0"/>
              <a:t>QA </a:t>
            </a:r>
            <a:r>
              <a:rPr lang="en-US" b="0" i="1" noProof="0" dirty="0">
                <a:latin typeface="Open Sans" panose="020B0606030504020204" pitchFamily="34" charset="0"/>
                <a:ea typeface="Open Sans" panose="020B0606030504020204" pitchFamily="34" charset="0"/>
                <a:cs typeface="Open Sans" panose="020B0606030504020204" pitchFamily="34" charset="0"/>
              </a:rPr>
              <a:t>(</a:t>
            </a:r>
            <a:r>
              <a:rPr lang="en-US" b="0" noProof="0" dirty="0"/>
              <a:t>Quality Assurance Indicators</a:t>
            </a:r>
            <a:r>
              <a:rPr lang="en-US" b="0" i="1" noProof="0" dirty="0">
                <a:latin typeface="Open Sans" panose="020B0606030504020204" pitchFamily="34" charset="0"/>
                <a:ea typeface="Open Sans" panose="020B0606030504020204" pitchFamily="34" charset="0"/>
                <a:cs typeface="Open Sans" panose="020B0606030504020204" pitchFamily="34" charset="0"/>
              </a:rPr>
              <a:t>) – </a:t>
            </a:r>
            <a:r>
              <a:rPr lang="en-US" b="0" i="1" noProof="0" dirty="0"/>
              <a:t>categorical</a:t>
            </a:r>
            <a:endParaRPr lang="en-US" b="0" i="1" noProof="0" dirty="0">
              <a:latin typeface="Open Sans" panose="020B0606030504020204" pitchFamily="34" charset="0"/>
              <a:ea typeface="Open Sans" panose="020B0606030504020204" pitchFamily="34" charset="0"/>
              <a:cs typeface="Open Sans" panose="020B0606030504020204" pitchFamily="34" charset="0"/>
            </a:endParaRPr>
          </a:p>
          <a:p>
            <a:pPr lvl="1"/>
            <a:r>
              <a:rPr lang="en-US" b="0" noProof="0" dirty="0">
                <a:latin typeface="Open Sans" panose="020B0606030504020204" pitchFamily="34" charset="0"/>
                <a:ea typeface="Open Sans" panose="020B0606030504020204" pitchFamily="34" charset="0"/>
                <a:cs typeface="Open Sans" panose="020B0606030504020204" pitchFamily="34" charset="0"/>
              </a:rPr>
              <a:t>	range : 0 to TODO / unit: bit</a:t>
            </a:r>
          </a:p>
          <a:p>
            <a:pPr lvl="1"/>
            <a:endParaRPr lang="en-US" noProof="0"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Title 3">
            <a:extLst>
              <a:ext uri="{FF2B5EF4-FFF2-40B4-BE49-F238E27FC236}">
                <a16:creationId xmlns:a16="http://schemas.microsoft.com/office/drawing/2014/main" id="{0048AE08-1638-3C75-AFA9-F3A1449FA389}"/>
              </a:ext>
            </a:extLst>
          </p:cNvPr>
          <p:cNvSpPr>
            <a:spLocks noGrp="1"/>
          </p:cNvSpPr>
          <p:nvPr>
            <p:ph type="title"/>
          </p:nvPr>
        </p:nvSpPr>
        <p:spPr/>
        <p:txBody>
          <a:bodyPr>
            <a:normAutofit/>
          </a:bodyPr>
          <a:lstStyle/>
          <a:p>
            <a:r>
              <a:rPr lang="en-US" sz="4000" b="1" noProof="0" dirty="0">
                <a:latin typeface="Open Sans" panose="020B0606030504020204" pitchFamily="34" charset="0"/>
                <a:ea typeface="Open Sans" panose="020B0606030504020204" pitchFamily="34" charset="0"/>
                <a:cs typeface="Open Sans" panose="020B0606030504020204" pitchFamily="34" charset="0"/>
              </a:rPr>
              <a:t>Datasets  - </a:t>
            </a:r>
            <a:r>
              <a:rPr lang="en-US" b="1" noProof="0" dirty="0"/>
              <a:t>Active fire variable </a:t>
            </a:r>
            <a:r>
              <a:rPr lang="en-US" sz="4000" b="1" noProof="0" dirty="0">
                <a:latin typeface="Open Sans" panose="020B0606030504020204" pitchFamily="34" charset="0"/>
                <a:ea typeface="Open Sans" panose="020B0606030504020204" pitchFamily="34" charset="0"/>
                <a:cs typeface="Open Sans" panose="020B0606030504020204" pitchFamily="34" charset="0"/>
              </a:rPr>
              <a:t>- Description</a:t>
            </a:r>
            <a:endParaRPr lang="en-US" noProof="0" dirty="0"/>
          </a:p>
        </p:txBody>
      </p:sp>
      <p:sp>
        <p:nvSpPr>
          <p:cNvPr id="5" name="Slide Number Placeholder 5">
            <a:extLst>
              <a:ext uri="{FF2B5EF4-FFF2-40B4-BE49-F238E27FC236}">
                <a16:creationId xmlns:a16="http://schemas.microsoft.com/office/drawing/2014/main" id="{34750C84-CDA8-2B98-EACD-0BC5E43B9F84}"/>
              </a:ext>
            </a:extLst>
          </p:cNvPr>
          <p:cNvSpPr txBox="1">
            <a:spLocks/>
          </p:cNvSpPr>
          <p:nvPr/>
        </p:nvSpPr>
        <p:spPr>
          <a:xfrm>
            <a:off x="10518474" y="6356350"/>
            <a:ext cx="1414733"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E208ADF-3ADD-483D-A721-14E3EEE2C135}" type="slidenum">
              <a:rPr lang="en-US" sz="900" smtClean="0">
                <a:latin typeface="Open Sans" panose="020B0606030504020204" pitchFamily="34" charset="0"/>
              </a:rPr>
              <a:pPr algn="r"/>
              <a:t>23</a:t>
            </a:fld>
            <a:endParaRPr lang="en-US" sz="900" dirty="0">
              <a:latin typeface="Open Sans" panose="020B0606030504020204" pitchFamily="34" charset="0"/>
            </a:endParaRPr>
          </a:p>
        </p:txBody>
      </p:sp>
    </p:spTree>
    <p:extLst>
      <p:ext uri="{BB962C8B-B14F-4D97-AF65-F5344CB8AC3E}">
        <p14:creationId xmlns:p14="http://schemas.microsoft.com/office/powerpoint/2010/main" val="1925064500"/>
      </p:ext>
    </p:extLst>
  </p:cSld>
  <p:clrMapOvr>
    <a:masterClrMapping/>
  </p:clrMapOvr>
  <p:extLst>
    <p:ext uri="{6950BFC3-D8DA-4A85-94F7-54DA5524770B}">
      <p188:commentRel xmlns:p188="http://schemas.microsoft.com/office/powerpoint/2018/8/main" r:id="rId2"/>
    </p:ext>
  </p:extLst>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002F5-1E20-9A55-DFAE-DC2AA414AD63}"/>
              </a:ext>
            </a:extLst>
          </p:cNvPr>
          <p:cNvSpPr>
            <a:spLocks noGrp="1"/>
          </p:cNvSpPr>
          <p:nvPr>
            <p:ph type="title"/>
          </p:nvPr>
        </p:nvSpPr>
        <p:spPr>
          <a:xfrm>
            <a:off x="838200" y="649552"/>
            <a:ext cx="10515600" cy="819738"/>
          </a:xfrm>
        </p:spPr>
        <p:txBody>
          <a:bodyPr>
            <a:noAutofit/>
          </a:bodyPr>
          <a:lstStyle/>
          <a:p>
            <a:r>
              <a:rPr lang="en-US" b="1" noProof="0" dirty="0">
                <a:latin typeface="Open Sans" panose="020B0606030504020204" pitchFamily="34" charset="0"/>
                <a:ea typeface="Open Sans" panose="020B0606030504020204" pitchFamily="34" charset="0"/>
                <a:cs typeface="Open Sans" panose="020B0606030504020204" pitchFamily="34" charset="0"/>
              </a:rPr>
              <a:t>Datasets  - </a:t>
            </a:r>
            <a:r>
              <a:rPr lang="en-US" b="1" noProof="0" dirty="0"/>
              <a:t>Active fire variable </a:t>
            </a:r>
            <a:r>
              <a:rPr lang="en-US" b="1" noProof="0" dirty="0">
                <a:latin typeface="Open Sans" panose="020B0606030504020204" pitchFamily="34" charset="0"/>
                <a:ea typeface="Open Sans" panose="020B0606030504020204" pitchFamily="34" charset="0"/>
                <a:cs typeface="Open Sans" panose="020B0606030504020204" pitchFamily="34" charset="0"/>
              </a:rPr>
              <a:t>– Comment – </a:t>
            </a:r>
            <a:r>
              <a:rPr lang="en-US" b="1" noProof="0" dirty="0" err="1">
                <a:latin typeface="Open Sans" panose="020B0606030504020204" pitchFamily="34" charset="0"/>
                <a:ea typeface="Open Sans" panose="020B0606030504020204" pitchFamily="34" charset="0"/>
                <a:cs typeface="Open Sans" panose="020B0606030504020204" pitchFamily="34" charset="0"/>
              </a:rPr>
              <a:t>Burn_Date</a:t>
            </a:r>
            <a:endParaRPr lang="en-US" noProof="0" dirty="0"/>
          </a:p>
        </p:txBody>
      </p:sp>
      <p:sp>
        <p:nvSpPr>
          <p:cNvPr id="6" name="Slide Number Placeholder 5">
            <a:extLst>
              <a:ext uri="{FF2B5EF4-FFF2-40B4-BE49-F238E27FC236}">
                <a16:creationId xmlns:a16="http://schemas.microsoft.com/office/drawing/2014/main" id="{93F1C0A5-42B1-1327-D7BA-0ECA93FDB24C}"/>
              </a:ext>
            </a:extLst>
          </p:cNvPr>
          <p:cNvSpPr>
            <a:spLocks noGrp="1"/>
          </p:cNvSpPr>
          <p:nvPr>
            <p:ph type="sldNum" sz="quarter" idx="4"/>
          </p:nvPr>
        </p:nvSpPr>
        <p:spPr/>
        <p:txBody>
          <a:bodyPr/>
          <a:lstStyle/>
          <a:p>
            <a:fld id="{AE208ADF-3ADD-483D-A721-14E3EEE2C135}" type="slidenum">
              <a:rPr lang="en-US" smtClean="0"/>
              <a:pPr/>
              <a:t>24</a:t>
            </a:fld>
            <a:endParaRPr lang="en-US" dirty="0"/>
          </a:p>
        </p:txBody>
      </p:sp>
      <p:sp>
        <p:nvSpPr>
          <p:cNvPr id="9" name="Content Placeholder 2">
            <a:extLst>
              <a:ext uri="{FF2B5EF4-FFF2-40B4-BE49-F238E27FC236}">
                <a16:creationId xmlns:a16="http://schemas.microsoft.com/office/drawing/2014/main" id="{2FCA6867-9EF7-C74B-9D8C-3933FD2C36DB}"/>
              </a:ext>
            </a:extLst>
          </p:cNvPr>
          <p:cNvSpPr txBox="1">
            <a:spLocks/>
          </p:cNvSpPr>
          <p:nvPr/>
        </p:nvSpPr>
        <p:spPr>
          <a:xfrm>
            <a:off x="7921690" y="1831910"/>
            <a:ext cx="3984170" cy="4634203"/>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900" b="1" kern="1200" spc="100" baseline="0">
                <a:solidFill>
                  <a:schemeClr val="tx2">
                    <a:alpha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dirty="0">
              <a:latin typeface="Open Sans" panose="020B0606030504020204" pitchFamily="34" charset="0"/>
            </a:endParaRPr>
          </a:p>
        </p:txBody>
      </p:sp>
      <p:pic>
        <p:nvPicPr>
          <p:cNvPr id="5" name="Picture 4" descr="Chart, line chart&#10;&#10;Description automatically generated">
            <a:extLst>
              <a:ext uri="{FF2B5EF4-FFF2-40B4-BE49-F238E27FC236}">
                <a16:creationId xmlns:a16="http://schemas.microsoft.com/office/drawing/2014/main" id="{BD2C8846-D5DD-A457-BAD8-1E9B2C846316}"/>
              </a:ext>
            </a:extLst>
          </p:cNvPr>
          <p:cNvPicPr>
            <a:picLocks noChangeAspect="1"/>
          </p:cNvPicPr>
          <p:nvPr/>
        </p:nvPicPr>
        <p:blipFill>
          <a:blip r:embed="rId2"/>
          <a:stretch>
            <a:fillRect/>
          </a:stretch>
        </p:blipFill>
        <p:spPr>
          <a:xfrm>
            <a:off x="3416452" y="3764190"/>
            <a:ext cx="5359095" cy="2659265"/>
          </a:xfrm>
          <a:prstGeom prst="rect">
            <a:avLst/>
          </a:prstGeom>
        </p:spPr>
      </p:pic>
      <p:sp>
        <p:nvSpPr>
          <p:cNvPr id="4" name="TextBox 3">
            <a:extLst>
              <a:ext uri="{FF2B5EF4-FFF2-40B4-BE49-F238E27FC236}">
                <a16:creationId xmlns:a16="http://schemas.microsoft.com/office/drawing/2014/main" id="{6C8A477F-90EA-A6E1-8628-B49738C4B2F1}"/>
              </a:ext>
            </a:extLst>
          </p:cNvPr>
          <p:cNvSpPr txBox="1"/>
          <p:nvPr/>
        </p:nvSpPr>
        <p:spPr>
          <a:xfrm>
            <a:off x="838200" y="1831910"/>
            <a:ext cx="10881851" cy="1569660"/>
          </a:xfrm>
          <a:prstGeom prst="rect">
            <a:avLst/>
          </a:prstGeom>
          <a:noFill/>
        </p:spPr>
        <p:txBody>
          <a:bodyPr wrap="square">
            <a:spAutoFit/>
          </a:bodyPr>
          <a:lstStyle/>
          <a:p>
            <a:pPr marL="342900" indent="-342900">
              <a:buFont typeface="Arial" panose="020B0604020202020204" pitchFamily="34" charset="0"/>
              <a:buChar char="•"/>
            </a:pPr>
            <a:r>
              <a:rPr lang="en-US" sz="2400" noProof="0" dirty="0">
                <a:solidFill>
                  <a:schemeClr val="tx2"/>
                </a:solidFill>
                <a:latin typeface="Open Sans" panose="020B0606030504020204" pitchFamily="34" charset="0"/>
                <a:ea typeface="Open Sans" panose="020B0606030504020204" pitchFamily="34" charset="0"/>
                <a:cs typeface="Open Sans" panose="020B0606030504020204" pitchFamily="34" charset="0"/>
              </a:rPr>
              <a:t>There is an </a:t>
            </a:r>
            <a:r>
              <a:rPr lang="en-US" sz="2400" u="sng" noProof="0" dirty="0">
                <a:solidFill>
                  <a:schemeClr val="tx2"/>
                </a:solidFill>
                <a:latin typeface="Open Sans" panose="020B0606030504020204" pitchFamily="34" charset="0"/>
                <a:ea typeface="Open Sans" panose="020B0606030504020204" pitchFamily="34" charset="0"/>
                <a:cs typeface="Open Sans" panose="020B0606030504020204" pitchFamily="34" charset="0"/>
              </a:rPr>
              <a:t>issue with the formatting and a shift </a:t>
            </a:r>
            <a:r>
              <a:rPr lang="en-US" sz="2400" noProof="0" dirty="0">
                <a:solidFill>
                  <a:schemeClr val="tx2"/>
                </a:solidFill>
                <a:latin typeface="Open Sans" panose="020B0606030504020204" pitchFamily="34" charset="0"/>
                <a:ea typeface="Open Sans" panose="020B0606030504020204" pitchFamily="34" charset="0"/>
                <a:cs typeface="Open Sans" panose="020B0606030504020204" pitchFamily="34" charset="0"/>
              </a:rPr>
              <a:t>of 30 years exactly. </a:t>
            </a:r>
            <a:endParaRPr lang="en-US" sz="2400"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p>
            <a:pPr marL="342900" indent="-342900">
              <a:buFont typeface="Arial" panose="020B0604020202020204" pitchFamily="34" charset="0"/>
              <a:buChar char="•"/>
            </a:pPr>
            <a:r>
              <a:rPr lang="en-US" sz="2400" noProof="0" dirty="0">
                <a:solidFill>
                  <a:schemeClr val="tx2"/>
                </a:solidFill>
                <a:latin typeface="Open Sans" panose="020B0606030504020204" pitchFamily="34" charset="0"/>
                <a:ea typeface="Open Sans" panose="020B0606030504020204" pitchFamily="34" charset="0"/>
                <a:cs typeface="Open Sans" panose="020B0606030504020204" pitchFamily="34" charset="0"/>
              </a:rPr>
              <a:t>We observe </a:t>
            </a:r>
            <a:r>
              <a:rPr lang="en-US" sz="2400" u="sng" noProof="0" dirty="0">
                <a:solidFill>
                  <a:schemeClr val="tx2"/>
                </a:solidFill>
                <a:latin typeface="Open Sans" panose="020B0606030504020204" pitchFamily="34" charset="0"/>
                <a:ea typeface="Open Sans" panose="020B0606030504020204" pitchFamily="34" charset="0"/>
                <a:cs typeface="Open Sans" panose="020B0606030504020204" pitchFamily="34" charset="0"/>
              </a:rPr>
              <a:t>the count of active fire seems to follow a pattern </a:t>
            </a:r>
            <a:r>
              <a:rPr lang="en-US" sz="2400" noProof="0" dirty="0">
                <a:solidFill>
                  <a:schemeClr val="tx2"/>
                </a:solidFill>
                <a:latin typeface="Open Sans" panose="020B0606030504020204" pitchFamily="34" charset="0"/>
                <a:ea typeface="Open Sans" panose="020B0606030504020204" pitchFamily="34" charset="0"/>
                <a:cs typeface="Open Sans" panose="020B0606030504020204" pitchFamily="34" charset="0"/>
              </a:rPr>
              <a:t>with more fire in </a:t>
            </a:r>
            <a:r>
              <a:rPr lang="en-US" sz="2400" noProof="0" dirty="0" err="1">
                <a:solidFill>
                  <a:schemeClr val="tx2"/>
                </a:solidFill>
                <a:latin typeface="Open Sans" panose="020B0606030504020204" pitchFamily="34" charset="0"/>
                <a:ea typeface="Open Sans" panose="020B0606030504020204" pitchFamily="34" charset="0"/>
                <a:cs typeface="Open Sans" panose="020B0606030504020204" pitchFamily="34" charset="0"/>
              </a:rPr>
              <a:t>estival</a:t>
            </a:r>
            <a:r>
              <a:rPr lang="en-US" sz="2400" noProof="0" dirty="0">
                <a:solidFill>
                  <a:schemeClr val="tx2"/>
                </a:solidFill>
                <a:latin typeface="Open Sans" panose="020B0606030504020204" pitchFamily="34" charset="0"/>
                <a:ea typeface="Open Sans" panose="020B0606030504020204" pitchFamily="34" charset="0"/>
                <a:cs typeface="Open Sans" panose="020B0606030504020204" pitchFamily="34" charset="0"/>
              </a:rPr>
              <a:t> period. </a:t>
            </a:r>
          </a:p>
          <a:p>
            <a:pPr marL="342900" indent="-342900">
              <a:buFont typeface="Arial" panose="020B0604020202020204" pitchFamily="34" charset="0"/>
              <a:buChar char="•"/>
            </a:pPr>
            <a:r>
              <a:rPr lang="en-US" sz="2400" noProof="0" dirty="0">
                <a:solidFill>
                  <a:schemeClr val="tx2"/>
                </a:solidFill>
                <a:latin typeface="Open Sans" panose="020B0606030504020204" pitchFamily="34" charset="0"/>
                <a:ea typeface="Open Sans" panose="020B0606030504020204" pitchFamily="34" charset="0"/>
                <a:cs typeface="Open Sans" panose="020B0606030504020204" pitchFamily="34" charset="0"/>
              </a:rPr>
              <a:t>Surprise to observe there are </a:t>
            </a:r>
            <a:r>
              <a:rPr lang="en-US" sz="2400" u="sng" noProof="0" dirty="0">
                <a:solidFill>
                  <a:schemeClr val="tx2"/>
                </a:solidFill>
                <a:latin typeface="Open Sans" panose="020B0606030504020204" pitchFamily="34" charset="0"/>
                <a:ea typeface="Open Sans" panose="020B0606030504020204" pitchFamily="34" charset="0"/>
                <a:cs typeface="Open Sans" panose="020B0606030504020204" pitchFamily="34" charset="0"/>
              </a:rPr>
              <a:t>still so many fire all along the year</a:t>
            </a:r>
            <a:r>
              <a:rPr lang="en-US" sz="2400" noProof="0" dirty="0">
                <a:solidFill>
                  <a:schemeClr val="tx2"/>
                </a:solidFill>
                <a:latin typeface="Open Sans" panose="020B0606030504020204" pitchFamily="34" charset="0"/>
                <a:ea typeface="Open Sans" panose="020B0606030504020204" pitchFamily="34" charset="0"/>
                <a:cs typeface="Open Sans" panose="020B0606030504020204" pitchFamily="34" charset="0"/>
              </a:rPr>
              <a:t>.</a:t>
            </a:r>
          </a:p>
        </p:txBody>
      </p:sp>
    </p:spTree>
    <p:extLst>
      <p:ext uri="{BB962C8B-B14F-4D97-AF65-F5344CB8AC3E}">
        <p14:creationId xmlns:p14="http://schemas.microsoft.com/office/powerpoint/2010/main" val="29881821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002F5-1E20-9A55-DFAE-DC2AA414AD63}"/>
              </a:ext>
            </a:extLst>
          </p:cNvPr>
          <p:cNvSpPr>
            <a:spLocks noGrp="1"/>
          </p:cNvSpPr>
          <p:nvPr>
            <p:ph type="title"/>
          </p:nvPr>
        </p:nvSpPr>
        <p:spPr>
          <a:xfrm>
            <a:off x="838200" y="727940"/>
            <a:ext cx="10515600" cy="819738"/>
          </a:xfrm>
        </p:spPr>
        <p:txBody>
          <a:bodyPr>
            <a:noAutofit/>
          </a:bodyPr>
          <a:lstStyle/>
          <a:p>
            <a:r>
              <a:rPr lang="en-US" b="1" noProof="0" dirty="0">
                <a:latin typeface="Open Sans" panose="020B0606030504020204" pitchFamily="34" charset="0"/>
                <a:ea typeface="Open Sans" panose="020B0606030504020204" pitchFamily="34" charset="0"/>
                <a:cs typeface="Open Sans" panose="020B0606030504020204" pitchFamily="34" charset="0"/>
              </a:rPr>
              <a:t>Datasets  - </a:t>
            </a:r>
            <a:r>
              <a:rPr lang="en-US" b="1" noProof="0" dirty="0"/>
              <a:t>Active fire variable </a:t>
            </a:r>
            <a:r>
              <a:rPr lang="en-US" b="1" noProof="0" dirty="0">
                <a:latin typeface="Open Sans" panose="020B0606030504020204" pitchFamily="34" charset="0"/>
                <a:ea typeface="Open Sans" panose="020B0606030504020204" pitchFamily="34" charset="0"/>
                <a:cs typeface="Open Sans" panose="020B0606030504020204" pitchFamily="34" charset="0"/>
              </a:rPr>
              <a:t>– Comments - </a:t>
            </a:r>
            <a:r>
              <a:rPr lang="en-US" b="1" noProof="0" dirty="0" err="1"/>
              <a:t>Burn_Date_Uncertainty</a:t>
            </a:r>
            <a:r>
              <a:rPr lang="en-US" b="1" noProof="0" dirty="0"/>
              <a:t> </a:t>
            </a:r>
          </a:p>
        </p:txBody>
      </p:sp>
      <p:sp>
        <p:nvSpPr>
          <p:cNvPr id="6" name="Slide Number Placeholder 5">
            <a:extLst>
              <a:ext uri="{FF2B5EF4-FFF2-40B4-BE49-F238E27FC236}">
                <a16:creationId xmlns:a16="http://schemas.microsoft.com/office/drawing/2014/main" id="{93F1C0A5-42B1-1327-D7BA-0ECA93FDB24C}"/>
              </a:ext>
            </a:extLst>
          </p:cNvPr>
          <p:cNvSpPr>
            <a:spLocks noGrp="1"/>
          </p:cNvSpPr>
          <p:nvPr>
            <p:ph type="sldNum" sz="quarter" idx="4"/>
          </p:nvPr>
        </p:nvSpPr>
        <p:spPr/>
        <p:txBody>
          <a:bodyPr/>
          <a:lstStyle/>
          <a:p>
            <a:fld id="{AE208ADF-3ADD-483D-A721-14E3EEE2C135}" type="slidenum">
              <a:rPr lang="en-US" smtClean="0"/>
              <a:pPr/>
              <a:t>25</a:t>
            </a:fld>
            <a:endParaRPr lang="en-US" dirty="0"/>
          </a:p>
        </p:txBody>
      </p:sp>
      <p:sp>
        <p:nvSpPr>
          <p:cNvPr id="9" name="Content Placeholder 2">
            <a:extLst>
              <a:ext uri="{FF2B5EF4-FFF2-40B4-BE49-F238E27FC236}">
                <a16:creationId xmlns:a16="http://schemas.microsoft.com/office/drawing/2014/main" id="{2FCA6867-9EF7-C74B-9D8C-3933FD2C36DB}"/>
              </a:ext>
            </a:extLst>
          </p:cNvPr>
          <p:cNvSpPr txBox="1">
            <a:spLocks/>
          </p:cNvSpPr>
          <p:nvPr/>
        </p:nvSpPr>
        <p:spPr>
          <a:xfrm>
            <a:off x="7921690" y="1831910"/>
            <a:ext cx="3984170" cy="4634203"/>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900" b="1" kern="1200" spc="100" baseline="0">
                <a:solidFill>
                  <a:schemeClr val="tx2">
                    <a:alpha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dirty="0">
              <a:latin typeface="Open Sans" panose="020B0606030504020204" pitchFamily="34" charset="0"/>
            </a:endParaRPr>
          </a:p>
        </p:txBody>
      </p:sp>
      <p:sp>
        <p:nvSpPr>
          <p:cNvPr id="7" name="Content Placeholder 2">
            <a:extLst>
              <a:ext uri="{FF2B5EF4-FFF2-40B4-BE49-F238E27FC236}">
                <a16:creationId xmlns:a16="http://schemas.microsoft.com/office/drawing/2014/main" id="{04057D83-A799-66B0-9F8D-85D0D725C4AB}"/>
              </a:ext>
            </a:extLst>
          </p:cNvPr>
          <p:cNvSpPr>
            <a:spLocks noGrp="1"/>
          </p:cNvSpPr>
          <p:nvPr>
            <p:ph idx="1"/>
          </p:nvPr>
        </p:nvSpPr>
        <p:spPr>
          <a:xfrm>
            <a:off x="838200" y="1922106"/>
            <a:ext cx="10515600" cy="4273467"/>
          </a:xfrm>
        </p:spPr>
        <p:txBody>
          <a:bodyPr>
            <a:normAutofit/>
          </a:bodyPr>
          <a:lstStyle/>
          <a:p>
            <a:r>
              <a:rPr lang="en-US" noProof="0" dirty="0"/>
              <a:t>We can interpret that </a:t>
            </a:r>
            <a:r>
              <a:rPr lang="en-US" u="sng" noProof="0" dirty="0"/>
              <a:t>most of the fire extinguished between day 100 and day 150 (Mars-April) and day </a:t>
            </a:r>
            <a:r>
              <a:rPr lang="en-US" u="sng" noProof="0" dirty="0" err="1"/>
              <a:t>day</a:t>
            </a:r>
            <a:r>
              <a:rPr lang="en-US" u="sng" noProof="0" dirty="0"/>
              <a:t> 250 to 325(October) </a:t>
            </a:r>
            <a:r>
              <a:rPr lang="en-US" noProof="0" dirty="0"/>
              <a:t>and this is significant as it is the most rainy day. </a:t>
            </a:r>
          </a:p>
          <a:p>
            <a:r>
              <a:rPr lang="en-US" noProof="0" dirty="0"/>
              <a:t>We see also there is a </a:t>
            </a:r>
            <a:r>
              <a:rPr lang="en-US" u="sng" noProof="0" dirty="0"/>
              <a:t>peak for the first day around August</a:t>
            </a:r>
            <a:r>
              <a:rPr lang="en-US" noProof="0" dirty="0"/>
              <a:t>.</a:t>
            </a:r>
          </a:p>
        </p:txBody>
      </p:sp>
      <p:pic>
        <p:nvPicPr>
          <p:cNvPr id="3" name="Picture 2" descr="Chart, histogram&#10;&#10;Description automatically generated">
            <a:extLst>
              <a:ext uri="{FF2B5EF4-FFF2-40B4-BE49-F238E27FC236}">
                <a16:creationId xmlns:a16="http://schemas.microsoft.com/office/drawing/2014/main" id="{3D176D67-09FF-0898-E63F-B311B308D237}"/>
              </a:ext>
            </a:extLst>
          </p:cNvPr>
          <p:cNvPicPr>
            <a:picLocks noChangeAspect="1"/>
          </p:cNvPicPr>
          <p:nvPr/>
        </p:nvPicPr>
        <p:blipFill>
          <a:blip r:embed="rId2"/>
          <a:stretch>
            <a:fillRect/>
          </a:stretch>
        </p:blipFill>
        <p:spPr>
          <a:xfrm>
            <a:off x="5049889" y="3918230"/>
            <a:ext cx="5417319" cy="2708660"/>
          </a:xfrm>
          <a:prstGeom prst="rect">
            <a:avLst/>
          </a:prstGeom>
        </p:spPr>
      </p:pic>
    </p:spTree>
    <p:extLst>
      <p:ext uri="{BB962C8B-B14F-4D97-AF65-F5344CB8AC3E}">
        <p14:creationId xmlns:p14="http://schemas.microsoft.com/office/powerpoint/2010/main" val="13555595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B2F51-DE3D-0B80-3AF5-C363AA54CC7E}"/>
              </a:ext>
            </a:extLst>
          </p:cNvPr>
          <p:cNvSpPr>
            <a:spLocks noGrp="1"/>
          </p:cNvSpPr>
          <p:nvPr>
            <p:ph type="title"/>
          </p:nvPr>
        </p:nvSpPr>
        <p:spPr/>
        <p:txBody>
          <a:bodyPr>
            <a:normAutofit/>
          </a:bodyPr>
          <a:lstStyle/>
          <a:p>
            <a:r>
              <a:rPr lang="en-US" b="1" noProof="0" dirty="0">
                <a:latin typeface="Open Sans" panose="020B0606030504020204" pitchFamily="34" charset="0"/>
                <a:ea typeface="Open Sans" panose="020B0606030504020204" pitchFamily="34" charset="0"/>
                <a:cs typeface="Open Sans" panose="020B0606030504020204" pitchFamily="34" charset="0"/>
              </a:rPr>
              <a:t>Datasets  - </a:t>
            </a:r>
            <a:r>
              <a:rPr lang="en-US" b="1" noProof="0" dirty="0"/>
              <a:t>Active fire variable </a:t>
            </a:r>
            <a:r>
              <a:rPr lang="en-US" b="1" noProof="0" dirty="0">
                <a:latin typeface="Open Sans" panose="020B0606030504020204" pitchFamily="34" charset="0"/>
                <a:ea typeface="Open Sans" panose="020B0606030504020204" pitchFamily="34" charset="0"/>
                <a:cs typeface="Open Sans" panose="020B0606030504020204" pitchFamily="34" charset="0"/>
              </a:rPr>
              <a:t>– Comments</a:t>
            </a:r>
            <a:endParaRPr lang="en-US" dirty="0"/>
          </a:p>
        </p:txBody>
      </p:sp>
      <p:sp>
        <p:nvSpPr>
          <p:cNvPr id="3" name="Content Placeholder 2">
            <a:extLst>
              <a:ext uri="{FF2B5EF4-FFF2-40B4-BE49-F238E27FC236}">
                <a16:creationId xmlns:a16="http://schemas.microsoft.com/office/drawing/2014/main" id="{4CF1F6A9-49A1-9B9A-73C2-326CB1FD31C4}"/>
              </a:ext>
            </a:extLst>
          </p:cNvPr>
          <p:cNvSpPr>
            <a:spLocks noGrp="1"/>
          </p:cNvSpPr>
          <p:nvPr>
            <p:ph idx="1"/>
          </p:nvPr>
        </p:nvSpPr>
        <p:spPr/>
        <p:txBody>
          <a:bodyPr/>
          <a:lstStyle/>
          <a:p>
            <a:r>
              <a:rPr lang="en-US" u="sng" noProof="0" dirty="0"/>
              <a:t>Need to merge</a:t>
            </a:r>
            <a:r>
              <a:rPr lang="en-US" noProof="0" dirty="0"/>
              <a:t>. Indeed the time resolution is monthly, and the variables are days.</a:t>
            </a:r>
          </a:p>
          <a:p>
            <a:r>
              <a:rPr lang="en-US" b="1" noProof="0" dirty="0"/>
              <a:t>Warning</a:t>
            </a:r>
            <a:r>
              <a:rPr lang="en-US" b="1" dirty="0"/>
              <a:t>: H</a:t>
            </a:r>
            <a:r>
              <a:rPr lang="en-US" noProof="0" dirty="0" err="1"/>
              <a:t>ave</a:t>
            </a:r>
            <a:r>
              <a:rPr lang="en-US" noProof="0" dirty="0"/>
              <a:t> a try on resample to a daily resolution.</a:t>
            </a:r>
            <a:endParaRPr lang="en-US" dirty="0"/>
          </a:p>
        </p:txBody>
      </p:sp>
      <p:sp>
        <p:nvSpPr>
          <p:cNvPr id="4" name="Date Placeholder 3">
            <a:extLst>
              <a:ext uri="{FF2B5EF4-FFF2-40B4-BE49-F238E27FC236}">
                <a16:creationId xmlns:a16="http://schemas.microsoft.com/office/drawing/2014/main" id="{3DC05551-DB23-E483-ECEB-692228945349}"/>
              </a:ext>
            </a:extLst>
          </p:cNvPr>
          <p:cNvSpPr>
            <a:spLocks noGrp="1"/>
          </p:cNvSpPr>
          <p:nvPr>
            <p:ph type="dt" sz="half" idx="2"/>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86CC2EA3-B7E4-86F1-CF48-89769677A82C}"/>
              </a:ext>
            </a:extLst>
          </p:cNvPr>
          <p:cNvSpPr>
            <a:spLocks noGrp="1"/>
          </p:cNvSpPr>
          <p:nvPr>
            <p:ph type="ftr" sz="quarter" idx="3"/>
          </p:nvPr>
        </p:nvSpPr>
        <p:spPr/>
        <p:txBody>
          <a:bodyPr/>
          <a:lstStyle/>
          <a:p>
            <a:r>
              <a:rPr lang="en-US"/>
              <a:t>Sample Text</a:t>
            </a:r>
            <a:endParaRPr lang="en-US" dirty="0"/>
          </a:p>
        </p:txBody>
      </p:sp>
      <p:sp>
        <p:nvSpPr>
          <p:cNvPr id="6" name="Slide Number Placeholder 5">
            <a:extLst>
              <a:ext uri="{FF2B5EF4-FFF2-40B4-BE49-F238E27FC236}">
                <a16:creationId xmlns:a16="http://schemas.microsoft.com/office/drawing/2014/main" id="{DE3E3A37-1F91-9FAF-C959-AD43864422A7}"/>
              </a:ext>
            </a:extLst>
          </p:cNvPr>
          <p:cNvSpPr>
            <a:spLocks noGrp="1"/>
          </p:cNvSpPr>
          <p:nvPr>
            <p:ph type="sldNum" sz="quarter" idx="4"/>
          </p:nvPr>
        </p:nvSpPr>
        <p:spPr/>
        <p:txBody>
          <a:bodyPr/>
          <a:lstStyle/>
          <a:p>
            <a:fld id="{AE208ADF-3ADD-483D-A721-14E3EEE2C135}" type="slidenum">
              <a:rPr lang="en-US" smtClean="0"/>
              <a:pPr/>
              <a:t>26</a:t>
            </a:fld>
            <a:endParaRPr lang="en-US" dirty="0"/>
          </a:p>
        </p:txBody>
      </p:sp>
    </p:spTree>
    <p:extLst>
      <p:ext uri="{BB962C8B-B14F-4D97-AF65-F5344CB8AC3E}">
        <p14:creationId xmlns:p14="http://schemas.microsoft.com/office/powerpoint/2010/main" val="34653757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4E9AA23-C631-275B-4D8D-DEBC53800475}"/>
              </a:ext>
            </a:extLst>
          </p:cNvPr>
          <p:cNvSpPr>
            <a:spLocks noGrp="1"/>
          </p:cNvSpPr>
          <p:nvPr>
            <p:ph sz="half" idx="1"/>
          </p:nvPr>
        </p:nvSpPr>
        <p:spPr>
          <a:xfrm>
            <a:off x="465221" y="1811756"/>
            <a:ext cx="5554579" cy="4365207"/>
          </a:xfrm>
        </p:spPr>
        <p:txBody>
          <a:bodyPr>
            <a:normAutofit/>
          </a:bodyPr>
          <a:lstStyle/>
          <a:p>
            <a:r>
              <a:rPr lang="en-US" b="1" noProof="0" dirty="0">
                <a:latin typeface="Open Sans" panose="020B0606030504020204" pitchFamily="34" charset="0"/>
                <a:ea typeface="Open Sans" panose="020B0606030504020204" pitchFamily="34" charset="0"/>
                <a:cs typeface="Open Sans" panose="020B0606030504020204" pitchFamily="34" charset="0"/>
              </a:rPr>
              <a:t>Extracted: </a:t>
            </a:r>
            <a:r>
              <a:rPr lang="en-US" b="1" noProof="0" dirty="0">
                <a:hlinkClick r:id="rId2"/>
              </a:rPr>
              <a:t>MYD14A2 V061</a:t>
            </a:r>
            <a:endParaRPr lang="en-US" b="1" noProof="0" dirty="0"/>
          </a:p>
          <a:p>
            <a:r>
              <a:rPr lang="en-US" b="1" noProof="0" dirty="0">
                <a:latin typeface="Open Sans" panose="020B0606030504020204" pitchFamily="34" charset="0"/>
                <a:ea typeface="Open Sans" panose="020B0606030504020204" pitchFamily="34" charset="0"/>
                <a:cs typeface="Open Sans" panose="020B0606030504020204" pitchFamily="34" charset="0"/>
              </a:rPr>
              <a:t>Start Date : </a:t>
            </a:r>
            <a:r>
              <a:rPr lang="en-US" noProof="0" dirty="0"/>
              <a:t>2009-12-27 00:00:00</a:t>
            </a:r>
            <a:endParaRPr lang="en-US"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End Date : </a:t>
            </a:r>
            <a:r>
              <a:rPr lang="en-US" noProof="0" dirty="0"/>
              <a:t>2022-08-29 00:00:00</a:t>
            </a:r>
            <a:endParaRPr lang="en-US"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Resolution:</a:t>
            </a:r>
            <a:r>
              <a:rPr lang="en-US" noProof="0" dirty="0">
                <a:latin typeface="Open Sans" panose="020B0606030504020204" pitchFamily="34" charset="0"/>
                <a:ea typeface="Open Sans" panose="020B0606030504020204" pitchFamily="34" charset="0"/>
                <a:cs typeface="Open Sans" panose="020B0606030504020204" pitchFamily="34" charset="0"/>
              </a:rPr>
              <a:t> 1000m</a:t>
            </a:r>
          </a:p>
          <a:p>
            <a:r>
              <a:rPr lang="en-US" b="1" noProof="0" dirty="0">
                <a:latin typeface="Open Sans" panose="020B0606030504020204" pitchFamily="34" charset="0"/>
                <a:ea typeface="Open Sans" panose="020B0606030504020204" pitchFamily="34" charset="0"/>
                <a:cs typeface="Open Sans" panose="020B0606030504020204" pitchFamily="34" charset="0"/>
              </a:rPr>
              <a:t>Projection:</a:t>
            </a:r>
            <a:r>
              <a:rPr lang="en-US" noProof="0" dirty="0">
                <a:latin typeface="Open Sans" panose="020B0606030504020204" pitchFamily="34" charset="0"/>
                <a:ea typeface="Open Sans" panose="020B0606030504020204" pitchFamily="34" charset="0"/>
                <a:cs typeface="Open Sans" panose="020B0606030504020204" pitchFamily="34" charset="0"/>
              </a:rPr>
              <a:t> </a:t>
            </a:r>
            <a:r>
              <a:rPr lang="en-US" noProof="0" dirty="0"/>
              <a:t>sinusoidal</a:t>
            </a:r>
            <a:endParaRPr lang="en-US"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Temporal granulometry:</a:t>
            </a:r>
            <a:r>
              <a:rPr lang="en-US" noProof="0" dirty="0">
                <a:latin typeface="Open Sans" panose="020B0606030504020204" pitchFamily="34" charset="0"/>
                <a:ea typeface="Open Sans" panose="020B0606030504020204" pitchFamily="34" charset="0"/>
                <a:cs typeface="Open Sans" panose="020B0606030504020204" pitchFamily="34" charset="0"/>
              </a:rPr>
              <a:t> 8 days</a:t>
            </a:r>
          </a:p>
          <a:p>
            <a:r>
              <a:rPr lang="en-US" b="1" noProof="0" dirty="0">
                <a:latin typeface="Open Sans" panose="020B0606030504020204" pitchFamily="34" charset="0"/>
                <a:ea typeface="Open Sans" panose="020B0606030504020204" pitchFamily="34" charset="0"/>
                <a:cs typeface="Open Sans" panose="020B0606030504020204" pitchFamily="34" charset="0"/>
              </a:rPr>
              <a:t>Spatial extent</a:t>
            </a:r>
            <a:r>
              <a:rPr lang="en-US" noProof="0" dirty="0">
                <a:latin typeface="Open Sans" panose="020B0606030504020204" pitchFamily="34" charset="0"/>
                <a:ea typeface="Open Sans" panose="020B0606030504020204" pitchFamily="34" charset="0"/>
                <a:cs typeface="Open Sans" panose="020B0606030504020204" pitchFamily="34" charset="0"/>
              </a:rPr>
              <a:t>: </a:t>
            </a:r>
            <a:r>
              <a:rPr lang="en-US" noProof="0" dirty="0"/>
              <a:t>AOI</a:t>
            </a:r>
            <a:endParaRPr lang="en-US" noProof="0" dirty="0">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en-US" noProof="0"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a:extLst>
              <a:ext uri="{FF2B5EF4-FFF2-40B4-BE49-F238E27FC236}">
                <a16:creationId xmlns:a16="http://schemas.microsoft.com/office/drawing/2014/main" id="{5D80637C-4BA5-4659-6C59-3AE5E496FD16}"/>
              </a:ext>
            </a:extLst>
          </p:cNvPr>
          <p:cNvSpPr>
            <a:spLocks noGrp="1"/>
          </p:cNvSpPr>
          <p:nvPr>
            <p:ph sz="half" idx="2"/>
          </p:nvPr>
        </p:nvSpPr>
        <p:spPr>
          <a:xfrm>
            <a:off x="6172199" y="1811756"/>
            <a:ext cx="5733661" cy="4654358"/>
          </a:xfrm>
        </p:spPr>
        <p:txBody>
          <a:bodyPr>
            <a:normAutofit/>
          </a:bodyPr>
          <a:lstStyle/>
          <a:p>
            <a:r>
              <a:rPr lang="en-US" b="1" noProof="0" dirty="0">
                <a:latin typeface="Open Sans" panose="020B0606030504020204" pitchFamily="34" charset="0"/>
                <a:ea typeface="Open Sans" panose="020B0606030504020204" pitchFamily="34" charset="0"/>
                <a:cs typeface="Open Sans" panose="020B0606030504020204" pitchFamily="34" charset="0"/>
              </a:rPr>
              <a:t>Content: </a:t>
            </a:r>
          </a:p>
          <a:p>
            <a:pPr marL="560070" lvl="1" indent="-285750">
              <a:buFontTx/>
              <a:buChar char="-"/>
            </a:pPr>
            <a:r>
              <a:rPr lang="en-US" b="1" noProof="0" dirty="0" err="1"/>
              <a:t>FireMask</a:t>
            </a:r>
            <a:r>
              <a:rPr lang="en-US" b="0" i="1" noProof="0" dirty="0">
                <a:latin typeface="Open Sans" panose="020B0606030504020204" pitchFamily="34" charset="0"/>
                <a:ea typeface="Open Sans" panose="020B0606030504020204" pitchFamily="34" charset="0"/>
                <a:cs typeface="Open Sans" panose="020B0606030504020204" pitchFamily="34" charset="0"/>
              </a:rPr>
              <a:t>(</a:t>
            </a:r>
            <a:r>
              <a:rPr lang="en-US" b="0" noProof="0" dirty="0"/>
              <a:t>ordinal day of burn</a:t>
            </a:r>
            <a:r>
              <a:rPr lang="en-US" b="0" i="1" noProof="0" dirty="0">
                <a:latin typeface="Open Sans" panose="020B0606030504020204" pitchFamily="34" charset="0"/>
                <a:ea typeface="Open Sans" panose="020B0606030504020204" pitchFamily="34" charset="0"/>
                <a:cs typeface="Open Sans" panose="020B0606030504020204" pitchFamily="34" charset="0"/>
              </a:rPr>
              <a:t>) – </a:t>
            </a:r>
            <a:r>
              <a:rPr lang="en-US" b="0" i="1" noProof="0" dirty="0"/>
              <a:t>categorical</a:t>
            </a:r>
            <a:endParaRPr lang="en-US" b="0" i="1" noProof="0" dirty="0">
              <a:latin typeface="Open Sans" panose="020B0606030504020204" pitchFamily="34" charset="0"/>
              <a:ea typeface="Open Sans" panose="020B0606030504020204" pitchFamily="34" charset="0"/>
              <a:cs typeface="Open Sans" panose="020B0606030504020204" pitchFamily="34" charset="0"/>
            </a:endParaRPr>
          </a:p>
          <a:p>
            <a:pPr lvl="1"/>
            <a:r>
              <a:rPr lang="en-US" b="0" noProof="0" dirty="0">
                <a:latin typeface="Open Sans" panose="020B0606030504020204" pitchFamily="34" charset="0"/>
                <a:ea typeface="Open Sans" panose="020B0606030504020204" pitchFamily="34" charset="0"/>
                <a:cs typeface="Open Sans" panose="020B0606030504020204" pitchFamily="34" charset="0"/>
              </a:rPr>
              <a:t>	range : 0 to 9</a:t>
            </a:r>
          </a:p>
          <a:p>
            <a:pPr marL="560070" lvl="1" indent="-285750">
              <a:buFontTx/>
              <a:buChar char="-"/>
            </a:pPr>
            <a:r>
              <a:rPr lang="en-US" b="1" noProof="0" dirty="0"/>
              <a:t>QA </a:t>
            </a:r>
            <a:r>
              <a:rPr lang="en-US" b="0" i="1" noProof="0" dirty="0">
                <a:latin typeface="Open Sans" panose="020B0606030504020204" pitchFamily="34" charset="0"/>
                <a:ea typeface="Open Sans" panose="020B0606030504020204" pitchFamily="34" charset="0"/>
                <a:cs typeface="Open Sans" panose="020B0606030504020204" pitchFamily="34" charset="0"/>
              </a:rPr>
              <a:t>(Q</a:t>
            </a:r>
            <a:r>
              <a:rPr lang="en-US" b="0" noProof="0" dirty="0"/>
              <a:t>uality Assurance Indicators</a:t>
            </a:r>
            <a:r>
              <a:rPr lang="en-US" b="0" i="1" noProof="0" dirty="0">
                <a:latin typeface="Open Sans" panose="020B0606030504020204" pitchFamily="34" charset="0"/>
                <a:ea typeface="Open Sans" panose="020B0606030504020204" pitchFamily="34" charset="0"/>
                <a:cs typeface="Open Sans" panose="020B0606030504020204" pitchFamily="34" charset="0"/>
              </a:rPr>
              <a:t>) – </a:t>
            </a:r>
            <a:r>
              <a:rPr lang="en-US" b="0" i="1" noProof="0" dirty="0"/>
              <a:t>categorical</a:t>
            </a:r>
            <a:endParaRPr lang="en-US" b="0" i="1" noProof="0" dirty="0">
              <a:latin typeface="Open Sans" panose="020B0606030504020204" pitchFamily="34" charset="0"/>
              <a:ea typeface="Open Sans" panose="020B0606030504020204" pitchFamily="34" charset="0"/>
              <a:cs typeface="Open Sans" panose="020B0606030504020204" pitchFamily="34" charset="0"/>
            </a:endParaRPr>
          </a:p>
          <a:p>
            <a:pPr lvl="1"/>
            <a:r>
              <a:rPr lang="en-US" b="0" noProof="0" dirty="0">
                <a:latin typeface="Open Sans" panose="020B0606030504020204" pitchFamily="34" charset="0"/>
                <a:ea typeface="Open Sans" panose="020B0606030504020204" pitchFamily="34" charset="0"/>
                <a:cs typeface="Open Sans" panose="020B0606030504020204" pitchFamily="34" charset="0"/>
              </a:rPr>
              <a:t>	range : 0 to 31</a:t>
            </a:r>
          </a:p>
        </p:txBody>
      </p:sp>
      <p:sp>
        <p:nvSpPr>
          <p:cNvPr id="4" name="Title 3">
            <a:extLst>
              <a:ext uri="{FF2B5EF4-FFF2-40B4-BE49-F238E27FC236}">
                <a16:creationId xmlns:a16="http://schemas.microsoft.com/office/drawing/2014/main" id="{0048AE08-1638-3C75-AFA9-F3A1449FA389}"/>
              </a:ext>
            </a:extLst>
          </p:cNvPr>
          <p:cNvSpPr>
            <a:spLocks noGrp="1"/>
          </p:cNvSpPr>
          <p:nvPr>
            <p:ph type="title"/>
          </p:nvPr>
        </p:nvSpPr>
        <p:spPr/>
        <p:txBody>
          <a:bodyPr>
            <a:normAutofit fontScale="90000"/>
          </a:bodyPr>
          <a:lstStyle/>
          <a:p>
            <a:r>
              <a:rPr lang="en-US" sz="4000" b="1" noProof="0" dirty="0">
                <a:latin typeface="Open Sans" panose="020B0606030504020204" pitchFamily="34" charset="0"/>
                <a:ea typeface="Open Sans" panose="020B0606030504020204" pitchFamily="34" charset="0"/>
                <a:cs typeface="Open Sans" panose="020B0606030504020204" pitchFamily="34" charset="0"/>
              </a:rPr>
              <a:t>Datasets  - </a:t>
            </a:r>
            <a:r>
              <a:rPr lang="en-US" b="1" noProof="0" dirty="0"/>
              <a:t>Burned mask variables </a:t>
            </a:r>
            <a:r>
              <a:rPr lang="en-US" sz="4000" b="1" noProof="0" dirty="0">
                <a:latin typeface="Open Sans" panose="020B0606030504020204" pitchFamily="34" charset="0"/>
                <a:ea typeface="Open Sans" panose="020B0606030504020204" pitchFamily="34" charset="0"/>
                <a:cs typeface="Open Sans" panose="020B0606030504020204" pitchFamily="34" charset="0"/>
              </a:rPr>
              <a:t>- Description</a:t>
            </a:r>
            <a:endParaRPr lang="en-US" noProof="0" dirty="0"/>
          </a:p>
        </p:txBody>
      </p:sp>
      <p:sp>
        <p:nvSpPr>
          <p:cNvPr id="5" name="Slide Number Placeholder 5">
            <a:extLst>
              <a:ext uri="{FF2B5EF4-FFF2-40B4-BE49-F238E27FC236}">
                <a16:creationId xmlns:a16="http://schemas.microsoft.com/office/drawing/2014/main" id="{34750C84-CDA8-2B98-EACD-0BC5E43B9F84}"/>
              </a:ext>
            </a:extLst>
          </p:cNvPr>
          <p:cNvSpPr txBox="1">
            <a:spLocks/>
          </p:cNvSpPr>
          <p:nvPr/>
        </p:nvSpPr>
        <p:spPr>
          <a:xfrm>
            <a:off x="10518474" y="6356350"/>
            <a:ext cx="1414733"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E208ADF-3ADD-483D-A721-14E3EEE2C135}" type="slidenum">
              <a:rPr lang="en-US" sz="900" smtClean="0">
                <a:latin typeface="Open Sans" panose="020B0606030504020204" pitchFamily="34" charset="0"/>
              </a:rPr>
              <a:pPr algn="r"/>
              <a:t>27</a:t>
            </a:fld>
            <a:endParaRPr lang="en-US" sz="900" dirty="0">
              <a:latin typeface="Open Sans" panose="020B0606030504020204" pitchFamily="34" charset="0"/>
            </a:endParaRPr>
          </a:p>
        </p:txBody>
      </p:sp>
    </p:spTree>
    <p:extLst>
      <p:ext uri="{BB962C8B-B14F-4D97-AF65-F5344CB8AC3E}">
        <p14:creationId xmlns:p14="http://schemas.microsoft.com/office/powerpoint/2010/main" val="19286017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002F5-1E20-9A55-DFAE-DC2AA414AD63}"/>
              </a:ext>
            </a:extLst>
          </p:cNvPr>
          <p:cNvSpPr>
            <a:spLocks noGrp="1"/>
          </p:cNvSpPr>
          <p:nvPr>
            <p:ph type="title"/>
          </p:nvPr>
        </p:nvSpPr>
        <p:spPr>
          <a:xfrm>
            <a:off x="838199" y="661843"/>
            <a:ext cx="10515600" cy="819738"/>
          </a:xfrm>
        </p:spPr>
        <p:txBody>
          <a:bodyPr>
            <a:normAutofit fontScale="90000"/>
          </a:bodyPr>
          <a:lstStyle/>
          <a:p>
            <a:r>
              <a:rPr lang="en-US" sz="4000" b="1" noProof="0" dirty="0">
                <a:latin typeface="Open Sans" panose="020B0606030504020204" pitchFamily="34" charset="0"/>
                <a:ea typeface="Open Sans" panose="020B0606030504020204" pitchFamily="34" charset="0"/>
                <a:cs typeface="Open Sans" panose="020B0606030504020204" pitchFamily="34" charset="0"/>
              </a:rPr>
              <a:t>Datasets  - </a:t>
            </a:r>
            <a:r>
              <a:rPr lang="en-US" b="1" noProof="0" dirty="0"/>
              <a:t>Burned mask variables </a:t>
            </a:r>
            <a:r>
              <a:rPr lang="en-US" sz="4000" b="1" noProof="0" dirty="0">
                <a:latin typeface="Open Sans" panose="020B0606030504020204" pitchFamily="34" charset="0"/>
                <a:ea typeface="Open Sans" panose="020B0606030504020204" pitchFamily="34" charset="0"/>
                <a:cs typeface="Open Sans" panose="020B0606030504020204" pitchFamily="34" charset="0"/>
              </a:rPr>
              <a:t>- Visualization</a:t>
            </a:r>
            <a:endParaRPr lang="en-US" b="1" noProof="0" dirty="0"/>
          </a:p>
        </p:txBody>
      </p:sp>
      <p:sp>
        <p:nvSpPr>
          <p:cNvPr id="6" name="Slide Number Placeholder 5">
            <a:extLst>
              <a:ext uri="{FF2B5EF4-FFF2-40B4-BE49-F238E27FC236}">
                <a16:creationId xmlns:a16="http://schemas.microsoft.com/office/drawing/2014/main" id="{93F1C0A5-42B1-1327-D7BA-0ECA93FDB24C}"/>
              </a:ext>
            </a:extLst>
          </p:cNvPr>
          <p:cNvSpPr>
            <a:spLocks noGrp="1"/>
          </p:cNvSpPr>
          <p:nvPr>
            <p:ph type="sldNum" sz="quarter" idx="4"/>
          </p:nvPr>
        </p:nvSpPr>
        <p:spPr/>
        <p:txBody>
          <a:bodyPr/>
          <a:lstStyle/>
          <a:p>
            <a:fld id="{AE208ADF-3ADD-483D-A721-14E3EEE2C135}" type="slidenum">
              <a:rPr lang="en-US" smtClean="0"/>
              <a:pPr/>
              <a:t>28</a:t>
            </a:fld>
            <a:endParaRPr lang="en-US" dirty="0"/>
          </a:p>
        </p:txBody>
      </p:sp>
      <p:sp>
        <p:nvSpPr>
          <p:cNvPr id="9" name="Content Placeholder 2">
            <a:extLst>
              <a:ext uri="{FF2B5EF4-FFF2-40B4-BE49-F238E27FC236}">
                <a16:creationId xmlns:a16="http://schemas.microsoft.com/office/drawing/2014/main" id="{2FCA6867-9EF7-C74B-9D8C-3933FD2C36DB}"/>
              </a:ext>
            </a:extLst>
          </p:cNvPr>
          <p:cNvSpPr txBox="1">
            <a:spLocks/>
          </p:cNvSpPr>
          <p:nvPr/>
        </p:nvSpPr>
        <p:spPr>
          <a:xfrm>
            <a:off x="7921690" y="1831910"/>
            <a:ext cx="3984170" cy="4634203"/>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900" b="1" kern="1200" spc="100" baseline="0">
                <a:solidFill>
                  <a:schemeClr val="tx2">
                    <a:alpha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dirty="0">
              <a:latin typeface="Open Sans" panose="020B0606030504020204" pitchFamily="34" charset="0"/>
            </a:endParaRPr>
          </a:p>
        </p:txBody>
      </p:sp>
      <p:pic>
        <p:nvPicPr>
          <p:cNvPr id="4" name="Picture 3" descr="Chart, line chart, histogram&#10;&#10;Description automatically generated">
            <a:extLst>
              <a:ext uri="{FF2B5EF4-FFF2-40B4-BE49-F238E27FC236}">
                <a16:creationId xmlns:a16="http://schemas.microsoft.com/office/drawing/2014/main" id="{EE1CF185-8225-2344-667B-E3B287CCC79D}"/>
              </a:ext>
            </a:extLst>
          </p:cNvPr>
          <p:cNvPicPr>
            <a:picLocks noChangeAspect="1"/>
          </p:cNvPicPr>
          <p:nvPr/>
        </p:nvPicPr>
        <p:blipFill>
          <a:blip r:embed="rId2"/>
          <a:stretch>
            <a:fillRect/>
          </a:stretch>
        </p:blipFill>
        <p:spPr>
          <a:xfrm>
            <a:off x="1389647" y="1736943"/>
            <a:ext cx="9412705" cy="4706353"/>
          </a:xfrm>
          <a:prstGeom prst="rect">
            <a:avLst/>
          </a:prstGeom>
        </p:spPr>
      </p:pic>
    </p:spTree>
    <p:extLst>
      <p:ext uri="{BB962C8B-B14F-4D97-AF65-F5344CB8AC3E}">
        <p14:creationId xmlns:p14="http://schemas.microsoft.com/office/powerpoint/2010/main" val="28585449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002F5-1E20-9A55-DFAE-DC2AA414AD63}"/>
              </a:ext>
            </a:extLst>
          </p:cNvPr>
          <p:cNvSpPr>
            <a:spLocks noGrp="1"/>
          </p:cNvSpPr>
          <p:nvPr>
            <p:ph type="title"/>
          </p:nvPr>
        </p:nvSpPr>
        <p:spPr>
          <a:xfrm>
            <a:off x="710240" y="662427"/>
            <a:ext cx="10515600" cy="819738"/>
          </a:xfrm>
        </p:spPr>
        <p:txBody>
          <a:bodyPr>
            <a:normAutofit fontScale="90000"/>
          </a:bodyPr>
          <a:lstStyle/>
          <a:p>
            <a:r>
              <a:rPr lang="en-US" sz="4000" b="1" noProof="0" dirty="0">
                <a:latin typeface="Open Sans" panose="020B0606030504020204" pitchFamily="34" charset="0"/>
                <a:ea typeface="Open Sans" panose="020B0606030504020204" pitchFamily="34" charset="0"/>
                <a:cs typeface="Open Sans" panose="020B0606030504020204" pitchFamily="34" charset="0"/>
              </a:rPr>
              <a:t>Datasets  - </a:t>
            </a:r>
            <a:r>
              <a:rPr lang="en-US" b="1" noProof="0" dirty="0"/>
              <a:t>Burned mask variables </a:t>
            </a:r>
            <a:r>
              <a:rPr lang="en-US" sz="4000" b="1" noProof="0" dirty="0">
                <a:latin typeface="Open Sans" panose="020B0606030504020204" pitchFamily="34" charset="0"/>
                <a:ea typeface="Open Sans" panose="020B0606030504020204" pitchFamily="34" charset="0"/>
                <a:cs typeface="Open Sans" panose="020B0606030504020204" pitchFamily="34" charset="0"/>
              </a:rPr>
              <a:t>- Comments</a:t>
            </a:r>
            <a:endParaRPr lang="en-US" noProof="0" dirty="0"/>
          </a:p>
        </p:txBody>
      </p:sp>
      <p:sp>
        <p:nvSpPr>
          <p:cNvPr id="6" name="Slide Number Placeholder 5">
            <a:extLst>
              <a:ext uri="{FF2B5EF4-FFF2-40B4-BE49-F238E27FC236}">
                <a16:creationId xmlns:a16="http://schemas.microsoft.com/office/drawing/2014/main" id="{93F1C0A5-42B1-1327-D7BA-0ECA93FDB24C}"/>
              </a:ext>
            </a:extLst>
          </p:cNvPr>
          <p:cNvSpPr>
            <a:spLocks noGrp="1"/>
          </p:cNvSpPr>
          <p:nvPr>
            <p:ph type="sldNum" sz="quarter" idx="4"/>
          </p:nvPr>
        </p:nvSpPr>
        <p:spPr/>
        <p:txBody>
          <a:bodyPr/>
          <a:lstStyle/>
          <a:p>
            <a:fld id="{AE208ADF-3ADD-483D-A721-14E3EEE2C135}" type="slidenum">
              <a:rPr lang="en-US" smtClean="0"/>
              <a:pPr/>
              <a:t>29</a:t>
            </a:fld>
            <a:endParaRPr lang="en-US" dirty="0"/>
          </a:p>
        </p:txBody>
      </p:sp>
      <p:sp>
        <p:nvSpPr>
          <p:cNvPr id="9" name="Content Placeholder 2">
            <a:extLst>
              <a:ext uri="{FF2B5EF4-FFF2-40B4-BE49-F238E27FC236}">
                <a16:creationId xmlns:a16="http://schemas.microsoft.com/office/drawing/2014/main" id="{2FCA6867-9EF7-C74B-9D8C-3933FD2C36DB}"/>
              </a:ext>
            </a:extLst>
          </p:cNvPr>
          <p:cNvSpPr txBox="1">
            <a:spLocks/>
          </p:cNvSpPr>
          <p:nvPr/>
        </p:nvSpPr>
        <p:spPr>
          <a:xfrm>
            <a:off x="7921690" y="1831910"/>
            <a:ext cx="3984170" cy="4634203"/>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900" b="1" kern="1200" spc="100" baseline="0">
                <a:solidFill>
                  <a:schemeClr val="tx2">
                    <a:alpha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dirty="0">
              <a:latin typeface="Open Sans" panose="020B0606030504020204" pitchFamily="34" charset="0"/>
            </a:endParaRPr>
          </a:p>
        </p:txBody>
      </p:sp>
      <p:sp>
        <p:nvSpPr>
          <p:cNvPr id="7" name="Content Placeholder 2">
            <a:extLst>
              <a:ext uri="{FF2B5EF4-FFF2-40B4-BE49-F238E27FC236}">
                <a16:creationId xmlns:a16="http://schemas.microsoft.com/office/drawing/2014/main" id="{04057D83-A799-66B0-9F8D-85D0D725C4AB}"/>
              </a:ext>
            </a:extLst>
          </p:cNvPr>
          <p:cNvSpPr>
            <a:spLocks noGrp="1"/>
          </p:cNvSpPr>
          <p:nvPr>
            <p:ph idx="1"/>
          </p:nvPr>
        </p:nvSpPr>
        <p:spPr>
          <a:xfrm>
            <a:off x="838200" y="1922106"/>
            <a:ext cx="10515600" cy="4273467"/>
          </a:xfrm>
        </p:spPr>
        <p:txBody>
          <a:bodyPr>
            <a:normAutofit/>
          </a:bodyPr>
          <a:lstStyle/>
          <a:p>
            <a:r>
              <a:rPr lang="en-US" noProof="0" dirty="0"/>
              <a:t>We see from the picture </a:t>
            </a:r>
            <a:r>
              <a:rPr lang="en-US" u="sng" noProof="0" dirty="0"/>
              <a:t>most of the time there is no fire</a:t>
            </a:r>
            <a:r>
              <a:rPr lang="en-US" noProof="0" dirty="0"/>
              <a:t>, so the final dataset may be very unbalanced</a:t>
            </a:r>
            <a:endParaRPr lang="en-US" b="1" noProof="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76309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B9884-4DBD-FD35-E488-626014ED3BB6}"/>
              </a:ext>
            </a:extLst>
          </p:cNvPr>
          <p:cNvSpPr>
            <a:spLocks noGrp="1"/>
          </p:cNvSpPr>
          <p:nvPr>
            <p:ph type="title"/>
          </p:nvPr>
        </p:nvSpPr>
        <p:spPr/>
        <p:txBody>
          <a:bodyPr/>
          <a:lstStyle/>
          <a:p>
            <a:r>
              <a:rPr lang="en-US" b="1" noProof="0" dirty="0">
                <a:latin typeface="Open Sans" panose="020B0606030504020204" pitchFamily="34" charset="0"/>
                <a:ea typeface="Open Sans" panose="020B0606030504020204" pitchFamily="34" charset="0"/>
                <a:cs typeface="Open Sans" panose="020B0606030504020204" pitchFamily="34" charset="0"/>
              </a:rPr>
              <a:t>Aim of the </a:t>
            </a:r>
            <a:r>
              <a:rPr lang="en-US" b="1" noProof="0" dirty="0" err="1">
                <a:latin typeface="Open Sans" panose="020B0606030504020204" pitchFamily="34" charset="0"/>
                <a:ea typeface="Open Sans" panose="020B0606030504020204" pitchFamily="34" charset="0"/>
                <a:cs typeface="Open Sans" panose="020B0606030504020204" pitchFamily="34" charset="0"/>
              </a:rPr>
              <a:t>WildFire</a:t>
            </a:r>
            <a:r>
              <a:rPr lang="en-US" b="1" noProof="0" dirty="0">
                <a:latin typeface="Open Sans" panose="020B0606030504020204" pitchFamily="34" charset="0"/>
                <a:ea typeface="Open Sans" panose="020B0606030504020204" pitchFamily="34" charset="0"/>
                <a:cs typeface="Open Sans" panose="020B0606030504020204" pitchFamily="34" charset="0"/>
              </a:rPr>
              <a:t> Project</a:t>
            </a:r>
          </a:p>
        </p:txBody>
      </p:sp>
      <p:sp>
        <p:nvSpPr>
          <p:cNvPr id="3" name="Content Placeholder 2">
            <a:extLst>
              <a:ext uri="{FF2B5EF4-FFF2-40B4-BE49-F238E27FC236}">
                <a16:creationId xmlns:a16="http://schemas.microsoft.com/office/drawing/2014/main" id="{C69FF32C-15F5-894A-E2D0-7C17CC1C4634}"/>
              </a:ext>
            </a:extLst>
          </p:cNvPr>
          <p:cNvSpPr>
            <a:spLocks noGrp="1"/>
          </p:cNvSpPr>
          <p:nvPr>
            <p:ph idx="1"/>
          </p:nvPr>
        </p:nvSpPr>
        <p:spPr/>
        <p:txBody>
          <a:bodyPr>
            <a:normAutofit fontScale="92500" lnSpcReduction="10000"/>
          </a:bodyPr>
          <a:lstStyle/>
          <a:p>
            <a:r>
              <a:rPr lang="en-US" noProof="0" dirty="0">
                <a:solidFill>
                  <a:schemeClr val="tx2"/>
                </a:solidFill>
                <a:latin typeface="Open Sans" panose="020B0606030504020204" pitchFamily="34" charset="0"/>
                <a:ea typeface="Open Sans" panose="020B0606030504020204" pitchFamily="34" charset="0"/>
                <a:cs typeface="Open Sans" panose="020B0606030504020204" pitchFamily="34" charset="0"/>
              </a:rPr>
              <a:t>Create a Python Artificial Intelligence to output a better result as the </a:t>
            </a:r>
            <a:r>
              <a:rPr lang="en-US" noProof="0" dirty="0">
                <a:solidFill>
                  <a:schemeClr val="tx2"/>
                </a:solidFill>
                <a:latin typeface="Open Sans" panose="020B0606030504020204" pitchFamily="34" charset="0"/>
                <a:ea typeface="Open Sans" panose="020B0606030504020204" pitchFamily="34" charset="0"/>
                <a:cs typeface="Open Sans" panose="020B0606030504020204" pitchFamily="34" charset="0"/>
                <a:hlinkClick r:id="rId3">
                  <a:extLst>
                    <a:ext uri="{A12FA001-AC4F-418D-AE19-62706E023703}">
                      <ahyp:hlinkClr xmlns:ahyp="http://schemas.microsoft.com/office/drawing/2018/hyperlinkcolor" val="tx"/>
                    </a:ext>
                  </a:extLst>
                </a:hlinkClick>
              </a:rPr>
              <a:t>FWI</a:t>
            </a:r>
            <a:r>
              <a:rPr lang="en-US" noProof="0" dirty="0">
                <a:solidFill>
                  <a:schemeClr val="tx2"/>
                </a:solidFill>
                <a:latin typeface="Open Sans" panose="020B0606030504020204" pitchFamily="34" charset="0"/>
                <a:ea typeface="Open Sans" panose="020B0606030504020204" pitchFamily="34" charset="0"/>
                <a:cs typeface="Open Sans" panose="020B0606030504020204" pitchFamily="34" charset="0"/>
              </a:rPr>
              <a:t> (Fire Weather Index) in term of accuracy, prediction and resolution, for cheaper.</a:t>
            </a:r>
          </a:p>
          <a:p>
            <a:endParaRPr lang="en-US" noProof="0" dirty="0">
              <a:solidFill>
                <a:schemeClr val="tx2"/>
              </a:solidFill>
              <a:latin typeface="Open Sans" panose="020B0606030504020204" pitchFamily="34" charset="0"/>
              <a:ea typeface="Open Sans" panose="020B0606030504020204" pitchFamily="34" charset="0"/>
              <a:cs typeface="Open Sans" panose="020B0606030504020204" pitchFamily="34" charset="0"/>
            </a:endParaRPr>
          </a:p>
          <a:p>
            <a:r>
              <a:rPr lang="en-US" noProof="0" dirty="0">
                <a:solidFill>
                  <a:schemeClr val="tx2"/>
                </a:solidFill>
                <a:latin typeface="Open Sans" panose="020B0606030504020204" pitchFamily="34" charset="0"/>
                <a:ea typeface="Open Sans" panose="020B0606030504020204" pitchFamily="34" charset="0"/>
                <a:cs typeface="Open Sans" panose="020B0606030504020204" pitchFamily="34" charset="0"/>
              </a:rPr>
              <a:t>The output will be a risk map for a given </a:t>
            </a:r>
            <a:r>
              <a:rPr lang="en-US" dirty="0">
                <a:solidFill>
                  <a:schemeClr val="tx2"/>
                </a:solidFill>
                <a:ea typeface="Open Sans" panose="020B0606030504020204" pitchFamily="34" charset="0"/>
                <a:cs typeface="Open Sans" panose="020B0606030504020204" pitchFamily="34" charset="0"/>
              </a:rPr>
              <a:t>time (1day) and location (1km²) </a:t>
            </a:r>
            <a:r>
              <a:rPr lang="en-US" noProof="0" dirty="0">
                <a:solidFill>
                  <a:schemeClr val="tx2"/>
                </a:solidFill>
                <a:latin typeface="Open Sans" panose="020B0606030504020204" pitchFamily="34" charset="0"/>
                <a:ea typeface="Open Sans" panose="020B0606030504020204" pitchFamily="34" charset="0"/>
                <a:cs typeface="Open Sans" panose="020B0606030504020204" pitchFamily="34" charset="0"/>
              </a:rPr>
              <a:t>of wildfire prediction (low risk, medium risk, high risk, …) targeted on the PACA France region.</a:t>
            </a:r>
          </a:p>
          <a:p>
            <a:r>
              <a:rPr lang="en-US" noProof="0" dirty="0">
                <a:solidFill>
                  <a:schemeClr val="tx2"/>
                </a:solidFill>
                <a:latin typeface="Open Sans" panose="020B0606030504020204" pitchFamily="34" charset="0"/>
                <a:ea typeface="Open Sans" panose="020B0606030504020204" pitchFamily="34" charset="0"/>
                <a:cs typeface="Open Sans" panose="020B0606030504020204" pitchFamily="34" charset="0"/>
              </a:rPr>
              <a:t>We will be able to evaluate our model on 2 results:</a:t>
            </a:r>
          </a:p>
          <a:p>
            <a:pPr lvl="1"/>
            <a:r>
              <a:rPr lang="en-US" noProof="0" dirty="0">
                <a:solidFill>
                  <a:schemeClr val="tx2"/>
                </a:solidFill>
                <a:latin typeface="Open Sans" panose="020B0606030504020204" pitchFamily="34" charset="0"/>
                <a:ea typeface="Open Sans" panose="020B0606030504020204" pitchFamily="34" charset="0"/>
                <a:cs typeface="Open Sans" panose="020B0606030504020204" pitchFamily="34" charset="0"/>
              </a:rPr>
              <a:t>Against the FWI results (using the FWI results)</a:t>
            </a:r>
          </a:p>
          <a:p>
            <a:pPr lvl="1"/>
            <a:r>
              <a:rPr lang="en-US" noProof="0" dirty="0">
                <a:solidFill>
                  <a:schemeClr val="tx2"/>
                </a:solidFill>
                <a:latin typeface="Open Sans" panose="020B0606030504020204" pitchFamily="34" charset="0"/>
                <a:ea typeface="Open Sans" panose="020B0606030504020204" pitchFamily="34" charset="0"/>
                <a:cs typeface="Open Sans" panose="020B0606030504020204" pitchFamily="34" charset="0"/>
              </a:rPr>
              <a:t>Against the real world (using our database on past data)</a:t>
            </a:r>
          </a:p>
        </p:txBody>
      </p:sp>
      <p:sp>
        <p:nvSpPr>
          <p:cNvPr id="6" name="Slide Number Placeholder 5">
            <a:extLst>
              <a:ext uri="{FF2B5EF4-FFF2-40B4-BE49-F238E27FC236}">
                <a16:creationId xmlns:a16="http://schemas.microsoft.com/office/drawing/2014/main" id="{20F58A2E-3E77-C6AA-9EC8-E2E825279519}"/>
              </a:ext>
            </a:extLst>
          </p:cNvPr>
          <p:cNvSpPr>
            <a:spLocks noGrp="1"/>
          </p:cNvSpPr>
          <p:nvPr>
            <p:ph type="sldNum" sz="quarter" idx="4"/>
          </p:nvPr>
        </p:nvSpPr>
        <p:spPr/>
        <p:txBody>
          <a:bodyPr/>
          <a:lstStyle/>
          <a:p>
            <a:fld id="{AE208ADF-3ADD-483D-A721-14E3EEE2C135}" type="slidenum">
              <a:rPr lang="en-US" smtClean="0"/>
              <a:pPr/>
              <a:t>3</a:t>
            </a:fld>
            <a:endParaRPr lang="en-US" dirty="0"/>
          </a:p>
        </p:txBody>
      </p:sp>
    </p:spTree>
    <p:extLst>
      <p:ext uri="{BB962C8B-B14F-4D97-AF65-F5344CB8AC3E}">
        <p14:creationId xmlns:p14="http://schemas.microsoft.com/office/powerpoint/2010/main" val="9771490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4E9AA23-C631-275B-4D8D-DEBC53800475}"/>
              </a:ext>
            </a:extLst>
          </p:cNvPr>
          <p:cNvSpPr>
            <a:spLocks noGrp="1"/>
          </p:cNvSpPr>
          <p:nvPr>
            <p:ph sz="half" idx="1"/>
          </p:nvPr>
        </p:nvSpPr>
        <p:spPr>
          <a:xfrm>
            <a:off x="465221" y="1811756"/>
            <a:ext cx="5554579" cy="4365207"/>
          </a:xfrm>
        </p:spPr>
        <p:txBody>
          <a:bodyPr>
            <a:normAutofit/>
          </a:bodyPr>
          <a:lstStyle/>
          <a:p>
            <a:endParaRPr lang="en-US" b="1"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Extracted: </a:t>
            </a:r>
            <a:r>
              <a:rPr lang="en-US" b="1" noProof="0" dirty="0" err="1">
                <a:latin typeface="Open Sans" panose="020B0606030504020204" pitchFamily="34" charset="0"/>
                <a:ea typeface="Open Sans" panose="020B0606030504020204" pitchFamily="34" charset="0"/>
                <a:cs typeface="Open Sans" panose="020B0606030504020204" pitchFamily="34" charset="0"/>
                <a:hlinkClick r:id="rId2"/>
              </a:rPr>
              <a:t>WorldPop</a:t>
            </a:r>
            <a:endParaRPr lang="en-US" b="1"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Date : 2015</a:t>
            </a:r>
            <a:endParaRPr lang="en-US" b="1" noProof="0" dirty="0"/>
          </a:p>
          <a:p>
            <a:r>
              <a:rPr lang="en-US" b="1" noProof="0" dirty="0">
                <a:latin typeface="Open Sans" panose="020B0606030504020204" pitchFamily="34" charset="0"/>
                <a:ea typeface="Open Sans" panose="020B0606030504020204" pitchFamily="34" charset="0"/>
                <a:cs typeface="Open Sans" panose="020B0606030504020204" pitchFamily="34" charset="0"/>
              </a:rPr>
              <a:t>Resolution:</a:t>
            </a:r>
            <a:r>
              <a:rPr lang="en-US" noProof="0" dirty="0">
                <a:latin typeface="Open Sans" panose="020B0606030504020204" pitchFamily="34" charset="0"/>
                <a:ea typeface="Open Sans" panose="020B0606030504020204" pitchFamily="34" charset="0"/>
                <a:cs typeface="Open Sans" panose="020B0606030504020204" pitchFamily="34" charset="0"/>
              </a:rPr>
              <a:t> 1000m</a:t>
            </a:r>
          </a:p>
          <a:p>
            <a:r>
              <a:rPr lang="en-US" b="1" noProof="0" dirty="0">
                <a:latin typeface="Open Sans" panose="020B0606030504020204" pitchFamily="34" charset="0"/>
                <a:ea typeface="Open Sans" panose="020B0606030504020204" pitchFamily="34" charset="0"/>
                <a:cs typeface="Open Sans" panose="020B0606030504020204" pitchFamily="34" charset="0"/>
              </a:rPr>
              <a:t>Projection:</a:t>
            </a:r>
            <a:r>
              <a:rPr lang="en-US" noProof="0" dirty="0">
                <a:latin typeface="Open Sans" panose="020B0606030504020204" pitchFamily="34" charset="0"/>
                <a:ea typeface="Open Sans" panose="020B0606030504020204" pitchFamily="34" charset="0"/>
                <a:cs typeface="Open Sans" panose="020B0606030504020204" pitchFamily="34" charset="0"/>
              </a:rPr>
              <a:t> </a:t>
            </a:r>
            <a:r>
              <a:rPr lang="en-US" noProof="0" dirty="0"/>
              <a:t>WG84 EPSG 4326</a:t>
            </a:r>
          </a:p>
          <a:p>
            <a:r>
              <a:rPr lang="en-US" b="1" noProof="0" dirty="0"/>
              <a:t>Temporal granulometry</a:t>
            </a:r>
            <a:r>
              <a:rPr lang="en-US" b="1" noProof="0" dirty="0">
                <a:latin typeface="Open Sans" panose="020B0606030504020204" pitchFamily="34" charset="0"/>
                <a:ea typeface="Open Sans" panose="020B0606030504020204" pitchFamily="34" charset="0"/>
                <a:cs typeface="Open Sans" panose="020B0606030504020204" pitchFamily="34" charset="0"/>
              </a:rPr>
              <a:t>: None</a:t>
            </a:r>
            <a:endParaRPr lang="en-US"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Spatial extent</a:t>
            </a:r>
            <a:r>
              <a:rPr lang="en-US" noProof="0" dirty="0">
                <a:latin typeface="Open Sans" panose="020B0606030504020204" pitchFamily="34" charset="0"/>
                <a:ea typeface="Open Sans" panose="020B0606030504020204" pitchFamily="34" charset="0"/>
                <a:cs typeface="Open Sans" panose="020B0606030504020204" pitchFamily="34" charset="0"/>
              </a:rPr>
              <a:t>: France</a:t>
            </a:r>
          </a:p>
          <a:p>
            <a:pPr marL="0" indent="0">
              <a:buNone/>
            </a:pPr>
            <a:endParaRPr lang="en-US" noProof="0"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a:extLst>
              <a:ext uri="{FF2B5EF4-FFF2-40B4-BE49-F238E27FC236}">
                <a16:creationId xmlns:a16="http://schemas.microsoft.com/office/drawing/2014/main" id="{5D80637C-4BA5-4659-6C59-3AE5E496FD16}"/>
              </a:ext>
            </a:extLst>
          </p:cNvPr>
          <p:cNvSpPr>
            <a:spLocks noGrp="1"/>
          </p:cNvSpPr>
          <p:nvPr>
            <p:ph sz="half" idx="2"/>
          </p:nvPr>
        </p:nvSpPr>
        <p:spPr>
          <a:xfrm>
            <a:off x="6172199" y="1811756"/>
            <a:ext cx="5733661" cy="4654358"/>
          </a:xfrm>
        </p:spPr>
        <p:txBody>
          <a:bodyPr>
            <a:normAutofit/>
          </a:bodyPr>
          <a:lstStyle/>
          <a:p>
            <a:r>
              <a:rPr lang="en-US" b="1" noProof="0" dirty="0">
                <a:latin typeface="Open Sans" panose="020B0606030504020204" pitchFamily="34" charset="0"/>
                <a:ea typeface="Open Sans" panose="020B0606030504020204" pitchFamily="34" charset="0"/>
                <a:cs typeface="Open Sans" panose="020B0606030504020204" pitchFamily="34" charset="0"/>
              </a:rPr>
              <a:t>Content: </a:t>
            </a:r>
          </a:p>
          <a:p>
            <a:pPr lvl="1">
              <a:buFont typeface="Arial" panose="020B0604020202020204" pitchFamily="34" charset="0"/>
              <a:buChar char="•"/>
            </a:pPr>
            <a:r>
              <a:rPr lang="en-US" noProof="0" dirty="0"/>
              <a:t>MAXIMUM: </a:t>
            </a:r>
            <a:r>
              <a:rPr lang="en-US" b="0" noProof="0" dirty="0"/>
              <a:t>53646.03515625</a:t>
            </a:r>
          </a:p>
          <a:p>
            <a:pPr lvl="1">
              <a:buFont typeface="Arial" panose="020B0604020202020204" pitchFamily="34" charset="0"/>
              <a:buChar char="•"/>
            </a:pPr>
            <a:r>
              <a:rPr lang="en-US" noProof="0" dirty="0"/>
              <a:t>MEAN: </a:t>
            </a:r>
            <a:r>
              <a:rPr lang="en-US" b="0" noProof="0" dirty="0"/>
              <a:t>119.46772920052</a:t>
            </a:r>
          </a:p>
          <a:p>
            <a:pPr lvl="1">
              <a:buFont typeface="Arial" panose="020B0604020202020204" pitchFamily="34" charset="0"/>
              <a:buChar char="•"/>
            </a:pPr>
            <a:r>
              <a:rPr lang="en-US" noProof="0" dirty="0"/>
              <a:t>MINIMUM: </a:t>
            </a:r>
            <a:r>
              <a:rPr lang="en-US" b="0" noProof="0" dirty="0"/>
              <a:t>0</a:t>
            </a:r>
          </a:p>
          <a:p>
            <a:pPr lvl="1">
              <a:buFont typeface="Arial" panose="020B0604020202020204" pitchFamily="34" charset="0"/>
              <a:buChar char="•"/>
            </a:pPr>
            <a:r>
              <a:rPr lang="en-US" noProof="0" dirty="0"/>
              <a:t>STDDEV: </a:t>
            </a:r>
            <a:r>
              <a:rPr lang="en-US" b="0" noProof="0" dirty="0"/>
              <a:t>644.66432858711</a:t>
            </a:r>
          </a:p>
          <a:p>
            <a:pPr lvl="1"/>
            <a:endParaRPr lang="en-US" noProof="0" dirty="0">
              <a:latin typeface="Open Sans" panose="020B0606030504020204" pitchFamily="34" charset="0"/>
              <a:ea typeface="Open Sans" panose="020B0606030504020204" pitchFamily="34" charset="0"/>
              <a:cs typeface="Open Sans" panose="020B0606030504020204" pitchFamily="34" charset="0"/>
            </a:endParaRPr>
          </a:p>
        </p:txBody>
      </p:sp>
      <p:sp>
        <p:nvSpPr>
          <p:cNvPr id="4" name="Title 3">
            <a:extLst>
              <a:ext uri="{FF2B5EF4-FFF2-40B4-BE49-F238E27FC236}">
                <a16:creationId xmlns:a16="http://schemas.microsoft.com/office/drawing/2014/main" id="{0048AE08-1638-3C75-AFA9-F3A1449FA389}"/>
              </a:ext>
            </a:extLst>
          </p:cNvPr>
          <p:cNvSpPr>
            <a:spLocks noGrp="1"/>
          </p:cNvSpPr>
          <p:nvPr>
            <p:ph type="title"/>
          </p:nvPr>
        </p:nvSpPr>
        <p:spPr/>
        <p:txBody>
          <a:bodyPr>
            <a:normAutofit/>
          </a:bodyPr>
          <a:lstStyle/>
          <a:p>
            <a:r>
              <a:rPr lang="en-US" sz="4000" b="1" noProof="0" dirty="0">
                <a:latin typeface="Open Sans" panose="020B0606030504020204" pitchFamily="34" charset="0"/>
                <a:ea typeface="Open Sans" panose="020B0606030504020204" pitchFamily="34" charset="0"/>
                <a:cs typeface="Open Sans" panose="020B0606030504020204" pitchFamily="34" charset="0"/>
              </a:rPr>
              <a:t>Datasets  - </a:t>
            </a:r>
            <a:r>
              <a:rPr lang="en-US" b="1" noProof="0" dirty="0"/>
              <a:t>Density  </a:t>
            </a:r>
            <a:r>
              <a:rPr lang="en-US" sz="4000" b="1" noProof="0" dirty="0">
                <a:latin typeface="Open Sans" panose="020B0606030504020204" pitchFamily="34" charset="0"/>
                <a:ea typeface="Open Sans" panose="020B0606030504020204" pitchFamily="34" charset="0"/>
                <a:cs typeface="Open Sans" panose="020B0606030504020204" pitchFamily="34" charset="0"/>
              </a:rPr>
              <a:t>- Description</a:t>
            </a:r>
            <a:endParaRPr lang="en-US" noProof="0" dirty="0"/>
          </a:p>
        </p:txBody>
      </p:sp>
      <p:sp>
        <p:nvSpPr>
          <p:cNvPr id="5" name="Slide Number Placeholder 5">
            <a:extLst>
              <a:ext uri="{FF2B5EF4-FFF2-40B4-BE49-F238E27FC236}">
                <a16:creationId xmlns:a16="http://schemas.microsoft.com/office/drawing/2014/main" id="{34750C84-CDA8-2B98-EACD-0BC5E43B9F84}"/>
              </a:ext>
            </a:extLst>
          </p:cNvPr>
          <p:cNvSpPr txBox="1">
            <a:spLocks/>
          </p:cNvSpPr>
          <p:nvPr/>
        </p:nvSpPr>
        <p:spPr>
          <a:xfrm>
            <a:off x="10518474" y="6356350"/>
            <a:ext cx="1414733"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E208ADF-3ADD-483D-A721-14E3EEE2C135}" type="slidenum">
              <a:rPr lang="en-US" sz="900" smtClean="0">
                <a:latin typeface="Open Sans" panose="020B0606030504020204" pitchFamily="34" charset="0"/>
              </a:rPr>
              <a:pPr algn="r"/>
              <a:t>30</a:t>
            </a:fld>
            <a:endParaRPr lang="en-US" sz="900" dirty="0">
              <a:latin typeface="Open Sans" panose="020B0606030504020204" pitchFamily="34" charset="0"/>
            </a:endParaRPr>
          </a:p>
        </p:txBody>
      </p:sp>
    </p:spTree>
    <p:extLst>
      <p:ext uri="{BB962C8B-B14F-4D97-AF65-F5344CB8AC3E}">
        <p14:creationId xmlns:p14="http://schemas.microsoft.com/office/powerpoint/2010/main" val="26447891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002F5-1E20-9A55-DFAE-DC2AA414AD63}"/>
              </a:ext>
            </a:extLst>
          </p:cNvPr>
          <p:cNvSpPr>
            <a:spLocks noGrp="1"/>
          </p:cNvSpPr>
          <p:nvPr>
            <p:ph type="title"/>
          </p:nvPr>
        </p:nvSpPr>
        <p:spPr>
          <a:xfrm>
            <a:off x="838200" y="772439"/>
            <a:ext cx="10515600" cy="819738"/>
          </a:xfrm>
        </p:spPr>
        <p:txBody>
          <a:bodyPr>
            <a:normAutofit fontScale="90000"/>
          </a:bodyPr>
          <a:lstStyle/>
          <a:p>
            <a:r>
              <a:rPr lang="en-US" sz="4000" b="1" noProof="0" dirty="0">
                <a:latin typeface="Open Sans" panose="020B0606030504020204" pitchFamily="34" charset="0"/>
                <a:ea typeface="Open Sans" panose="020B0606030504020204" pitchFamily="34" charset="0"/>
                <a:cs typeface="Open Sans" panose="020B0606030504020204" pitchFamily="34" charset="0"/>
              </a:rPr>
              <a:t>Datasets  - </a:t>
            </a:r>
            <a:r>
              <a:rPr lang="en-US" b="1" noProof="0" dirty="0"/>
              <a:t>Burned mask variables </a:t>
            </a:r>
            <a:r>
              <a:rPr lang="en-US" sz="4000" b="1" noProof="0" dirty="0">
                <a:latin typeface="Open Sans" panose="020B0606030504020204" pitchFamily="34" charset="0"/>
                <a:ea typeface="Open Sans" panose="020B0606030504020204" pitchFamily="34" charset="0"/>
                <a:cs typeface="Open Sans" panose="020B0606030504020204" pitchFamily="34" charset="0"/>
              </a:rPr>
              <a:t>- Visualization</a:t>
            </a:r>
            <a:endParaRPr lang="en-US" noProof="0" dirty="0"/>
          </a:p>
        </p:txBody>
      </p:sp>
      <p:sp>
        <p:nvSpPr>
          <p:cNvPr id="6" name="Slide Number Placeholder 5">
            <a:extLst>
              <a:ext uri="{FF2B5EF4-FFF2-40B4-BE49-F238E27FC236}">
                <a16:creationId xmlns:a16="http://schemas.microsoft.com/office/drawing/2014/main" id="{93F1C0A5-42B1-1327-D7BA-0ECA93FDB24C}"/>
              </a:ext>
            </a:extLst>
          </p:cNvPr>
          <p:cNvSpPr>
            <a:spLocks noGrp="1"/>
          </p:cNvSpPr>
          <p:nvPr>
            <p:ph type="sldNum" sz="quarter" idx="4"/>
          </p:nvPr>
        </p:nvSpPr>
        <p:spPr/>
        <p:txBody>
          <a:bodyPr/>
          <a:lstStyle/>
          <a:p>
            <a:fld id="{AE208ADF-3ADD-483D-A721-14E3EEE2C135}" type="slidenum">
              <a:rPr lang="en-US" smtClean="0"/>
              <a:pPr/>
              <a:t>31</a:t>
            </a:fld>
            <a:endParaRPr lang="en-US" dirty="0"/>
          </a:p>
        </p:txBody>
      </p:sp>
      <p:sp>
        <p:nvSpPr>
          <p:cNvPr id="9" name="Content Placeholder 2">
            <a:extLst>
              <a:ext uri="{FF2B5EF4-FFF2-40B4-BE49-F238E27FC236}">
                <a16:creationId xmlns:a16="http://schemas.microsoft.com/office/drawing/2014/main" id="{2FCA6867-9EF7-C74B-9D8C-3933FD2C36DB}"/>
              </a:ext>
            </a:extLst>
          </p:cNvPr>
          <p:cNvSpPr txBox="1">
            <a:spLocks/>
          </p:cNvSpPr>
          <p:nvPr/>
        </p:nvSpPr>
        <p:spPr>
          <a:xfrm>
            <a:off x="7921690" y="1831910"/>
            <a:ext cx="3984170" cy="4634203"/>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900" b="1" kern="1200" spc="100" baseline="0">
                <a:solidFill>
                  <a:schemeClr val="tx2">
                    <a:alpha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dirty="0">
              <a:latin typeface="Open Sans" panose="020B0606030504020204" pitchFamily="34" charset="0"/>
            </a:endParaRPr>
          </a:p>
        </p:txBody>
      </p:sp>
      <p:pic>
        <p:nvPicPr>
          <p:cNvPr id="8" name="Picture 7" descr="A picture containing text&#10;&#10;Description automatically generated">
            <a:extLst>
              <a:ext uri="{FF2B5EF4-FFF2-40B4-BE49-F238E27FC236}">
                <a16:creationId xmlns:a16="http://schemas.microsoft.com/office/drawing/2014/main" id="{3467E5E1-7411-9682-E169-414A486EC4CB}"/>
              </a:ext>
            </a:extLst>
          </p:cNvPr>
          <p:cNvPicPr>
            <a:picLocks noChangeAspect="1"/>
          </p:cNvPicPr>
          <p:nvPr/>
        </p:nvPicPr>
        <p:blipFill>
          <a:blip r:embed="rId2"/>
          <a:stretch>
            <a:fillRect/>
          </a:stretch>
        </p:blipFill>
        <p:spPr>
          <a:xfrm>
            <a:off x="2867938" y="1766152"/>
            <a:ext cx="6078685" cy="4786970"/>
          </a:xfrm>
          <a:prstGeom prst="rect">
            <a:avLst/>
          </a:prstGeom>
        </p:spPr>
      </p:pic>
    </p:spTree>
    <p:extLst>
      <p:ext uri="{BB962C8B-B14F-4D97-AF65-F5344CB8AC3E}">
        <p14:creationId xmlns:p14="http://schemas.microsoft.com/office/powerpoint/2010/main" val="20805884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002F5-1E20-9A55-DFAE-DC2AA414AD63}"/>
              </a:ext>
            </a:extLst>
          </p:cNvPr>
          <p:cNvSpPr>
            <a:spLocks noGrp="1"/>
          </p:cNvSpPr>
          <p:nvPr>
            <p:ph type="title"/>
          </p:nvPr>
        </p:nvSpPr>
        <p:spPr>
          <a:xfrm>
            <a:off x="838200" y="662427"/>
            <a:ext cx="10515600" cy="819738"/>
          </a:xfrm>
        </p:spPr>
        <p:txBody>
          <a:bodyPr>
            <a:normAutofit fontScale="90000"/>
          </a:bodyPr>
          <a:lstStyle/>
          <a:p>
            <a:r>
              <a:rPr lang="en-US" sz="4000" b="1" noProof="0" dirty="0">
                <a:latin typeface="Open Sans" panose="020B0606030504020204" pitchFamily="34" charset="0"/>
                <a:ea typeface="Open Sans" panose="020B0606030504020204" pitchFamily="34" charset="0"/>
                <a:cs typeface="Open Sans" panose="020B0606030504020204" pitchFamily="34" charset="0"/>
              </a:rPr>
              <a:t>Datasets  - </a:t>
            </a:r>
            <a:r>
              <a:rPr lang="en-US" b="1" noProof="0" dirty="0"/>
              <a:t>Burned mask variables </a:t>
            </a:r>
            <a:r>
              <a:rPr lang="en-US" sz="4000" b="1" noProof="0" dirty="0">
                <a:latin typeface="Open Sans" panose="020B0606030504020204" pitchFamily="34" charset="0"/>
                <a:ea typeface="Open Sans" panose="020B0606030504020204" pitchFamily="34" charset="0"/>
                <a:cs typeface="Open Sans" panose="020B0606030504020204" pitchFamily="34" charset="0"/>
              </a:rPr>
              <a:t>- Comments</a:t>
            </a:r>
            <a:endParaRPr lang="en-US" noProof="0" dirty="0"/>
          </a:p>
        </p:txBody>
      </p:sp>
      <p:sp>
        <p:nvSpPr>
          <p:cNvPr id="6" name="Slide Number Placeholder 5">
            <a:extLst>
              <a:ext uri="{FF2B5EF4-FFF2-40B4-BE49-F238E27FC236}">
                <a16:creationId xmlns:a16="http://schemas.microsoft.com/office/drawing/2014/main" id="{93F1C0A5-42B1-1327-D7BA-0ECA93FDB24C}"/>
              </a:ext>
            </a:extLst>
          </p:cNvPr>
          <p:cNvSpPr>
            <a:spLocks noGrp="1"/>
          </p:cNvSpPr>
          <p:nvPr>
            <p:ph type="sldNum" sz="quarter" idx="4"/>
          </p:nvPr>
        </p:nvSpPr>
        <p:spPr/>
        <p:txBody>
          <a:bodyPr/>
          <a:lstStyle/>
          <a:p>
            <a:fld id="{AE208ADF-3ADD-483D-A721-14E3EEE2C135}" type="slidenum">
              <a:rPr lang="en-US" smtClean="0"/>
              <a:pPr/>
              <a:t>32</a:t>
            </a:fld>
            <a:endParaRPr lang="en-US" dirty="0"/>
          </a:p>
        </p:txBody>
      </p:sp>
      <p:sp>
        <p:nvSpPr>
          <p:cNvPr id="9" name="Content Placeholder 2">
            <a:extLst>
              <a:ext uri="{FF2B5EF4-FFF2-40B4-BE49-F238E27FC236}">
                <a16:creationId xmlns:a16="http://schemas.microsoft.com/office/drawing/2014/main" id="{2FCA6867-9EF7-C74B-9D8C-3933FD2C36DB}"/>
              </a:ext>
            </a:extLst>
          </p:cNvPr>
          <p:cNvSpPr txBox="1">
            <a:spLocks/>
          </p:cNvSpPr>
          <p:nvPr/>
        </p:nvSpPr>
        <p:spPr>
          <a:xfrm>
            <a:off x="7921690" y="1831910"/>
            <a:ext cx="3984170" cy="4634203"/>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900" b="1" kern="1200" spc="100" baseline="0">
                <a:solidFill>
                  <a:schemeClr val="tx2">
                    <a:alpha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dirty="0">
              <a:latin typeface="Open Sans" panose="020B0606030504020204" pitchFamily="34" charset="0"/>
            </a:endParaRPr>
          </a:p>
        </p:txBody>
      </p:sp>
      <p:sp>
        <p:nvSpPr>
          <p:cNvPr id="7" name="Content Placeholder 2">
            <a:extLst>
              <a:ext uri="{FF2B5EF4-FFF2-40B4-BE49-F238E27FC236}">
                <a16:creationId xmlns:a16="http://schemas.microsoft.com/office/drawing/2014/main" id="{04057D83-A799-66B0-9F8D-85D0D725C4AB}"/>
              </a:ext>
            </a:extLst>
          </p:cNvPr>
          <p:cNvSpPr>
            <a:spLocks noGrp="1"/>
          </p:cNvSpPr>
          <p:nvPr>
            <p:ph idx="1"/>
          </p:nvPr>
        </p:nvSpPr>
        <p:spPr>
          <a:xfrm>
            <a:off x="838200" y="1922106"/>
            <a:ext cx="10515600" cy="4273467"/>
          </a:xfrm>
        </p:spPr>
        <p:txBody>
          <a:bodyPr>
            <a:normAutofit/>
          </a:bodyPr>
          <a:lstStyle/>
          <a:p>
            <a:endParaRPr lang="en-US" noProof="0" dirty="0"/>
          </a:p>
          <a:p>
            <a:r>
              <a:rPr lang="en-US" noProof="0" dirty="0"/>
              <a:t>Need to be clipped into the AOI and project anti-sinusoidal.</a:t>
            </a:r>
          </a:p>
          <a:p>
            <a:endParaRPr lang="en-US" noProof="0" dirty="0"/>
          </a:p>
          <a:p>
            <a:r>
              <a:rPr lang="en-US" noProof="0" dirty="0">
                <a:latin typeface="Open Sans" panose="020B0606030504020204" pitchFamily="34" charset="0"/>
                <a:ea typeface="Open Sans" panose="020B0606030504020204" pitchFamily="34" charset="0"/>
                <a:cs typeface="Open Sans" panose="020B0606030504020204" pitchFamily="34" charset="0"/>
              </a:rPr>
              <a:t>It might be interested </a:t>
            </a:r>
            <a:r>
              <a:rPr lang="en-US" u="sng" noProof="0" dirty="0">
                <a:latin typeface="Open Sans" panose="020B0606030504020204" pitchFamily="34" charset="0"/>
                <a:ea typeface="Open Sans" panose="020B0606030504020204" pitchFamily="34" charset="0"/>
                <a:cs typeface="Open Sans" panose="020B0606030504020204" pitchFamily="34" charset="0"/>
              </a:rPr>
              <a:t>to have data based on the population at every moment</a:t>
            </a:r>
            <a:r>
              <a:rPr lang="en-US" noProof="0" dirty="0">
                <a:latin typeface="Open Sans" panose="020B0606030504020204" pitchFamily="34" charset="0"/>
                <a:ea typeface="Open Sans" panose="020B0606030504020204" pitchFamily="34" charset="0"/>
                <a:cs typeface="Open Sans" panose="020B0606030504020204" pitchFamily="34" charset="0"/>
              </a:rPr>
              <a:t>, holidays.</a:t>
            </a:r>
          </a:p>
        </p:txBody>
      </p:sp>
    </p:spTree>
    <p:extLst>
      <p:ext uri="{BB962C8B-B14F-4D97-AF65-F5344CB8AC3E}">
        <p14:creationId xmlns:p14="http://schemas.microsoft.com/office/powerpoint/2010/main" val="253720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3C887-5BD0-7905-6AB0-CBD1B5C1A6B7}"/>
              </a:ext>
            </a:extLst>
          </p:cNvPr>
          <p:cNvSpPr>
            <a:spLocks noGrp="1"/>
          </p:cNvSpPr>
          <p:nvPr>
            <p:ph type="title"/>
          </p:nvPr>
        </p:nvSpPr>
        <p:spPr/>
        <p:txBody>
          <a:bodyPr/>
          <a:lstStyle/>
          <a:p>
            <a:r>
              <a:rPr lang="en-US" sz="4000" b="1" noProof="0" dirty="0" err="1">
                <a:latin typeface="Open Sans" panose="020B0606030504020204" pitchFamily="34" charset="0"/>
                <a:ea typeface="Open Sans" panose="020B0606030504020204" pitchFamily="34" charset="0"/>
                <a:cs typeface="Open Sans" panose="020B0606030504020204" pitchFamily="34" charset="0"/>
              </a:rPr>
              <a:t>Datacube</a:t>
            </a:r>
            <a:endParaRPr lang="en-US" noProof="0" dirty="0"/>
          </a:p>
        </p:txBody>
      </p:sp>
      <p:sp>
        <p:nvSpPr>
          <p:cNvPr id="3" name="Content Placeholder 2">
            <a:extLst>
              <a:ext uri="{FF2B5EF4-FFF2-40B4-BE49-F238E27FC236}">
                <a16:creationId xmlns:a16="http://schemas.microsoft.com/office/drawing/2014/main" id="{97016C5E-D426-1D66-808D-5F5E768AB91C}"/>
              </a:ext>
            </a:extLst>
          </p:cNvPr>
          <p:cNvSpPr>
            <a:spLocks noGrp="1"/>
          </p:cNvSpPr>
          <p:nvPr>
            <p:ph idx="1"/>
          </p:nvPr>
        </p:nvSpPr>
        <p:spPr>
          <a:xfrm>
            <a:off x="838200" y="1922106"/>
            <a:ext cx="10515600" cy="4061501"/>
          </a:xfrm>
        </p:spPr>
        <p:txBody>
          <a:bodyPr>
            <a:normAutofit/>
          </a:bodyPr>
          <a:lstStyle/>
          <a:p>
            <a:endParaRPr lang="en-US" b="1"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Properties</a:t>
            </a:r>
          </a:p>
          <a:p>
            <a:r>
              <a:rPr lang="en-US" b="1" noProof="0" dirty="0">
                <a:latin typeface="Open Sans" panose="020B0606030504020204" pitchFamily="34" charset="0"/>
                <a:ea typeface="Open Sans" panose="020B0606030504020204" pitchFamily="34" charset="0"/>
                <a:cs typeface="Open Sans" panose="020B0606030504020204" pitchFamily="34" charset="0"/>
              </a:rPr>
              <a:t>Variables</a:t>
            </a:r>
          </a:p>
          <a:p>
            <a:endParaRPr lang="en-US" b="1" noProof="0"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Slide Number Placeholder 5">
            <a:extLst>
              <a:ext uri="{FF2B5EF4-FFF2-40B4-BE49-F238E27FC236}">
                <a16:creationId xmlns:a16="http://schemas.microsoft.com/office/drawing/2014/main" id="{0B3208FC-1169-0330-3ACF-017232BD335D}"/>
              </a:ext>
            </a:extLst>
          </p:cNvPr>
          <p:cNvSpPr>
            <a:spLocks noGrp="1"/>
          </p:cNvSpPr>
          <p:nvPr>
            <p:ph type="sldNum" sz="quarter" idx="4"/>
          </p:nvPr>
        </p:nvSpPr>
        <p:spPr/>
        <p:txBody>
          <a:bodyPr/>
          <a:lstStyle/>
          <a:p>
            <a:fld id="{AE208ADF-3ADD-483D-A721-14E3EEE2C135}" type="slidenum">
              <a:rPr lang="en-US" smtClean="0"/>
              <a:pPr/>
              <a:t>33</a:t>
            </a:fld>
            <a:endParaRPr lang="en-US" dirty="0"/>
          </a:p>
        </p:txBody>
      </p:sp>
    </p:spTree>
    <p:extLst>
      <p:ext uri="{BB962C8B-B14F-4D97-AF65-F5344CB8AC3E}">
        <p14:creationId xmlns:p14="http://schemas.microsoft.com/office/powerpoint/2010/main" val="846926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AD037-318A-4777-4D79-E267D002BB61}"/>
              </a:ext>
            </a:extLst>
          </p:cNvPr>
          <p:cNvSpPr>
            <a:spLocks noGrp="1"/>
          </p:cNvSpPr>
          <p:nvPr>
            <p:ph type="title"/>
          </p:nvPr>
        </p:nvSpPr>
        <p:spPr/>
        <p:txBody>
          <a:bodyPr/>
          <a:lstStyle/>
          <a:p>
            <a:r>
              <a:rPr lang="en-US" b="1" noProof="0" dirty="0" err="1">
                <a:latin typeface="Open Sans" panose="020B0606030504020204" pitchFamily="34" charset="0"/>
                <a:ea typeface="Open Sans" panose="020B0606030504020204" pitchFamily="34" charset="0"/>
                <a:cs typeface="Open Sans" panose="020B0606030504020204" pitchFamily="34" charset="0"/>
              </a:rPr>
              <a:t>Datacube</a:t>
            </a:r>
            <a:r>
              <a:rPr lang="en-US" b="1" noProof="0" dirty="0">
                <a:latin typeface="Open Sans" panose="020B0606030504020204" pitchFamily="34" charset="0"/>
                <a:ea typeface="Open Sans" panose="020B0606030504020204" pitchFamily="34" charset="0"/>
                <a:cs typeface="Open Sans" panose="020B0606030504020204" pitchFamily="34" charset="0"/>
              </a:rPr>
              <a:t> - properties</a:t>
            </a:r>
          </a:p>
        </p:txBody>
      </p:sp>
      <p:sp>
        <p:nvSpPr>
          <p:cNvPr id="3" name="Content Placeholder 2">
            <a:extLst>
              <a:ext uri="{FF2B5EF4-FFF2-40B4-BE49-F238E27FC236}">
                <a16:creationId xmlns:a16="http://schemas.microsoft.com/office/drawing/2014/main" id="{73A11394-BC9C-3E03-B774-4C942C68AFFD}"/>
              </a:ext>
            </a:extLst>
          </p:cNvPr>
          <p:cNvSpPr>
            <a:spLocks noGrp="1"/>
          </p:cNvSpPr>
          <p:nvPr>
            <p:ph idx="1"/>
          </p:nvPr>
        </p:nvSpPr>
        <p:spPr/>
        <p:txBody>
          <a:bodyPr/>
          <a:lstStyle/>
          <a:p>
            <a:r>
              <a:rPr lang="en-US" b="1" noProof="0" dirty="0">
                <a:latin typeface="Open Sans" panose="020B0606030504020204" pitchFamily="34" charset="0"/>
                <a:ea typeface="Open Sans" panose="020B0606030504020204" pitchFamily="34" charset="0"/>
                <a:cs typeface="Open Sans" panose="020B0606030504020204" pitchFamily="34" charset="0"/>
              </a:rPr>
              <a:t>Time Range : </a:t>
            </a:r>
            <a:r>
              <a:rPr lang="en-US" noProof="0" dirty="0">
                <a:latin typeface="Open Sans" panose="020B0606030504020204" pitchFamily="34" charset="0"/>
                <a:ea typeface="Open Sans" panose="020B0606030504020204" pitchFamily="34" charset="0"/>
                <a:cs typeface="Open Sans" panose="020B0606030504020204" pitchFamily="34" charset="0"/>
              </a:rPr>
              <a:t>2010-01-02 </a:t>
            </a:r>
            <a:r>
              <a:rPr lang="en-US" b="1" noProof="0" dirty="0">
                <a:latin typeface="Open Sans" panose="020B0606030504020204" pitchFamily="34" charset="0"/>
                <a:ea typeface="Open Sans" panose="020B0606030504020204" pitchFamily="34" charset="0"/>
                <a:cs typeface="Open Sans" panose="020B0606030504020204" pitchFamily="34" charset="0"/>
              </a:rPr>
              <a:t>to </a:t>
            </a:r>
            <a:r>
              <a:rPr lang="en-US" noProof="0" dirty="0">
                <a:latin typeface="Open Sans" panose="020B0606030504020204" pitchFamily="34" charset="0"/>
                <a:ea typeface="Open Sans" panose="020B0606030504020204" pitchFamily="34" charset="0"/>
                <a:cs typeface="Open Sans" panose="020B0606030504020204" pitchFamily="34" charset="0"/>
              </a:rPr>
              <a:t>2022-02-01</a:t>
            </a:r>
            <a:endParaRPr lang="en-US" b="1"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Time Resolution: </a:t>
            </a:r>
            <a:r>
              <a:rPr lang="en-US" noProof="0" dirty="0">
                <a:latin typeface="Open Sans" panose="020B0606030504020204" pitchFamily="34" charset="0"/>
                <a:ea typeface="Open Sans" panose="020B0606030504020204" pitchFamily="34" charset="0"/>
                <a:cs typeface="Open Sans" panose="020B0606030504020204" pitchFamily="34" charset="0"/>
              </a:rPr>
              <a:t>1 day</a:t>
            </a:r>
            <a:endParaRPr lang="en-US" b="1"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Spatial resolution: </a:t>
            </a:r>
            <a:r>
              <a:rPr lang="en-US" noProof="0" dirty="0">
                <a:latin typeface="Open Sans" panose="020B0606030504020204" pitchFamily="34" charset="0"/>
                <a:ea typeface="Open Sans" panose="020B0606030504020204" pitchFamily="34" charset="0"/>
                <a:cs typeface="Open Sans" panose="020B0606030504020204" pitchFamily="34" charset="0"/>
              </a:rPr>
              <a:t>1 km</a:t>
            </a:r>
          </a:p>
          <a:p>
            <a:r>
              <a:rPr lang="en-US" b="1" noProof="0" dirty="0">
                <a:latin typeface="Open Sans" panose="020B0606030504020204" pitchFamily="34" charset="0"/>
                <a:ea typeface="Open Sans" panose="020B0606030504020204" pitchFamily="34" charset="0"/>
                <a:cs typeface="Open Sans" panose="020B0606030504020204" pitchFamily="34" charset="0"/>
              </a:rPr>
              <a:t>Projection:</a:t>
            </a:r>
            <a:r>
              <a:rPr lang="en-US" noProof="0" dirty="0">
                <a:latin typeface="Open Sans" panose="020B0606030504020204" pitchFamily="34" charset="0"/>
                <a:ea typeface="Open Sans" panose="020B0606030504020204" pitchFamily="34" charset="0"/>
                <a:cs typeface="Open Sans" panose="020B0606030504020204" pitchFamily="34" charset="0"/>
              </a:rPr>
              <a:t> sinusoidal</a:t>
            </a:r>
          </a:p>
          <a:p>
            <a:r>
              <a:rPr lang="en-US" b="1" noProof="0" dirty="0">
                <a:latin typeface="Open Sans" panose="020B0606030504020204" pitchFamily="34" charset="0"/>
                <a:ea typeface="Open Sans" panose="020B0606030504020204" pitchFamily="34" charset="0"/>
                <a:cs typeface="Open Sans" panose="020B0606030504020204" pitchFamily="34" charset="0"/>
              </a:rPr>
              <a:t>Spatial extent</a:t>
            </a:r>
            <a:r>
              <a:rPr lang="en-US" noProof="0" dirty="0">
                <a:latin typeface="Open Sans" panose="020B0606030504020204" pitchFamily="34" charset="0"/>
                <a:ea typeface="Open Sans" panose="020B0606030504020204" pitchFamily="34" charset="0"/>
                <a:cs typeface="Open Sans" panose="020B0606030504020204" pitchFamily="34" charset="0"/>
              </a:rPr>
              <a:t>: AOI.</a:t>
            </a:r>
          </a:p>
        </p:txBody>
      </p:sp>
      <p:sp>
        <p:nvSpPr>
          <p:cNvPr id="4" name="Date Placeholder 3">
            <a:extLst>
              <a:ext uri="{FF2B5EF4-FFF2-40B4-BE49-F238E27FC236}">
                <a16:creationId xmlns:a16="http://schemas.microsoft.com/office/drawing/2014/main" id="{F75E9E16-1415-7667-2087-7A6EE8F5AB8F}"/>
              </a:ext>
            </a:extLst>
          </p:cNvPr>
          <p:cNvSpPr>
            <a:spLocks noGrp="1"/>
          </p:cNvSpPr>
          <p:nvPr>
            <p:ph type="dt" sz="half" idx="2"/>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2B463B05-27B1-5CA5-35CC-2625BB58017D}"/>
              </a:ext>
            </a:extLst>
          </p:cNvPr>
          <p:cNvSpPr>
            <a:spLocks noGrp="1"/>
          </p:cNvSpPr>
          <p:nvPr>
            <p:ph type="ftr" sz="quarter" idx="3"/>
          </p:nvPr>
        </p:nvSpPr>
        <p:spPr/>
        <p:txBody>
          <a:bodyPr/>
          <a:lstStyle/>
          <a:p>
            <a:r>
              <a:rPr lang="en-US"/>
              <a:t>Sample Text</a:t>
            </a:r>
            <a:endParaRPr lang="en-US" dirty="0"/>
          </a:p>
        </p:txBody>
      </p:sp>
      <p:sp>
        <p:nvSpPr>
          <p:cNvPr id="6" name="Slide Number Placeholder 5">
            <a:extLst>
              <a:ext uri="{FF2B5EF4-FFF2-40B4-BE49-F238E27FC236}">
                <a16:creationId xmlns:a16="http://schemas.microsoft.com/office/drawing/2014/main" id="{B47C4D17-F545-4C50-E1D6-A8FBB3A1FB65}"/>
              </a:ext>
            </a:extLst>
          </p:cNvPr>
          <p:cNvSpPr>
            <a:spLocks noGrp="1"/>
          </p:cNvSpPr>
          <p:nvPr>
            <p:ph type="sldNum" sz="quarter" idx="4"/>
          </p:nvPr>
        </p:nvSpPr>
        <p:spPr/>
        <p:txBody>
          <a:bodyPr/>
          <a:lstStyle/>
          <a:p>
            <a:fld id="{AE208ADF-3ADD-483D-A721-14E3EEE2C135}" type="slidenum">
              <a:rPr lang="en-US" smtClean="0"/>
              <a:pPr/>
              <a:t>34</a:t>
            </a:fld>
            <a:endParaRPr lang="en-US" dirty="0"/>
          </a:p>
        </p:txBody>
      </p:sp>
    </p:spTree>
    <p:extLst>
      <p:ext uri="{BB962C8B-B14F-4D97-AF65-F5344CB8AC3E}">
        <p14:creationId xmlns:p14="http://schemas.microsoft.com/office/powerpoint/2010/main" val="34104841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AE0042-6C26-D4F0-FDD6-444359931042}"/>
              </a:ext>
            </a:extLst>
          </p:cNvPr>
          <p:cNvSpPr>
            <a:spLocks noGrp="1"/>
          </p:cNvSpPr>
          <p:nvPr>
            <p:ph sz="half" idx="1"/>
          </p:nvPr>
        </p:nvSpPr>
        <p:spPr/>
        <p:txBody>
          <a:bodyPr>
            <a:normAutofit fontScale="92500"/>
          </a:bodyPr>
          <a:lstStyle/>
          <a:p>
            <a:r>
              <a:rPr lang="en-US" noProof="0" dirty="0">
                <a:latin typeface="Open Sans" panose="020B0606030504020204" pitchFamily="34" charset="0"/>
                <a:ea typeface="Open Sans" panose="020B0606030504020204" pitchFamily="34" charset="0"/>
                <a:cs typeface="Open Sans" panose="020B0606030504020204" pitchFamily="34" charset="0"/>
              </a:rPr>
              <a:t>Fpar_500m </a:t>
            </a:r>
            <a:r>
              <a:rPr lang="en-US" i="1" noProof="0" dirty="0">
                <a:latin typeface="Open Sans" panose="020B0606030504020204" pitchFamily="34" charset="0"/>
                <a:ea typeface="Open Sans" panose="020B0606030504020204" pitchFamily="34" charset="0"/>
                <a:cs typeface="Open Sans" panose="020B0606030504020204" pitchFamily="34" charset="0"/>
              </a:rPr>
              <a:t>- </a:t>
            </a:r>
            <a:r>
              <a:rPr lang="en-US" i="1" noProof="0" dirty="0">
                <a:solidFill>
                  <a:srgbClr val="92D050">
                    <a:alpha val="85000"/>
                  </a:srgbClr>
                </a:solidFill>
                <a:latin typeface="Open Sans" panose="020B0606030504020204" pitchFamily="34" charset="0"/>
                <a:ea typeface="Open Sans" panose="020B0606030504020204" pitchFamily="34" charset="0"/>
                <a:cs typeface="Open Sans" panose="020B0606030504020204" pitchFamily="34" charset="0"/>
              </a:rPr>
              <a:t>continuous</a:t>
            </a:r>
          </a:p>
          <a:p>
            <a:r>
              <a:rPr lang="en-US" noProof="0" dirty="0">
                <a:latin typeface="Open Sans" panose="020B0606030504020204" pitchFamily="34" charset="0"/>
                <a:ea typeface="Open Sans" panose="020B0606030504020204" pitchFamily="34" charset="0"/>
                <a:cs typeface="Open Sans" panose="020B0606030504020204" pitchFamily="34" charset="0"/>
              </a:rPr>
              <a:t>FparStdDev_500m </a:t>
            </a:r>
            <a:r>
              <a:rPr lang="en-US" i="1" noProof="0" dirty="0">
                <a:latin typeface="Open Sans" panose="020B0606030504020204" pitchFamily="34" charset="0"/>
                <a:ea typeface="Open Sans" panose="020B0606030504020204" pitchFamily="34" charset="0"/>
                <a:cs typeface="Open Sans" panose="020B0606030504020204" pitchFamily="34" charset="0"/>
              </a:rPr>
              <a:t>- </a:t>
            </a:r>
            <a:r>
              <a:rPr lang="en-US" i="1" noProof="0" dirty="0">
                <a:solidFill>
                  <a:srgbClr val="92D050">
                    <a:alpha val="85000"/>
                  </a:srgbClr>
                </a:solidFill>
                <a:latin typeface="Open Sans" panose="020B0606030504020204" pitchFamily="34" charset="0"/>
                <a:ea typeface="Open Sans" panose="020B0606030504020204" pitchFamily="34" charset="0"/>
                <a:cs typeface="Open Sans" panose="020B0606030504020204" pitchFamily="34" charset="0"/>
              </a:rPr>
              <a:t>continuous</a:t>
            </a:r>
            <a:endParaRPr lang="en-US" noProof="0" dirty="0">
              <a:solidFill>
                <a:srgbClr val="92D050">
                  <a:alpha val="85000"/>
                </a:srgbClr>
              </a:solidFill>
              <a:latin typeface="Open Sans" panose="020B0606030504020204" pitchFamily="34" charset="0"/>
              <a:ea typeface="Open Sans" panose="020B0606030504020204" pitchFamily="34" charset="0"/>
              <a:cs typeface="Open Sans" panose="020B0606030504020204" pitchFamily="34" charset="0"/>
            </a:endParaRPr>
          </a:p>
          <a:p>
            <a:r>
              <a:rPr lang="en-US" noProof="0" dirty="0">
                <a:latin typeface="Open Sans" panose="020B0606030504020204" pitchFamily="34" charset="0"/>
                <a:ea typeface="Open Sans" panose="020B0606030504020204" pitchFamily="34" charset="0"/>
                <a:cs typeface="Open Sans" panose="020B0606030504020204" pitchFamily="34" charset="0"/>
              </a:rPr>
              <a:t>_1_km_16_days_EVI </a:t>
            </a:r>
            <a:r>
              <a:rPr lang="en-US" i="1" noProof="0" dirty="0">
                <a:latin typeface="Open Sans" panose="020B0606030504020204" pitchFamily="34" charset="0"/>
                <a:ea typeface="Open Sans" panose="020B0606030504020204" pitchFamily="34" charset="0"/>
                <a:cs typeface="Open Sans" panose="020B0606030504020204" pitchFamily="34" charset="0"/>
              </a:rPr>
              <a:t>- </a:t>
            </a:r>
            <a:r>
              <a:rPr lang="en-US" i="1" noProof="0" dirty="0">
                <a:solidFill>
                  <a:srgbClr val="92D050">
                    <a:alpha val="85000"/>
                  </a:srgbClr>
                </a:solidFill>
                <a:latin typeface="Open Sans" panose="020B0606030504020204" pitchFamily="34" charset="0"/>
                <a:ea typeface="Open Sans" panose="020B0606030504020204" pitchFamily="34" charset="0"/>
                <a:cs typeface="Open Sans" panose="020B0606030504020204" pitchFamily="34" charset="0"/>
              </a:rPr>
              <a:t>continuous</a:t>
            </a:r>
            <a:endParaRPr lang="en-US" noProof="0" dirty="0">
              <a:solidFill>
                <a:srgbClr val="92D050">
                  <a:alpha val="85000"/>
                </a:srgbClr>
              </a:solidFill>
              <a:latin typeface="Open Sans" panose="020B0606030504020204" pitchFamily="34" charset="0"/>
              <a:ea typeface="Open Sans" panose="020B0606030504020204" pitchFamily="34" charset="0"/>
              <a:cs typeface="Open Sans" panose="020B0606030504020204" pitchFamily="34" charset="0"/>
            </a:endParaRPr>
          </a:p>
          <a:p>
            <a:r>
              <a:rPr lang="en-US" noProof="0" dirty="0">
                <a:latin typeface="Open Sans" panose="020B0606030504020204" pitchFamily="34" charset="0"/>
                <a:ea typeface="Open Sans" panose="020B0606030504020204" pitchFamily="34" charset="0"/>
                <a:cs typeface="Open Sans" panose="020B0606030504020204" pitchFamily="34" charset="0"/>
              </a:rPr>
              <a:t>ET_500m </a:t>
            </a:r>
            <a:r>
              <a:rPr lang="en-US" i="1" noProof="0" dirty="0">
                <a:latin typeface="Open Sans" panose="020B0606030504020204" pitchFamily="34" charset="0"/>
                <a:ea typeface="Open Sans" panose="020B0606030504020204" pitchFamily="34" charset="0"/>
                <a:cs typeface="Open Sans" panose="020B0606030504020204" pitchFamily="34" charset="0"/>
              </a:rPr>
              <a:t>- </a:t>
            </a:r>
            <a:r>
              <a:rPr lang="en-US" i="1" noProof="0" dirty="0">
                <a:solidFill>
                  <a:srgbClr val="92D050">
                    <a:alpha val="85000"/>
                  </a:srgbClr>
                </a:solidFill>
                <a:latin typeface="Open Sans" panose="020B0606030504020204" pitchFamily="34" charset="0"/>
                <a:ea typeface="Open Sans" panose="020B0606030504020204" pitchFamily="34" charset="0"/>
                <a:cs typeface="Open Sans" panose="020B0606030504020204" pitchFamily="34" charset="0"/>
              </a:rPr>
              <a:t>continuous</a:t>
            </a:r>
            <a:endParaRPr lang="en-US" noProof="0" dirty="0">
              <a:solidFill>
                <a:srgbClr val="92D050">
                  <a:alpha val="85000"/>
                </a:srgbClr>
              </a:solidFill>
              <a:latin typeface="Open Sans" panose="020B0606030504020204" pitchFamily="34" charset="0"/>
              <a:ea typeface="Open Sans" panose="020B0606030504020204" pitchFamily="34" charset="0"/>
              <a:cs typeface="Open Sans" panose="020B0606030504020204" pitchFamily="34" charset="0"/>
            </a:endParaRPr>
          </a:p>
          <a:p>
            <a:r>
              <a:rPr lang="en-US" noProof="0" dirty="0">
                <a:latin typeface="Open Sans" panose="020B0606030504020204" pitchFamily="34" charset="0"/>
                <a:ea typeface="Open Sans" panose="020B0606030504020204" pitchFamily="34" charset="0"/>
                <a:cs typeface="Open Sans" panose="020B0606030504020204" pitchFamily="34" charset="0"/>
              </a:rPr>
              <a:t>U10 </a:t>
            </a:r>
            <a:r>
              <a:rPr lang="en-US" i="1" noProof="0" dirty="0">
                <a:latin typeface="Open Sans" panose="020B0606030504020204" pitchFamily="34" charset="0"/>
                <a:ea typeface="Open Sans" panose="020B0606030504020204" pitchFamily="34" charset="0"/>
                <a:cs typeface="Open Sans" panose="020B0606030504020204" pitchFamily="34" charset="0"/>
              </a:rPr>
              <a:t>- </a:t>
            </a:r>
            <a:r>
              <a:rPr lang="en-US" i="1" noProof="0" dirty="0">
                <a:solidFill>
                  <a:srgbClr val="92D050">
                    <a:alpha val="85000"/>
                  </a:srgbClr>
                </a:solidFill>
                <a:latin typeface="Open Sans" panose="020B0606030504020204" pitchFamily="34" charset="0"/>
                <a:ea typeface="Open Sans" panose="020B0606030504020204" pitchFamily="34" charset="0"/>
                <a:cs typeface="Open Sans" panose="020B0606030504020204" pitchFamily="34" charset="0"/>
              </a:rPr>
              <a:t>continuous</a:t>
            </a:r>
            <a:endParaRPr lang="en-US" noProof="0" dirty="0">
              <a:solidFill>
                <a:srgbClr val="92D050">
                  <a:alpha val="85000"/>
                </a:srgbClr>
              </a:solidFill>
              <a:latin typeface="Open Sans" panose="020B0606030504020204" pitchFamily="34" charset="0"/>
              <a:ea typeface="Open Sans" panose="020B0606030504020204" pitchFamily="34" charset="0"/>
              <a:cs typeface="Open Sans" panose="020B0606030504020204" pitchFamily="34" charset="0"/>
            </a:endParaRPr>
          </a:p>
          <a:p>
            <a:r>
              <a:rPr lang="en-US" noProof="0" dirty="0">
                <a:latin typeface="Open Sans" panose="020B0606030504020204" pitchFamily="34" charset="0"/>
                <a:ea typeface="Open Sans" panose="020B0606030504020204" pitchFamily="34" charset="0"/>
                <a:cs typeface="Open Sans" panose="020B0606030504020204" pitchFamily="34" charset="0"/>
              </a:rPr>
              <a:t>V10 </a:t>
            </a:r>
            <a:r>
              <a:rPr lang="en-US" i="1" noProof="0" dirty="0">
                <a:latin typeface="Open Sans" panose="020B0606030504020204" pitchFamily="34" charset="0"/>
                <a:ea typeface="Open Sans" panose="020B0606030504020204" pitchFamily="34" charset="0"/>
                <a:cs typeface="Open Sans" panose="020B0606030504020204" pitchFamily="34" charset="0"/>
              </a:rPr>
              <a:t>- </a:t>
            </a:r>
            <a:r>
              <a:rPr lang="en-US" i="1" noProof="0" dirty="0">
                <a:solidFill>
                  <a:srgbClr val="92D050">
                    <a:alpha val="85000"/>
                  </a:srgbClr>
                </a:solidFill>
                <a:latin typeface="Open Sans" panose="020B0606030504020204" pitchFamily="34" charset="0"/>
                <a:ea typeface="Open Sans" panose="020B0606030504020204" pitchFamily="34" charset="0"/>
                <a:cs typeface="Open Sans" panose="020B0606030504020204" pitchFamily="34" charset="0"/>
              </a:rPr>
              <a:t>continuous</a:t>
            </a:r>
            <a:endParaRPr lang="en-US" noProof="0" dirty="0">
              <a:solidFill>
                <a:srgbClr val="92D050">
                  <a:alpha val="85000"/>
                </a:srgbClr>
              </a:solidFill>
              <a:latin typeface="Open Sans" panose="020B0606030504020204" pitchFamily="34" charset="0"/>
              <a:ea typeface="Open Sans" panose="020B0606030504020204" pitchFamily="34" charset="0"/>
              <a:cs typeface="Open Sans" panose="020B0606030504020204" pitchFamily="34" charset="0"/>
            </a:endParaRPr>
          </a:p>
          <a:p>
            <a:r>
              <a:rPr lang="en-US" noProof="0" dirty="0">
                <a:latin typeface="Open Sans" panose="020B0606030504020204" pitchFamily="34" charset="0"/>
                <a:ea typeface="Open Sans" panose="020B0606030504020204" pitchFamily="34" charset="0"/>
                <a:cs typeface="Open Sans" panose="020B0606030504020204" pitchFamily="34" charset="0"/>
              </a:rPr>
              <a:t>T2m </a:t>
            </a:r>
            <a:r>
              <a:rPr lang="en-US" i="1" noProof="0" dirty="0">
                <a:latin typeface="Open Sans" panose="020B0606030504020204" pitchFamily="34" charset="0"/>
                <a:ea typeface="Open Sans" panose="020B0606030504020204" pitchFamily="34" charset="0"/>
                <a:cs typeface="Open Sans" panose="020B0606030504020204" pitchFamily="34" charset="0"/>
              </a:rPr>
              <a:t>- </a:t>
            </a:r>
            <a:r>
              <a:rPr lang="en-US" i="1" noProof="0" dirty="0">
                <a:solidFill>
                  <a:srgbClr val="92D050">
                    <a:alpha val="85000"/>
                  </a:srgbClr>
                </a:solidFill>
                <a:latin typeface="Open Sans" panose="020B0606030504020204" pitchFamily="34" charset="0"/>
                <a:ea typeface="Open Sans" panose="020B0606030504020204" pitchFamily="34" charset="0"/>
                <a:cs typeface="Open Sans" panose="020B0606030504020204" pitchFamily="34" charset="0"/>
              </a:rPr>
              <a:t>continuous</a:t>
            </a:r>
            <a:endParaRPr lang="en-US" noProof="0" dirty="0">
              <a:solidFill>
                <a:srgbClr val="92D050">
                  <a:alpha val="85000"/>
                </a:srgbClr>
              </a:solidFill>
              <a:latin typeface="Open Sans" panose="020B0606030504020204" pitchFamily="34" charset="0"/>
              <a:ea typeface="Open Sans" panose="020B0606030504020204" pitchFamily="34" charset="0"/>
              <a:cs typeface="Open Sans" panose="020B0606030504020204" pitchFamily="34" charset="0"/>
            </a:endParaRPr>
          </a:p>
          <a:p>
            <a:r>
              <a:rPr lang="en-US" noProof="0" dirty="0" err="1">
                <a:latin typeface="Open Sans" panose="020B0606030504020204" pitchFamily="34" charset="0"/>
                <a:ea typeface="Open Sans" panose="020B0606030504020204" pitchFamily="34" charset="0"/>
                <a:cs typeface="Open Sans" panose="020B0606030504020204" pitchFamily="34" charset="0"/>
              </a:rPr>
              <a:t>tp</a:t>
            </a:r>
            <a:r>
              <a:rPr lang="en-US" noProof="0" dirty="0">
                <a:latin typeface="Open Sans" panose="020B0606030504020204" pitchFamily="34" charset="0"/>
                <a:ea typeface="Open Sans" panose="020B0606030504020204" pitchFamily="34" charset="0"/>
                <a:cs typeface="Open Sans" panose="020B0606030504020204" pitchFamily="34" charset="0"/>
              </a:rPr>
              <a:t> </a:t>
            </a:r>
            <a:r>
              <a:rPr lang="en-US" i="1" noProof="0" dirty="0">
                <a:latin typeface="Open Sans" panose="020B0606030504020204" pitchFamily="34" charset="0"/>
                <a:ea typeface="Open Sans" panose="020B0606030504020204" pitchFamily="34" charset="0"/>
                <a:cs typeface="Open Sans" panose="020B0606030504020204" pitchFamily="34" charset="0"/>
              </a:rPr>
              <a:t>- </a:t>
            </a:r>
            <a:r>
              <a:rPr lang="en-US" i="1" noProof="0" dirty="0">
                <a:solidFill>
                  <a:srgbClr val="92D050">
                    <a:alpha val="85000"/>
                  </a:srgbClr>
                </a:solidFill>
                <a:latin typeface="Open Sans" panose="020B0606030504020204" pitchFamily="34" charset="0"/>
                <a:ea typeface="Open Sans" panose="020B0606030504020204" pitchFamily="34" charset="0"/>
                <a:cs typeface="Open Sans" panose="020B0606030504020204" pitchFamily="34" charset="0"/>
              </a:rPr>
              <a:t>continuous</a:t>
            </a:r>
            <a:endParaRPr lang="en-US" noProof="0" dirty="0">
              <a:solidFill>
                <a:srgbClr val="92D050">
                  <a:alpha val="85000"/>
                </a:srgb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a:extLst>
              <a:ext uri="{FF2B5EF4-FFF2-40B4-BE49-F238E27FC236}">
                <a16:creationId xmlns:a16="http://schemas.microsoft.com/office/drawing/2014/main" id="{ADA9D0BC-61C6-9E10-47E6-A97C2A99747D}"/>
              </a:ext>
            </a:extLst>
          </p:cNvPr>
          <p:cNvSpPr>
            <a:spLocks noGrp="1"/>
          </p:cNvSpPr>
          <p:nvPr>
            <p:ph sz="half" idx="2"/>
          </p:nvPr>
        </p:nvSpPr>
        <p:spPr>
          <a:xfrm>
            <a:off x="6172200" y="1811756"/>
            <a:ext cx="5556380" cy="4365207"/>
          </a:xfrm>
        </p:spPr>
        <p:txBody>
          <a:bodyPr>
            <a:normAutofit fontScale="92500"/>
          </a:bodyPr>
          <a:lstStyle/>
          <a:p>
            <a:r>
              <a:rPr lang="en-US" noProof="0" dirty="0">
                <a:latin typeface="Open Sans" panose="020B0606030504020204" pitchFamily="34" charset="0"/>
                <a:ea typeface="Open Sans" panose="020B0606030504020204" pitchFamily="34" charset="0"/>
                <a:cs typeface="Open Sans" panose="020B0606030504020204" pitchFamily="34" charset="0"/>
              </a:rPr>
              <a:t>LST_Day_1km </a:t>
            </a:r>
            <a:r>
              <a:rPr lang="en-US" i="1" noProof="0" dirty="0">
                <a:latin typeface="Open Sans" panose="020B0606030504020204" pitchFamily="34" charset="0"/>
                <a:ea typeface="Open Sans" panose="020B0606030504020204" pitchFamily="34" charset="0"/>
                <a:cs typeface="Open Sans" panose="020B0606030504020204" pitchFamily="34" charset="0"/>
              </a:rPr>
              <a:t>- </a:t>
            </a:r>
            <a:r>
              <a:rPr lang="en-US" i="1" noProof="0" dirty="0">
                <a:solidFill>
                  <a:srgbClr val="92D050">
                    <a:alpha val="85000"/>
                  </a:srgbClr>
                </a:solidFill>
                <a:latin typeface="Open Sans" panose="020B0606030504020204" pitchFamily="34" charset="0"/>
                <a:ea typeface="Open Sans" panose="020B0606030504020204" pitchFamily="34" charset="0"/>
                <a:cs typeface="Open Sans" panose="020B0606030504020204" pitchFamily="34" charset="0"/>
              </a:rPr>
              <a:t>continuous</a:t>
            </a:r>
            <a:endParaRPr lang="en-US" noProof="0" dirty="0">
              <a:solidFill>
                <a:srgbClr val="92D050">
                  <a:alpha val="85000"/>
                </a:srgbClr>
              </a:solidFill>
              <a:latin typeface="Open Sans" panose="020B0606030504020204" pitchFamily="34" charset="0"/>
              <a:ea typeface="Open Sans" panose="020B0606030504020204" pitchFamily="34" charset="0"/>
              <a:cs typeface="Open Sans" panose="020B0606030504020204" pitchFamily="34" charset="0"/>
            </a:endParaRPr>
          </a:p>
          <a:p>
            <a:r>
              <a:rPr lang="en-US" noProof="0" dirty="0">
                <a:latin typeface="Open Sans" panose="020B0606030504020204" pitchFamily="34" charset="0"/>
                <a:ea typeface="Open Sans" panose="020B0606030504020204" pitchFamily="34" charset="0"/>
                <a:cs typeface="Open Sans" panose="020B0606030504020204" pitchFamily="34" charset="0"/>
              </a:rPr>
              <a:t>LST_Night_1km </a:t>
            </a:r>
            <a:r>
              <a:rPr lang="en-US" i="1" noProof="0" dirty="0">
                <a:latin typeface="Open Sans" panose="020B0606030504020204" pitchFamily="34" charset="0"/>
                <a:ea typeface="Open Sans" panose="020B0606030504020204" pitchFamily="34" charset="0"/>
                <a:cs typeface="Open Sans" panose="020B0606030504020204" pitchFamily="34" charset="0"/>
              </a:rPr>
              <a:t>- </a:t>
            </a:r>
            <a:r>
              <a:rPr lang="en-US" i="1" noProof="0" dirty="0">
                <a:solidFill>
                  <a:srgbClr val="92D050">
                    <a:alpha val="85000"/>
                  </a:srgbClr>
                </a:solidFill>
                <a:latin typeface="Open Sans" panose="020B0606030504020204" pitchFamily="34" charset="0"/>
                <a:ea typeface="Open Sans" panose="020B0606030504020204" pitchFamily="34" charset="0"/>
                <a:cs typeface="Open Sans" panose="020B0606030504020204" pitchFamily="34" charset="0"/>
              </a:rPr>
              <a:t>continuous</a:t>
            </a:r>
            <a:endParaRPr lang="en-US" noProof="0" dirty="0">
              <a:solidFill>
                <a:srgbClr val="92D050">
                  <a:alpha val="85000"/>
                </a:srgbClr>
              </a:solidFill>
              <a:latin typeface="Open Sans" panose="020B0606030504020204" pitchFamily="34" charset="0"/>
              <a:ea typeface="Open Sans" panose="020B0606030504020204" pitchFamily="34" charset="0"/>
              <a:cs typeface="Open Sans" panose="020B0606030504020204" pitchFamily="34" charset="0"/>
            </a:endParaRPr>
          </a:p>
          <a:p>
            <a:r>
              <a:rPr lang="en-US" noProof="0" dirty="0">
                <a:latin typeface="Open Sans" panose="020B0606030504020204" pitchFamily="34" charset="0"/>
                <a:ea typeface="Open Sans" panose="020B0606030504020204" pitchFamily="34" charset="0"/>
                <a:cs typeface="Open Sans" panose="020B0606030504020204" pitchFamily="34" charset="0"/>
              </a:rPr>
              <a:t>FWI </a:t>
            </a:r>
            <a:r>
              <a:rPr lang="en-US" i="1" noProof="0" dirty="0">
                <a:latin typeface="Open Sans" panose="020B0606030504020204" pitchFamily="34" charset="0"/>
                <a:ea typeface="Open Sans" panose="020B0606030504020204" pitchFamily="34" charset="0"/>
                <a:cs typeface="Open Sans" panose="020B0606030504020204" pitchFamily="34" charset="0"/>
              </a:rPr>
              <a:t>- </a:t>
            </a:r>
            <a:r>
              <a:rPr lang="en-US" i="1" noProof="0" dirty="0">
                <a:solidFill>
                  <a:srgbClr val="92D050">
                    <a:alpha val="85000"/>
                  </a:srgbClr>
                </a:solidFill>
                <a:latin typeface="Open Sans" panose="020B0606030504020204" pitchFamily="34" charset="0"/>
                <a:ea typeface="Open Sans" panose="020B0606030504020204" pitchFamily="34" charset="0"/>
                <a:cs typeface="Open Sans" panose="020B0606030504020204" pitchFamily="34" charset="0"/>
              </a:rPr>
              <a:t>continuous</a:t>
            </a:r>
            <a:endParaRPr lang="en-US" noProof="0" dirty="0">
              <a:solidFill>
                <a:srgbClr val="92D050">
                  <a:alpha val="85000"/>
                </a:srgbClr>
              </a:solidFill>
              <a:latin typeface="Open Sans" panose="020B0606030504020204" pitchFamily="34" charset="0"/>
              <a:ea typeface="Open Sans" panose="020B0606030504020204" pitchFamily="34" charset="0"/>
              <a:cs typeface="Open Sans" panose="020B0606030504020204" pitchFamily="34" charset="0"/>
            </a:endParaRPr>
          </a:p>
          <a:p>
            <a:r>
              <a:rPr lang="en-US" noProof="0" dirty="0" err="1">
                <a:latin typeface="Open Sans" panose="020B0606030504020204" pitchFamily="34" charset="0"/>
                <a:ea typeface="Open Sans" panose="020B0606030504020204" pitchFamily="34" charset="0"/>
                <a:cs typeface="Open Sans" panose="020B0606030504020204" pitchFamily="34" charset="0"/>
              </a:rPr>
              <a:t>First_Day</a:t>
            </a:r>
            <a:r>
              <a:rPr lang="en-US" noProof="0" dirty="0">
                <a:latin typeface="Open Sans" panose="020B0606030504020204" pitchFamily="34" charset="0"/>
                <a:ea typeface="Open Sans" panose="020B0606030504020204" pitchFamily="34" charset="0"/>
                <a:cs typeface="Open Sans" panose="020B0606030504020204" pitchFamily="34" charset="0"/>
              </a:rPr>
              <a:t> </a:t>
            </a:r>
            <a:r>
              <a:rPr lang="en-US" i="1" noProof="0" dirty="0">
                <a:latin typeface="Open Sans" panose="020B0606030504020204" pitchFamily="34" charset="0"/>
                <a:ea typeface="Open Sans" panose="020B0606030504020204" pitchFamily="34" charset="0"/>
                <a:cs typeface="Open Sans" panose="020B0606030504020204" pitchFamily="34" charset="0"/>
              </a:rPr>
              <a:t>- </a:t>
            </a:r>
            <a:r>
              <a:rPr lang="en-US" i="1" noProof="0" dirty="0">
                <a:solidFill>
                  <a:srgbClr val="0070C0">
                    <a:alpha val="85000"/>
                  </a:srgbClr>
                </a:solidFill>
                <a:latin typeface="Open Sans" panose="020B0606030504020204" pitchFamily="34" charset="0"/>
                <a:ea typeface="Open Sans" panose="020B0606030504020204" pitchFamily="34" charset="0"/>
                <a:cs typeface="Open Sans" panose="020B0606030504020204" pitchFamily="34" charset="0"/>
              </a:rPr>
              <a:t>categorical</a:t>
            </a:r>
            <a:endParaRPr lang="en-US" noProof="0" dirty="0">
              <a:solidFill>
                <a:srgbClr val="0070C0">
                  <a:alpha val="85000"/>
                </a:srgbClr>
              </a:solidFill>
              <a:latin typeface="Open Sans" panose="020B0606030504020204" pitchFamily="34" charset="0"/>
              <a:ea typeface="Open Sans" panose="020B0606030504020204" pitchFamily="34" charset="0"/>
              <a:cs typeface="Open Sans" panose="020B0606030504020204" pitchFamily="34" charset="0"/>
            </a:endParaRPr>
          </a:p>
          <a:p>
            <a:r>
              <a:rPr lang="en-US" noProof="0" dirty="0" err="1">
                <a:latin typeface="Open Sans" panose="020B0606030504020204" pitchFamily="34" charset="0"/>
                <a:ea typeface="Open Sans" panose="020B0606030504020204" pitchFamily="34" charset="0"/>
                <a:cs typeface="Open Sans" panose="020B0606030504020204" pitchFamily="34" charset="0"/>
              </a:rPr>
              <a:t>Last_Day</a:t>
            </a:r>
            <a:r>
              <a:rPr lang="en-US" i="1" noProof="0" dirty="0">
                <a:latin typeface="Open Sans" panose="020B0606030504020204" pitchFamily="34" charset="0"/>
                <a:ea typeface="Open Sans" panose="020B0606030504020204" pitchFamily="34" charset="0"/>
                <a:cs typeface="Open Sans" panose="020B0606030504020204" pitchFamily="34" charset="0"/>
              </a:rPr>
              <a:t> - </a:t>
            </a:r>
            <a:r>
              <a:rPr lang="en-US" i="1" noProof="0" dirty="0">
                <a:solidFill>
                  <a:srgbClr val="0070C0">
                    <a:alpha val="85000"/>
                  </a:srgbClr>
                </a:solidFill>
                <a:latin typeface="Open Sans" panose="020B0606030504020204" pitchFamily="34" charset="0"/>
                <a:ea typeface="Open Sans" panose="020B0606030504020204" pitchFamily="34" charset="0"/>
                <a:cs typeface="Open Sans" panose="020B0606030504020204" pitchFamily="34" charset="0"/>
              </a:rPr>
              <a:t>categorical</a:t>
            </a:r>
            <a:endParaRPr lang="en-US" noProof="0" dirty="0">
              <a:solidFill>
                <a:srgbClr val="0070C0">
                  <a:alpha val="85000"/>
                </a:srgbClr>
              </a:solidFill>
              <a:latin typeface="Open Sans" panose="020B0606030504020204" pitchFamily="34" charset="0"/>
              <a:ea typeface="Open Sans" panose="020B0606030504020204" pitchFamily="34" charset="0"/>
              <a:cs typeface="Open Sans" panose="020B0606030504020204" pitchFamily="34" charset="0"/>
            </a:endParaRPr>
          </a:p>
          <a:p>
            <a:r>
              <a:rPr lang="en-US" noProof="0" dirty="0" err="1">
                <a:latin typeface="Open Sans" panose="020B0606030504020204" pitchFamily="34" charset="0"/>
                <a:ea typeface="Open Sans" panose="020B0606030504020204" pitchFamily="34" charset="0"/>
                <a:cs typeface="Open Sans" panose="020B0606030504020204" pitchFamily="34" charset="0"/>
              </a:rPr>
              <a:t>Burn_Date_Uncertainty</a:t>
            </a:r>
            <a:r>
              <a:rPr lang="en-US" i="1" noProof="0" dirty="0">
                <a:latin typeface="Open Sans" panose="020B0606030504020204" pitchFamily="34" charset="0"/>
                <a:ea typeface="Open Sans" panose="020B0606030504020204" pitchFamily="34" charset="0"/>
                <a:cs typeface="Open Sans" panose="020B0606030504020204" pitchFamily="34" charset="0"/>
              </a:rPr>
              <a:t> - </a:t>
            </a:r>
            <a:r>
              <a:rPr lang="en-US" i="1" noProof="0" dirty="0">
                <a:solidFill>
                  <a:srgbClr val="0070C0">
                    <a:alpha val="85000"/>
                  </a:srgbClr>
                </a:solidFill>
                <a:latin typeface="Open Sans" panose="020B0606030504020204" pitchFamily="34" charset="0"/>
                <a:ea typeface="Open Sans" panose="020B0606030504020204" pitchFamily="34" charset="0"/>
                <a:cs typeface="Open Sans" panose="020B0606030504020204" pitchFamily="34" charset="0"/>
              </a:rPr>
              <a:t>categorical</a:t>
            </a:r>
            <a:endParaRPr lang="en-US" noProof="0" dirty="0">
              <a:solidFill>
                <a:srgbClr val="0070C0">
                  <a:alpha val="85000"/>
                </a:srgbClr>
              </a:solidFill>
              <a:latin typeface="Open Sans" panose="020B0606030504020204" pitchFamily="34" charset="0"/>
              <a:ea typeface="Open Sans" panose="020B0606030504020204" pitchFamily="34" charset="0"/>
              <a:cs typeface="Open Sans" panose="020B0606030504020204" pitchFamily="34" charset="0"/>
            </a:endParaRPr>
          </a:p>
          <a:p>
            <a:r>
              <a:rPr lang="en-US" noProof="0" dirty="0" err="1">
                <a:latin typeface="Open Sans" panose="020B0606030504020204" pitchFamily="34" charset="0"/>
                <a:ea typeface="Open Sans" panose="020B0606030504020204" pitchFamily="34" charset="0"/>
                <a:cs typeface="Open Sans" panose="020B0606030504020204" pitchFamily="34" charset="0"/>
              </a:rPr>
              <a:t>FireMask</a:t>
            </a:r>
            <a:r>
              <a:rPr lang="en-US" i="1" noProof="0" dirty="0">
                <a:latin typeface="Open Sans" panose="020B0606030504020204" pitchFamily="34" charset="0"/>
                <a:ea typeface="Open Sans" panose="020B0606030504020204" pitchFamily="34" charset="0"/>
                <a:cs typeface="Open Sans" panose="020B0606030504020204" pitchFamily="34" charset="0"/>
              </a:rPr>
              <a:t> - </a:t>
            </a:r>
            <a:r>
              <a:rPr lang="en-US" i="1" noProof="0" dirty="0">
                <a:solidFill>
                  <a:srgbClr val="0070C0">
                    <a:alpha val="85000"/>
                  </a:srgbClr>
                </a:solidFill>
                <a:latin typeface="Open Sans" panose="020B0606030504020204" pitchFamily="34" charset="0"/>
                <a:ea typeface="Open Sans" panose="020B0606030504020204" pitchFamily="34" charset="0"/>
                <a:cs typeface="Open Sans" panose="020B0606030504020204" pitchFamily="34" charset="0"/>
              </a:rPr>
              <a:t>categorical</a:t>
            </a:r>
            <a:endParaRPr lang="en-US" noProof="0" dirty="0">
              <a:solidFill>
                <a:srgbClr val="0070C0">
                  <a:alpha val="85000"/>
                </a:srgbClr>
              </a:solidFill>
              <a:latin typeface="Open Sans" panose="020B0606030504020204" pitchFamily="34" charset="0"/>
              <a:ea typeface="Open Sans" panose="020B0606030504020204" pitchFamily="34" charset="0"/>
              <a:cs typeface="Open Sans" panose="020B0606030504020204" pitchFamily="34" charset="0"/>
            </a:endParaRPr>
          </a:p>
          <a:p>
            <a:r>
              <a:rPr lang="en-US" noProof="0" dirty="0">
                <a:latin typeface="Open Sans" panose="020B0606030504020204" pitchFamily="34" charset="0"/>
                <a:ea typeface="Open Sans" panose="020B0606030504020204" pitchFamily="34" charset="0"/>
                <a:cs typeface="Open Sans" panose="020B0606030504020204" pitchFamily="34" charset="0"/>
              </a:rPr>
              <a:t>Density </a:t>
            </a:r>
            <a:r>
              <a:rPr lang="en-US" i="1" noProof="0" dirty="0">
                <a:latin typeface="Open Sans" panose="020B0606030504020204" pitchFamily="34" charset="0"/>
                <a:ea typeface="Open Sans" panose="020B0606030504020204" pitchFamily="34" charset="0"/>
                <a:cs typeface="Open Sans" panose="020B0606030504020204" pitchFamily="34" charset="0"/>
              </a:rPr>
              <a:t>- </a:t>
            </a:r>
            <a:r>
              <a:rPr lang="en-US" i="1" noProof="0" dirty="0">
                <a:solidFill>
                  <a:srgbClr val="92D050">
                    <a:alpha val="85000"/>
                  </a:srgbClr>
                </a:solidFill>
                <a:latin typeface="Open Sans" panose="020B0606030504020204" pitchFamily="34" charset="0"/>
                <a:ea typeface="Open Sans" panose="020B0606030504020204" pitchFamily="34" charset="0"/>
                <a:cs typeface="Open Sans" panose="020B0606030504020204" pitchFamily="34" charset="0"/>
              </a:rPr>
              <a:t>continuous</a:t>
            </a:r>
            <a:endParaRPr lang="en-US" noProof="0" dirty="0">
              <a:solidFill>
                <a:srgbClr val="92D050">
                  <a:alpha val="85000"/>
                </a:srgb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 name="Title 3">
            <a:extLst>
              <a:ext uri="{FF2B5EF4-FFF2-40B4-BE49-F238E27FC236}">
                <a16:creationId xmlns:a16="http://schemas.microsoft.com/office/drawing/2014/main" id="{F6B6B63B-1906-D2ED-17FC-AD297A6D73A4}"/>
              </a:ext>
            </a:extLst>
          </p:cNvPr>
          <p:cNvSpPr>
            <a:spLocks noGrp="1"/>
          </p:cNvSpPr>
          <p:nvPr>
            <p:ph type="title"/>
          </p:nvPr>
        </p:nvSpPr>
        <p:spPr/>
        <p:txBody>
          <a:bodyPr/>
          <a:lstStyle/>
          <a:p>
            <a:r>
              <a:rPr lang="en-US" b="1" noProof="0" dirty="0" err="1">
                <a:latin typeface="Open Sans" panose="020B0606030504020204" pitchFamily="34" charset="0"/>
                <a:ea typeface="Open Sans" panose="020B0606030504020204" pitchFamily="34" charset="0"/>
                <a:cs typeface="Open Sans" panose="020B0606030504020204" pitchFamily="34" charset="0"/>
              </a:rPr>
              <a:t>DataCube</a:t>
            </a:r>
            <a:r>
              <a:rPr lang="en-US" b="1" noProof="0" dirty="0">
                <a:latin typeface="Open Sans" panose="020B0606030504020204" pitchFamily="34" charset="0"/>
                <a:ea typeface="Open Sans" panose="020B0606030504020204" pitchFamily="34" charset="0"/>
                <a:cs typeface="Open Sans" panose="020B0606030504020204" pitchFamily="34" charset="0"/>
              </a:rPr>
              <a:t> - Variables</a:t>
            </a:r>
          </a:p>
        </p:txBody>
      </p:sp>
    </p:spTree>
    <p:extLst>
      <p:ext uri="{BB962C8B-B14F-4D97-AF65-F5344CB8AC3E}">
        <p14:creationId xmlns:p14="http://schemas.microsoft.com/office/powerpoint/2010/main" val="17356665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A62C23-895E-16D8-6459-BB8830CA6136}"/>
              </a:ext>
            </a:extLst>
          </p:cNvPr>
          <p:cNvSpPr>
            <a:spLocks noGrp="1"/>
          </p:cNvSpPr>
          <p:nvPr>
            <p:ph sz="half" idx="1"/>
          </p:nvPr>
        </p:nvSpPr>
        <p:spPr>
          <a:xfrm>
            <a:off x="838200" y="1811756"/>
            <a:ext cx="5181600" cy="2228399"/>
          </a:xfrm>
        </p:spPr>
        <p:txBody>
          <a:bodyPr/>
          <a:lstStyle/>
          <a:p>
            <a:pPr marL="0" indent="0">
              <a:buNone/>
            </a:pPr>
            <a:r>
              <a:rPr lang="en-US" b="1" u="sng" noProof="0" dirty="0">
                <a:latin typeface="Open Sans" panose="020B0606030504020204" pitchFamily="34" charset="0"/>
                <a:ea typeface="Open Sans" panose="020B0606030504020204" pitchFamily="34" charset="0"/>
                <a:cs typeface="Open Sans" panose="020B0606030504020204" pitchFamily="34" charset="0"/>
              </a:rPr>
              <a:t>Pre-Processing</a:t>
            </a:r>
          </a:p>
          <a:p>
            <a:r>
              <a:rPr lang="en-US" noProof="0" dirty="0">
                <a:latin typeface="Open Sans" panose="020B0606030504020204" pitchFamily="34" charset="0"/>
                <a:ea typeface="Open Sans" panose="020B0606030504020204" pitchFamily="34" charset="0"/>
                <a:cs typeface="Open Sans" panose="020B0606030504020204" pitchFamily="34" charset="0"/>
              </a:rPr>
              <a:t>Clean the data</a:t>
            </a:r>
          </a:p>
          <a:p>
            <a:r>
              <a:rPr lang="en-US" noProof="0" dirty="0">
                <a:latin typeface="Open Sans" panose="020B0606030504020204" pitchFamily="34" charset="0"/>
                <a:ea typeface="Open Sans" panose="020B0606030504020204" pitchFamily="34" charset="0"/>
                <a:cs typeface="Open Sans" panose="020B0606030504020204" pitchFamily="34" charset="0"/>
              </a:rPr>
              <a:t>Split the data (Learning / testing)</a:t>
            </a:r>
          </a:p>
        </p:txBody>
      </p:sp>
      <p:sp>
        <p:nvSpPr>
          <p:cNvPr id="3" name="Content Placeholder 2">
            <a:extLst>
              <a:ext uri="{FF2B5EF4-FFF2-40B4-BE49-F238E27FC236}">
                <a16:creationId xmlns:a16="http://schemas.microsoft.com/office/drawing/2014/main" id="{35CB7968-CF0C-9B54-1F98-0286310ACB2B}"/>
              </a:ext>
            </a:extLst>
          </p:cNvPr>
          <p:cNvSpPr>
            <a:spLocks noGrp="1"/>
          </p:cNvSpPr>
          <p:nvPr>
            <p:ph sz="half" idx="2"/>
          </p:nvPr>
        </p:nvSpPr>
        <p:spPr>
          <a:xfrm>
            <a:off x="6172200" y="1811756"/>
            <a:ext cx="5181600" cy="1855175"/>
          </a:xfrm>
        </p:spPr>
        <p:txBody>
          <a:bodyPr/>
          <a:lstStyle/>
          <a:p>
            <a:pPr marL="0" indent="0">
              <a:buNone/>
            </a:pPr>
            <a:r>
              <a:rPr lang="en-US" b="1" u="sng" noProof="0" dirty="0">
                <a:latin typeface="Open Sans" panose="020B0606030504020204" pitchFamily="34" charset="0"/>
                <a:ea typeface="Open Sans" panose="020B0606030504020204" pitchFamily="34" charset="0"/>
                <a:cs typeface="Open Sans" panose="020B0606030504020204" pitchFamily="34" charset="0"/>
              </a:rPr>
              <a:t>ML – Model</a:t>
            </a:r>
          </a:p>
          <a:p>
            <a:r>
              <a:rPr lang="en-US" noProof="0" dirty="0">
                <a:latin typeface="Open Sans" panose="020B0606030504020204" pitchFamily="34" charset="0"/>
                <a:ea typeface="Open Sans" panose="020B0606030504020204" pitchFamily="34" charset="0"/>
                <a:cs typeface="Open Sans" panose="020B0606030504020204" pitchFamily="34" charset="0"/>
              </a:rPr>
              <a:t>Define the model to use</a:t>
            </a:r>
          </a:p>
          <a:p>
            <a:r>
              <a:rPr lang="en-US" noProof="0" dirty="0">
                <a:latin typeface="Open Sans" panose="020B0606030504020204" pitchFamily="34" charset="0"/>
                <a:ea typeface="Open Sans" panose="020B0606030504020204" pitchFamily="34" charset="0"/>
                <a:cs typeface="Open Sans" panose="020B0606030504020204" pitchFamily="34" charset="0"/>
              </a:rPr>
              <a:t>Test the model</a:t>
            </a:r>
          </a:p>
        </p:txBody>
      </p:sp>
      <p:sp>
        <p:nvSpPr>
          <p:cNvPr id="4" name="Title 3">
            <a:extLst>
              <a:ext uri="{FF2B5EF4-FFF2-40B4-BE49-F238E27FC236}">
                <a16:creationId xmlns:a16="http://schemas.microsoft.com/office/drawing/2014/main" id="{D2198E12-A95B-4D36-3EF3-5153EA15BE74}"/>
              </a:ext>
            </a:extLst>
          </p:cNvPr>
          <p:cNvSpPr>
            <a:spLocks noGrp="1"/>
          </p:cNvSpPr>
          <p:nvPr>
            <p:ph type="title"/>
          </p:nvPr>
        </p:nvSpPr>
        <p:spPr/>
        <p:txBody>
          <a:bodyPr/>
          <a:lstStyle/>
          <a:p>
            <a:r>
              <a:rPr lang="en-US" b="1" noProof="0" dirty="0">
                <a:latin typeface="Open Sans" panose="020B0606030504020204" pitchFamily="34" charset="0"/>
                <a:ea typeface="Open Sans" panose="020B0606030504020204" pitchFamily="34" charset="0"/>
                <a:cs typeface="Open Sans" panose="020B0606030504020204" pitchFamily="34" charset="0"/>
              </a:rPr>
              <a:t>Next Step</a:t>
            </a:r>
          </a:p>
        </p:txBody>
      </p:sp>
      <p:sp>
        <p:nvSpPr>
          <p:cNvPr id="5" name="Content Placeholder 1">
            <a:extLst>
              <a:ext uri="{FF2B5EF4-FFF2-40B4-BE49-F238E27FC236}">
                <a16:creationId xmlns:a16="http://schemas.microsoft.com/office/drawing/2014/main" id="{6D0CBC31-9220-0461-56CE-42C48FFE8D46}"/>
              </a:ext>
            </a:extLst>
          </p:cNvPr>
          <p:cNvSpPr txBox="1">
            <a:spLocks/>
          </p:cNvSpPr>
          <p:nvPr/>
        </p:nvSpPr>
        <p:spPr>
          <a:xfrm>
            <a:off x="4428892" y="4337573"/>
            <a:ext cx="4860074" cy="155775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80000"/>
              <a:buFont typeface="Arial" panose="020B0604020202020204" pitchFamily="34" charset="0"/>
              <a:buChar char="•"/>
              <a:defRPr sz="2400" kern="1200" spc="100" baseline="0">
                <a:solidFill>
                  <a:schemeClr val="tx2">
                    <a:alpha val="85000"/>
                  </a:schemeClr>
                </a:solidFill>
                <a:latin typeface="Open Sans" panose="020B0606030504020204" pitchFamily="34" charset="0"/>
                <a:ea typeface="+mn-ea"/>
                <a:cs typeface="+mn-cs"/>
              </a:defRPr>
            </a:lvl1pPr>
            <a:lvl2pPr marL="274320" indent="0" algn="l" defTabSz="914400" rtl="0" eaLnBrk="1" latinLnBrk="0" hangingPunct="1">
              <a:lnSpc>
                <a:spcPct val="120000"/>
              </a:lnSpc>
              <a:spcBef>
                <a:spcPts val="500"/>
              </a:spcBef>
              <a:buFontTx/>
              <a:buNone/>
              <a:defRPr sz="1800" b="1" kern="1200" spc="100" baseline="0">
                <a:solidFill>
                  <a:schemeClr val="tx2">
                    <a:alpha val="85000"/>
                  </a:schemeClr>
                </a:solidFill>
                <a:latin typeface="Open Sans" panose="020B0606030504020204" pitchFamily="34" charset="0"/>
                <a:ea typeface="+mn-ea"/>
                <a:cs typeface="+mn-cs"/>
              </a:defRPr>
            </a:lvl2pPr>
            <a:lvl3pPr marL="571500" indent="-342900" algn="l" defTabSz="914400" rtl="0" eaLnBrk="1" latinLnBrk="0" hangingPunct="1">
              <a:lnSpc>
                <a:spcPct val="120000"/>
              </a:lnSpc>
              <a:spcBef>
                <a:spcPts val="500"/>
              </a:spcBef>
              <a:buFont typeface="Arial" panose="020B0604020202020204" pitchFamily="34" charset="0"/>
              <a:buChar char="•"/>
              <a:defRPr sz="1800" kern="1200" spc="100" baseline="0">
                <a:solidFill>
                  <a:schemeClr val="tx2">
                    <a:alpha val="85000"/>
                  </a:schemeClr>
                </a:solidFill>
                <a:latin typeface="Open Sans" panose="020B0606030504020204" pitchFamily="34" charset="0"/>
                <a:ea typeface="+mn-ea"/>
                <a:cs typeface="+mn-cs"/>
              </a:defRPr>
            </a:lvl3pPr>
            <a:lvl4pPr marL="640080" indent="0" algn="l" defTabSz="914400" rtl="0" eaLnBrk="1" latinLnBrk="0" hangingPunct="1">
              <a:lnSpc>
                <a:spcPct val="120000"/>
              </a:lnSpc>
              <a:spcBef>
                <a:spcPts val="500"/>
              </a:spcBef>
              <a:buFont typeface="Arial" panose="020B0604020202020204" pitchFamily="34" charset="0"/>
              <a:buNone/>
              <a:defRPr sz="1600" i="1" kern="1200" spc="100" baseline="0">
                <a:solidFill>
                  <a:schemeClr val="tx2">
                    <a:alpha val="85000"/>
                  </a:schemeClr>
                </a:solidFill>
                <a:latin typeface="Open Sans" panose="020B0606030504020204" pitchFamily="34" charset="0"/>
                <a:ea typeface="+mn-ea"/>
                <a:cs typeface="+mn-cs"/>
              </a:defRPr>
            </a:lvl4pPr>
            <a:lvl5pPr marL="914400" indent="-228600" algn="l" defTabSz="914400" rtl="0" eaLnBrk="1" latinLnBrk="0" hangingPunct="1">
              <a:lnSpc>
                <a:spcPct val="120000"/>
              </a:lnSpc>
              <a:spcBef>
                <a:spcPts val="500"/>
              </a:spcBef>
              <a:buSzPct val="80000"/>
              <a:buFont typeface="Arial" panose="020B0604020202020204" pitchFamily="34" charset="0"/>
              <a:buChar char="•"/>
              <a:defRPr sz="1600" kern="1200" spc="100" baseline="0">
                <a:solidFill>
                  <a:schemeClr val="tx2">
                    <a:alpha val="85000"/>
                  </a:schemeClr>
                </a:solidFill>
                <a:latin typeface="Open Sans" panose="020B06060305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b="1" u="sng" dirty="0">
                <a:ea typeface="Open Sans" panose="020B0606030504020204" pitchFamily="34" charset="0"/>
                <a:cs typeface="Open Sans" panose="020B0606030504020204" pitchFamily="34" charset="0"/>
              </a:rPr>
              <a:t>DevOps</a:t>
            </a:r>
          </a:p>
          <a:p>
            <a:r>
              <a:rPr lang="fr-FR" dirty="0">
                <a:ea typeface="Open Sans" panose="020B0606030504020204" pitchFamily="34" charset="0"/>
                <a:cs typeface="Open Sans" panose="020B0606030504020204" pitchFamily="34" charset="0"/>
              </a:rPr>
              <a:t>Data versioning</a:t>
            </a:r>
          </a:p>
          <a:p>
            <a:endParaRPr lang="fr-FR" dirty="0">
              <a:ea typeface="Open Sans" panose="020B0606030504020204" pitchFamily="34" charset="0"/>
              <a:cs typeface="Open Sans" panose="020B0606030504020204" pitchFamily="34" charset="0"/>
            </a:endParaRPr>
          </a:p>
          <a:p>
            <a:endParaRPr lang="fr-FR" dirty="0">
              <a:ea typeface="Open Sans" panose="020B0606030504020204" pitchFamily="34" charset="0"/>
              <a:cs typeface="Open Sans" panose="020B0606030504020204" pitchFamily="34" charset="0"/>
            </a:endParaRPr>
          </a:p>
        </p:txBody>
      </p:sp>
      <p:sp>
        <p:nvSpPr>
          <p:cNvPr id="6" name="Content Placeholder 2">
            <a:extLst>
              <a:ext uri="{FF2B5EF4-FFF2-40B4-BE49-F238E27FC236}">
                <a16:creationId xmlns:a16="http://schemas.microsoft.com/office/drawing/2014/main" id="{CFA747A6-1BDD-C19C-EFAC-78F9308568AE}"/>
              </a:ext>
            </a:extLst>
          </p:cNvPr>
          <p:cNvSpPr txBox="1">
            <a:spLocks/>
          </p:cNvSpPr>
          <p:nvPr/>
        </p:nvSpPr>
        <p:spPr>
          <a:xfrm>
            <a:off x="6019800" y="4040155"/>
            <a:ext cx="5181600" cy="185517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80000"/>
              <a:buFont typeface="Arial" panose="020B0604020202020204" pitchFamily="34" charset="0"/>
              <a:buChar char="•"/>
              <a:defRPr sz="2400" kern="1200" spc="100" baseline="0">
                <a:solidFill>
                  <a:schemeClr val="tx2">
                    <a:alpha val="85000"/>
                  </a:schemeClr>
                </a:solidFill>
                <a:latin typeface="Open Sans" panose="020B0606030504020204" pitchFamily="34" charset="0"/>
                <a:ea typeface="+mn-ea"/>
                <a:cs typeface="+mn-cs"/>
              </a:defRPr>
            </a:lvl1pPr>
            <a:lvl2pPr marL="274320" indent="0" algn="l" defTabSz="914400" rtl="0" eaLnBrk="1" latinLnBrk="0" hangingPunct="1">
              <a:lnSpc>
                <a:spcPct val="120000"/>
              </a:lnSpc>
              <a:spcBef>
                <a:spcPts val="500"/>
              </a:spcBef>
              <a:buFontTx/>
              <a:buNone/>
              <a:defRPr sz="1800" b="1" kern="1200" spc="100" baseline="0">
                <a:solidFill>
                  <a:schemeClr val="tx2">
                    <a:alpha val="85000"/>
                  </a:schemeClr>
                </a:solidFill>
                <a:latin typeface="Open Sans" panose="020B0606030504020204" pitchFamily="34" charset="0"/>
                <a:ea typeface="+mn-ea"/>
                <a:cs typeface="+mn-cs"/>
              </a:defRPr>
            </a:lvl2pPr>
            <a:lvl3pPr marL="571500" indent="-342900" algn="l" defTabSz="914400" rtl="0" eaLnBrk="1" latinLnBrk="0" hangingPunct="1">
              <a:lnSpc>
                <a:spcPct val="120000"/>
              </a:lnSpc>
              <a:spcBef>
                <a:spcPts val="500"/>
              </a:spcBef>
              <a:buFont typeface="Arial" panose="020B0604020202020204" pitchFamily="34" charset="0"/>
              <a:buChar char="•"/>
              <a:defRPr sz="1800" kern="1200" spc="100" baseline="0">
                <a:solidFill>
                  <a:schemeClr val="tx2">
                    <a:alpha val="85000"/>
                  </a:schemeClr>
                </a:solidFill>
                <a:latin typeface="Open Sans" panose="020B0606030504020204" pitchFamily="34" charset="0"/>
                <a:ea typeface="+mn-ea"/>
                <a:cs typeface="+mn-cs"/>
              </a:defRPr>
            </a:lvl3pPr>
            <a:lvl4pPr marL="640080" indent="0" algn="l" defTabSz="914400" rtl="0" eaLnBrk="1" latinLnBrk="0" hangingPunct="1">
              <a:lnSpc>
                <a:spcPct val="120000"/>
              </a:lnSpc>
              <a:spcBef>
                <a:spcPts val="500"/>
              </a:spcBef>
              <a:buFont typeface="Arial" panose="020B0604020202020204" pitchFamily="34" charset="0"/>
              <a:buNone/>
              <a:defRPr sz="1600" i="1" kern="1200" spc="100" baseline="0">
                <a:solidFill>
                  <a:schemeClr val="tx2">
                    <a:alpha val="85000"/>
                  </a:schemeClr>
                </a:solidFill>
                <a:latin typeface="Open Sans" panose="020B0606030504020204" pitchFamily="34" charset="0"/>
                <a:ea typeface="+mn-ea"/>
                <a:cs typeface="+mn-cs"/>
              </a:defRPr>
            </a:lvl4pPr>
            <a:lvl5pPr marL="914400" indent="-228600" algn="l" defTabSz="914400" rtl="0" eaLnBrk="1" latinLnBrk="0" hangingPunct="1">
              <a:lnSpc>
                <a:spcPct val="120000"/>
              </a:lnSpc>
              <a:spcBef>
                <a:spcPts val="500"/>
              </a:spcBef>
              <a:buSzPct val="80000"/>
              <a:buFont typeface="Arial" panose="020B0604020202020204" pitchFamily="34" charset="0"/>
              <a:buChar char="•"/>
              <a:defRPr sz="1600" kern="1200" spc="100" baseline="0">
                <a:solidFill>
                  <a:schemeClr val="tx2">
                    <a:alpha val="85000"/>
                  </a:schemeClr>
                </a:solidFill>
                <a:latin typeface="Open Sans" panose="020B06060305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dirty="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3079787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D1849FB-246E-00F7-2498-537734192A4F}"/>
              </a:ext>
            </a:extLst>
          </p:cNvPr>
          <p:cNvSpPr>
            <a:spLocks noGrp="1"/>
          </p:cNvSpPr>
          <p:nvPr>
            <p:ph sz="half" idx="1"/>
          </p:nvPr>
        </p:nvSpPr>
        <p:spPr/>
        <p:txBody>
          <a:bodyPr/>
          <a:lstStyle/>
          <a:p>
            <a:r>
              <a:rPr lang="en-US" dirty="0"/>
              <a:t>Dependencies</a:t>
            </a:r>
          </a:p>
          <a:p>
            <a:r>
              <a:rPr lang="en-US" dirty="0"/>
              <a:t>Projection</a:t>
            </a:r>
          </a:p>
          <a:p>
            <a:r>
              <a:rPr lang="en-US" dirty="0"/>
              <a:t>Merging of data</a:t>
            </a:r>
          </a:p>
          <a:p>
            <a:r>
              <a:rPr lang="en-US" dirty="0"/>
              <a:t>Learn: Raster, shapefile, spatiotemporal data,...</a:t>
            </a:r>
          </a:p>
          <a:p>
            <a:endParaRPr lang="en-US" dirty="0"/>
          </a:p>
        </p:txBody>
      </p:sp>
      <p:sp>
        <p:nvSpPr>
          <p:cNvPr id="3" name="Content Placeholder 2">
            <a:extLst>
              <a:ext uri="{FF2B5EF4-FFF2-40B4-BE49-F238E27FC236}">
                <a16:creationId xmlns:a16="http://schemas.microsoft.com/office/drawing/2014/main" id="{A0159A48-B724-EEB2-2924-F1082AABD198}"/>
              </a:ext>
            </a:extLst>
          </p:cNvPr>
          <p:cNvSpPr>
            <a:spLocks noGrp="1"/>
          </p:cNvSpPr>
          <p:nvPr>
            <p:ph sz="half" idx="2"/>
          </p:nvPr>
        </p:nvSpPr>
        <p:spPr/>
        <p:txBody>
          <a:bodyPr/>
          <a:lstStyle/>
          <a:p>
            <a:r>
              <a:rPr lang="en-US" dirty="0"/>
              <a:t>Unbalanced Dataset</a:t>
            </a:r>
          </a:p>
          <a:p>
            <a:endParaRPr lang="en-US" dirty="0"/>
          </a:p>
        </p:txBody>
      </p:sp>
      <p:sp>
        <p:nvSpPr>
          <p:cNvPr id="4" name="Title 3">
            <a:extLst>
              <a:ext uri="{FF2B5EF4-FFF2-40B4-BE49-F238E27FC236}">
                <a16:creationId xmlns:a16="http://schemas.microsoft.com/office/drawing/2014/main" id="{287531E6-3DCA-DA45-CBE8-E3AAB3495718}"/>
              </a:ext>
            </a:extLst>
          </p:cNvPr>
          <p:cNvSpPr>
            <a:spLocks noGrp="1"/>
          </p:cNvSpPr>
          <p:nvPr>
            <p:ph type="title"/>
          </p:nvPr>
        </p:nvSpPr>
        <p:spPr/>
        <p:txBody>
          <a:bodyPr/>
          <a:lstStyle/>
          <a:p>
            <a:r>
              <a:rPr lang="en-US" b="1" dirty="0"/>
              <a:t>Difficulty</a:t>
            </a:r>
          </a:p>
        </p:txBody>
      </p:sp>
      <p:pic>
        <p:nvPicPr>
          <p:cNvPr id="5" name="Picture 4" descr="Chart, line chart, histogram&#10;&#10;Description automatically generated">
            <a:extLst>
              <a:ext uri="{FF2B5EF4-FFF2-40B4-BE49-F238E27FC236}">
                <a16:creationId xmlns:a16="http://schemas.microsoft.com/office/drawing/2014/main" id="{EC66A329-6038-D2BD-B69F-A891B58E02CE}"/>
              </a:ext>
            </a:extLst>
          </p:cNvPr>
          <p:cNvPicPr>
            <a:picLocks noChangeAspect="1"/>
          </p:cNvPicPr>
          <p:nvPr/>
        </p:nvPicPr>
        <p:blipFill>
          <a:blip r:embed="rId2"/>
          <a:stretch>
            <a:fillRect/>
          </a:stretch>
        </p:blipFill>
        <p:spPr>
          <a:xfrm>
            <a:off x="6323780" y="2573633"/>
            <a:ext cx="5682903" cy="2841452"/>
          </a:xfrm>
          <a:prstGeom prst="rect">
            <a:avLst/>
          </a:prstGeom>
        </p:spPr>
      </p:pic>
    </p:spTree>
    <p:extLst>
      <p:ext uri="{BB962C8B-B14F-4D97-AF65-F5344CB8AC3E}">
        <p14:creationId xmlns:p14="http://schemas.microsoft.com/office/powerpoint/2010/main" val="40550311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FE449-E96C-4E0E-A449-9E0701A909E0}"/>
              </a:ext>
            </a:extLst>
          </p:cNvPr>
          <p:cNvSpPr>
            <a:spLocks noGrp="1"/>
          </p:cNvSpPr>
          <p:nvPr>
            <p:ph type="title"/>
          </p:nvPr>
        </p:nvSpPr>
        <p:spPr>
          <a:xfrm>
            <a:off x="485775" y="647700"/>
            <a:ext cx="3680395" cy="1403343"/>
          </a:xfrm>
        </p:spPr>
        <p:txBody>
          <a:bodyPr/>
          <a:lstStyle/>
          <a:p>
            <a:r>
              <a:rPr lang="en-US" noProof="0" dirty="0"/>
              <a:t>Thank you</a:t>
            </a:r>
          </a:p>
        </p:txBody>
      </p:sp>
      <p:pic>
        <p:nvPicPr>
          <p:cNvPr id="16" name="Picture Placeholder 5" descr="forest">
            <a:extLst>
              <a:ext uri="{FF2B5EF4-FFF2-40B4-BE49-F238E27FC236}">
                <a16:creationId xmlns:a16="http://schemas.microsoft.com/office/drawing/2014/main" id="{474772FB-EF5F-44F3-8C06-F39CA59EF52C}"/>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val="0"/>
              </a:ext>
            </a:extLst>
          </a:blip>
          <a:srcRect/>
          <a:stretch/>
        </p:blipFill>
        <p:spPr>
          <a:xfrm>
            <a:off x="4575175" y="0"/>
            <a:ext cx="7616825" cy="6858000"/>
          </a:xfrm>
        </p:spPr>
      </p:pic>
      <p:sp>
        <p:nvSpPr>
          <p:cNvPr id="41" name="Date Placeholder 40">
            <a:extLst>
              <a:ext uri="{FF2B5EF4-FFF2-40B4-BE49-F238E27FC236}">
                <a16:creationId xmlns:a16="http://schemas.microsoft.com/office/drawing/2014/main" id="{1AA0E395-EB95-4646-A4B3-EAB7C68D0B5E}"/>
              </a:ext>
            </a:extLst>
          </p:cNvPr>
          <p:cNvSpPr>
            <a:spLocks noGrp="1"/>
          </p:cNvSpPr>
          <p:nvPr>
            <p:ph type="dt" sz="half" idx="10"/>
          </p:nvPr>
        </p:nvSpPr>
        <p:spPr>
          <a:xfrm>
            <a:off x="258792" y="6356350"/>
            <a:ext cx="3322608" cy="365125"/>
          </a:xfrm>
        </p:spPr>
        <p:txBody>
          <a:bodyPr/>
          <a:lstStyle/>
          <a:p>
            <a:r>
              <a:rPr lang="en-US" dirty="0"/>
              <a:t>20XX</a:t>
            </a:r>
          </a:p>
        </p:txBody>
      </p:sp>
      <p:sp>
        <p:nvSpPr>
          <p:cNvPr id="42" name="Footer Placeholder 41">
            <a:extLst>
              <a:ext uri="{FF2B5EF4-FFF2-40B4-BE49-F238E27FC236}">
                <a16:creationId xmlns:a16="http://schemas.microsoft.com/office/drawing/2014/main" id="{11F0E6E0-DC32-4105-A773-65DCBEEDBA5B}"/>
              </a:ext>
            </a:extLst>
          </p:cNvPr>
          <p:cNvSpPr>
            <a:spLocks noGrp="1"/>
          </p:cNvSpPr>
          <p:nvPr>
            <p:ph type="ftr" sz="quarter" idx="11"/>
          </p:nvPr>
        </p:nvSpPr>
        <p:spPr>
          <a:xfrm>
            <a:off x="3581399" y="6356350"/>
            <a:ext cx="5029203" cy="365125"/>
          </a:xfrm>
        </p:spPr>
        <p:txBody>
          <a:bodyPr/>
          <a:lstStyle/>
          <a:p>
            <a:r>
              <a:rPr lang="en-US" dirty="0"/>
              <a:t>Sample Text</a:t>
            </a:r>
          </a:p>
        </p:txBody>
      </p:sp>
      <p:sp>
        <p:nvSpPr>
          <p:cNvPr id="43" name="Slide Number Placeholder 42">
            <a:extLst>
              <a:ext uri="{FF2B5EF4-FFF2-40B4-BE49-F238E27FC236}">
                <a16:creationId xmlns:a16="http://schemas.microsoft.com/office/drawing/2014/main" id="{B95B4304-0747-4AD1-BD3D-E4BFD5441AF5}"/>
              </a:ext>
            </a:extLst>
          </p:cNvPr>
          <p:cNvSpPr>
            <a:spLocks noGrp="1"/>
          </p:cNvSpPr>
          <p:nvPr>
            <p:ph type="sldNum" sz="quarter" idx="12"/>
          </p:nvPr>
        </p:nvSpPr>
        <p:spPr>
          <a:xfrm>
            <a:off x="10518474" y="6356350"/>
            <a:ext cx="1414733" cy="365125"/>
          </a:xfrm>
        </p:spPr>
        <p:txBody>
          <a:bodyPr/>
          <a:lstStyle/>
          <a:p>
            <a:fld id="{AE208ADF-3ADD-483D-A721-14E3EEE2C135}" type="slidenum">
              <a:rPr lang="en-US" smtClean="0"/>
              <a:pPr/>
              <a:t>38</a:t>
            </a:fld>
            <a:endParaRPr lang="en-US" dirty="0"/>
          </a:p>
        </p:txBody>
      </p:sp>
    </p:spTree>
    <p:extLst>
      <p:ext uri="{BB962C8B-B14F-4D97-AF65-F5344CB8AC3E}">
        <p14:creationId xmlns:p14="http://schemas.microsoft.com/office/powerpoint/2010/main" val="1528177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D3068-FEE1-A2BE-AD56-A3D2776B0A2D}"/>
              </a:ext>
            </a:extLst>
          </p:cNvPr>
          <p:cNvSpPr>
            <a:spLocks noGrp="1"/>
          </p:cNvSpPr>
          <p:nvPr>
            <p:ph type="title"/>
          </p:nvPr>
        </p:nvSpPr>
        <p:spPr/>
        <p:txBody>
          <a:bodyPr/>
          <a:lstStyle/>
          <a:p>
            <a:r>
              <a:rPr lang="en-US" b="1" noProof="0" dirty="0">
                <a:latin typeface="Open Sans" panose="020B0606030504020204" pitchFamily="34" charset="0"/>
                <a:ea typeface="Open Sans" panose="020B0606030504020204" pitchFamily="34" charset="0"/>
                <a:cs typeface="Open Sans" panose="020B0606030504020204" pitchFamily="34" charset="0"/>
              </a:rPr>
              <a:t>Aim of the </a:t>
            </a:r>
            <a:r>
              <a:rPr lang="en-US" b="1" noProof="0" dirty="0" err="1">
                <a:latin typeface="Open Sans" panose="020B0606030504020204" pitchFamily="34" charset="0"/>
                <a:ea typeface="Open Sans" panose="020B0606030504020204" pitchFamily="34" charset="0"/>
                <a:cs typeface="Open Sans" panose="020B0606030504020204" pitchFamily="34" charset="0"/>
              </a:rPr>
              <a:t>WildFire</a:t>
            </a:r>
            <a:r>
              <a:rPr lang="en-US" b="1" noProof="0" dirty="0">
                <a:latin typeface="Open Sans" panose="020B0606030504020204" pitchFamily="34" charset="0"/>
                <a:ea typeface="Open Sans" panose="020B0606030504020204" pitchFamily="34" charset="0"/>
                <a:cs typeface="Open Sans" panose="020B0606030504020204" pitchFamily="34" charset="0"/>
              </a:rPr>
              <a:t> Project</a:t>
            </a:r>
            <a:endParaRPr lang="en-US" noProof="0" dirty="0"/>
          </a:p>
        </p:txBody>
      </p:sp>
      <p:sp>
        <p:nvSpPr>
          <p:cNvPr id="3" name="Text Placeholder 2">
            <a:extLst>
              <a:ext uri="{FF2B5EF4-FFF2-40B4-BE49-F238E27FC236}">
                <a16:creationId xmlns:a16="http://schemas.microsoft.com/office/drawing/2014/main" id="{87D46EDF-A1C1-6EC3-4C5D-FB8731A121C3}"/>
              </a:ext>
            </a:extLst>
          </p:cNvPr>
          <p:cNvSpPr>
            <a:spLocks noGrp="1"/>
          </p:cNvSpPr>
          <p:nvPr>
            <p:ph type="body" idx="1"/>
          </p:nvPr>
        </p:nvSpPr>
        <p:spPr/>
        <p:txBody>
          <a:bodyPr/>
          <a:lstStyle/>
          <a:p>
            <a:r>
              <a:rPr lang="en-US" noProof="0" dirty="0">
                <a:latin typeface="Open Sans" panose="020B0606030504020204" pitchFamily="34" charset="0"/>
                <a:ea typeface="Open Sans" panose="020B0606030504020204" pitchFamily="34" charset="0"/>
                <a:cs typeface="Open Sans" panose="020B0606030504020204" pitchFamily="34" charset="0"/>
              </a:rPr>
              <a:t>Must Have</a:t>
            </a:r>
          </a:p>
        </p:txBody>
      </p:sp>
      <p:sp>
        <p:nvSpPr>
          <p:cNvPr id="4" name="Content Placeholder 3">
            <a:extLst>
              <a:ext uri="{FF2B5EF4-FFF2-40B4-BE49-F238E27FC236}">
                <a16:creationId xmlns:a16="http://schemas.microsoft.com/office/drawing/2014/main" id="{60EE4C60-29F0-A6A1-6042-2D57BF350FC4}"/>
              </a:ext>
            </a:extLst>
          </p:cNvPr>
          <p:cNvSpPr>
            <a:spLocks noGrp="1"/>
          </p:cNvSpPr>
          <p:nvPr>
            <p:ph sz="half" idx="2"/>
          </p:nvPr>
        </p:nvSpPr>
        <p:spPr>
          <a:xfrm>
            <a:off x="839788" y="2390588"/>
            <a:ext cx="5157787" cy="1565592"/>
          </a:xfrm>
        </p:spPr>
        <p:txBody>
          <a:bodyPr>
            <a:normAutofit/>
          </a:bodyPr>
          <a:lstStyle/>
          <a:p>
            <a:r>
              <a:rPr lang="en-US" noProof="0" dirty="0">
                <a:latin typeface="Open Sans" panose="020B0606030504020204" pitchFamily="34" charset="0"/>
                <a:ea typeface="Open Sans" panose="020B0606030504020204" pitchFamily="34" charset="0"/>
                <a:cs typeface="Open Sans" panose="020B0606030504020204" pitchFamily="34" charset="0"/>
              </a:rPr>
              <a:t>Daily risk map</a:t>
            </a:r>
          </a:p>
          <a:p>
            <a:endParaRPr lang="en-US" noProof="0" dirty="0">
              <a:latin typeface="Open Sans" panose="020B0606030504020204" pitchFamily="34" charset="0"/>
              <a:ea typeface="Open Sans" panose="020B0606030504020204" pitchFamily="34" charset="0"/>
              <a:cs typeface="Open Sans" panose="020B0606030504020204" pitchFamily="34" charset="0"/>
            </a:endParaRPr>
          </a:p>
          <a:p>
            <a:endParaRPr lang="en-US" noProof="0" dirty="0"/>
          </a:p>
        </p:txBody>
      </p:sp>
      <p:sp>
        <p:nvSpPr>
          <p:cNvPr id="5" name="Text Placeholder 4">
            <a:extLst>
              <a:ext uri="{FF2B5EF4-FFF2-40B4-BE49-F238E27FC236}">
                <a16:creationId xmlns:a16="http://schemas.microsoft.com/office/drawing/2014/main" id="{B430F6B3-57D1-4E68-B196-39D93A3AB187}"/>
              </a:ext>
            </a:extLst>
          </p:cNvPr>
          <p:cNvSpPr>
            <a:spLocks noGrp="1"/>
          </p:cNvSpPr>
          <p:nvPr>
            <p:ph type="body" sz="quarter" idx="3"/>
          </p:nvPr>
        </p:nvSpPr>
        <p:spPr/>
        <p:txBody>
          <a:bodyPr/>
          <a:lstStyle/>
          <a:p>
            <a:r>
              <a:rPr lang="en-US" b="0" i="0" noProof="0" dirty="0">
                <a:solidFill>
                  <a:srgbClr val="FFFFFF"/>
                </a:solidFill>
                <a:effectLst/>
                <a:latin typeface="Open Sans" panose="020B0606030504020204" pitchFamily="34" charset="0"/>
                <a:ea typeface="Open Sans" panose="020B0606030504020204" pitchFamily="34" charset="0"/>
                <a:cs typeface="Open Sans" panose="020B0606030504020204" pitchFamily="34" charset="0"/>
              </a:rPr>
              <a:t>Nice to have</a:t>
            </a:r>
            <a:endParaRPr lang="en-US" noProof="0"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Content Placeholder 5">
            <a:extLst>
              <a:ext uri="{FF2B5EF4-FFF2-40B4-BE49-F238E27FC236}">
                <a16:creationId xmlns:a16="http://schemas.microsoft.com/office/drawing/2014/main" id="{06604BD9-477A-8526-560D-E4747EE895EF}"/>
              </a:ext>
            </a:extLst>
          </p:cNvPr>
          <p:cNvSpPr>
            <a:spLocks noGrp="1"/>
          </p:cNvSpPr>
          <p:nvPr>
            <p:ph sz="quarter" idx="4"/>
          </p:nvPr>
        </p:nvSpPr>
        <p:spPr>
          <a:xfrm>
            <a:off x="6169024" y="2390587"/>
            <a:ext cx="5183188" cy="1969539"/>
          </a:xfrm>
        </p:spPr>
        <p:txBody>
          <a:bodyPr>
            <a:normAutofit/>
          </a:bodyPr>
          <a:lstStyle/>
          <a:p>
            <a:r>
              <a:rPr lang="en-US" noProof="0" dirty="0">
                <a:ea typeface="Open Sans" panose="020B0606030504020204" pitchFamily="34" charset="0"/>
                <a:cs typeface="Open Sans" panose="020B0606030504020204" pitchFamily="34" charset="0"/>
              </a:rPr>
              <a:t>Prediction map for the next day</a:t>
            </a:r>
            <a:endParaRPr lang="en-US" dirty="0">
              <a:ea typeface="Open Sans" panose="020B0606030504020204" pitchFamily="34" charset="0"/>
              <a:cs typeface="Open Sans" panose="020B0606030504020204" pitchFamily="34" charset="0"/>
            </a:endParaRPr>
          </a:p>
          <a:p>
            <a:r>
              <a:rPr lang="en-US" noProof="0" dirty="0">
                <a:ea typeface="Open Sans" panose="020B0606030504020204" pitchFamily="34" charset="0"/>
                <a:cs typeface="Open Sans" panose="020B0606030504020204" pitchFamily="34" charset="0"/>
              </a:rPr>
              <a:t>Create a container to run the script</a:t>
            </a:r>
          </a:p>
        </p:txBody>
      </p:sp>
      <p:sp>
        <p:nvSpPr>
          <p:cNvPr id="9" name="Slide Number Placeholder 8">
            <a:extLst>
              <a:ext uri="{FF2B5EF4-FFF2-40B4-BE49-F238E27FC236}">
                <a16:creationId xmlns:a16="http://schemas.microsoft.com/office/drawing/2014/main" id="{8AA176D0-72E3-CDD5-E929-E6C8DCB42513}"/>
              </a:ext>
            </a:extLst>
          </p:cNvPr>
          <p:cNvSpPr>
            <a:spLocks noGrp="1"/>
          </p:cNvSpPr>
          <p:nvPr>
            <p:ph type="sldNum" sz="quarter" idx="12"/>
          </p:nvPr>
        </p:nvSpPr>
        <p:spPr/>
        <p:txBody>
          <a:bodyPr/>
          <a:lstStyle/>
          <a:p>
            <a:fld id="{AE208ADF-3ADD-483D-A721-14E3EEE2C135}" type="slidenum">
              <a:rPr lang="en-US" smtClean="0"/>
              <a:pPr/>
              <a:t>4</a:t>
            </a:fld>
            <a:endParaRPr lang="en-US" dirty="0"/>
          </a:p>
        </p:txBody>
      </p:sp>
    </p:spTree>
    <p:extLst>
      <p:ext uri="{BB962C8B-B14F-4D97-AF65-F5344CB8AC3E}">
        <p14:creationId xmlns:p14="http://schemas.microsoft.com/office/powerpoint/2010/main" val="3826784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3C887-5BD0-7905-6AB0-CBD1B5C1A6B7}"/>
              </a:ext>
            </a:extLst>
          </p:cNvPr>
          <p:cNvSpPr>
            <a:spLocks noGrp="1"/>
          </p:cNvSpPr>
          <p:nvPr>
            <p:ph type="title"/>
          </p:nvPr>
        </p:nvSpPr>
        <p:spPr/>
        <p:txBody>
          <a:bodyPr/>
          <a:lstStyle/>
          <a:p>
            <a:r>
              <a:rPr lang="en-US" sz="4000" b="1" noProof="0" dirty="0">
                <a:latin typeface="Open Sans" panose="020B0606030504020204" pitchFamily="34" charset="0"/>
                <a:ea typeface="Open Sans" panose="020B0606030504020204" pitchFamily="34" charset="0"/>
                <a:cs typeface="Open Sans" panose="020B0606030504020204" pitchFamily="34" charset="0"/>
              </a:rPr>
              <a:t>Datasets</a:t>
            </a:r>
            <a:endParaRPr lang="en-US" noProof="0" dirty="0"/>
          </a:p>
        </p:txBody>
      </p:sp>
      <p:sp>
        <p:nvSpPr>
          <p:cNvPr id="3" name="Content Placeholder 2">
            <a:extLst>
              <a:ext uri="{FF2B5EF4-FFF2-40B4-BE49-F238E27FC236}">
                <a16:creationId xmlns:a16="http://schemas.microsoft.com/office/drawing/2014/main" id="{97016C5E-D426-1D66-808D-5F5E768AB91C}"/>
              </a:ext>
            </a:extLst>
          </p:cNvPr>
          <p:cNvSpPr>
            <a:spLocks noGrp="1"/>
          </p:cNvSpPr>
          <p:nvPr>
            <p:ph idx="1"/>
          </p:nvPr>
        </p:nvSpPr>
        <p:spPr>
          <a:xfrm>
            <a:off x="838200" y="1922106"/>
            <a:ext cx="10515600" cy="4061501"/>
          </a:xfrm>
        </p:spPr>
        <p:txBody>
          <a:bodyPr>
            <a:normAutofit fontScale="85000" lnSpcReduction="20000"/>
          </a:bodyPr>
          <a:lstStyle/>
          <a:p>
            <a:r>
              <a:rPr lang="en-US" b="1" noProof="0" dirty="0">
                <a:latin typeface="Open Sans" panose="020B0606030504020204" pitchFamily="34" charset="0"/>
                <a:ea typeface="Open Sans" panose="020B0606030504020204" pitchFamily="34" charset="0"/>
                <a:cs typeface="Open Sans" panose="020B0606030504020204" pitchFamily="34" charset="0"/>
              </a:rPr>
              <a:t>Leaf Area Index (from MOD15A2H v061)</a:t>
            </a:r>
          </a:p>
          <a:p>
            <a:r>
              <a:rPr lang="en-US" b="1" noProof="0" dirty="0">
                <a:latin typeface="Open Sans" panose="020B0606030504020204" pitchFamily="34" charset="0"/>
                <a:ea typeface="Open Sans" panose="020B0606030504020204" pitchFamily="34" charset="0"/>
                <a:cs typeface="Open Sans" panose="020B0606030504020204" pitchFamily="34" charset="0"/>
              </a:rPr>
              <a:t>NDVI (from MOD13A2 v061)</a:t>
            </a:r>
          </a:p>
          <a:p>
            <a:r>
              <a:rPr lang="en-US" b="1" noProof="0" dirty="0">
                <a:latin typeface="Open Sans" panose="020B0606030504020204" pitchFamily="34" charset="0"/>
                <a:ea typeface="Open Sans" panose="020B0606030504020204" pitchFamily="34" charset="0"/>
                <a:cs typeface="Open Sans" panose="020B0606030504020204" pitchFamily="34" charset="0"/>
              </a:rPr>
              <a:t>Evapotranspiration (from MOD16A2 v061)</a:t>
            </a:r>
          </a:p>
          <a:p>
            <a:r>
              <a:rPr lang="en-US" b="1" noProof="0" dirty="0">
                <a:latin typeface="Open Sans" panose="020B0606030504020204" pitchFamily="34" charset="0"/>
                <a:ea typeface="Open Sans" panose="020B0606030504020204" pitchFamily="34" charset="0"/>
                <a:cs typeface="Open Sans" panose="020B0606030504020204" pitchFamily="34" charset="0"/>
              </a:rPr>
              <a:t>Meteorological data (from ERA5-Land variables)</a:t>
            </a:r>
          </a:p>
          <a:p>
            <a:r>
              <a:rPr lang="en-US" b="1" noProof="0" dirty="0">
                <a:latin typeface="Open Sans" panose="020B0606030504020204" pitchFamily="34" charset="0"/>
                <a:ea typeface="Open Sans" panose="020B0606030504020204" pitchFamily="34" charset="0"/>
                <a:cs typeface="Open Sans" panose="020B0606030504020204" pitchFamily="34" charset="0"/>
              </a:rPr>
              <a:t>Land Surface Temperature (from MOD11A1 variables)</a:t>
            </a:r>
          </a:p>
          <a:p>
            <a:r>
              <a:rPr lang="en-US" b="1" noProof="0" dirty="0">
                <a:latin typeface="Open Sans" panose="020B0606030504020204" pitchFamily="34" charset="0"/>
                <a:ea typeface="Open Sans" panose="020B0606030504020204" pitchFamily="34" charset="0"/>
                <a:cs typeface="Open Sans" panose="020B0606030504020204" pitchFamily="34" charset="0"/>
              </a:rPr>
              <a:t>Fire Weather Index</a:t>
            </a:r>
          </a:p>
          <a:p>
            <a:r>
              <a:rPr lang="en-US" b="1" noProof="0" dirty="0">
                <a:latin typeface="Open Sans" panose="020B0606030504020204" pitchFamily="34" charset="0"/>
                <a:ea typeface="Open Sans" panose="020B0606030504020204" pitchFamily="34" charset="0"/>
                <a:cs typeface="Open Sans" panose="020B0606030504020204" pitchFamily="34" charset="0"/>
              </a:rPr>
              <a:t>Active fire variable</a:t>
            </a:r>
          </a:p>
          <a:p>
            <a:r>
              <a:rPr lang="en-US" b="1" noProof="0" dirty="0">
                <a:latin typeface="Open Sans" panose="020B0606030504020204" pitchFamily="34" charset="0"/>
                <a:ea typeface="Open Sans" panose="020B0606030504020204" pitchFamily="34" charset="0"/>
                <a:cs typeface="Open Sans" panose="020B0606030504020204" pitchFamily="34" charset="0"/>
              </a:rPr>
              <a:t>Burned mask variables ( from MYD14A2)</a:t>
            </a:r>
          </a:p>
          <a:p>
            <a:r>
              <a:rPr lang="en-US" b="1" noProof="0" dirty="0">
                <a:latin typeface="Open Sans" panose="020B0606030504020204" pitchFamily="34" charset="0"/>
                <a:ea typeface="Open Sans" panose="020B0606030504020204" pitchFamily="34" charset="0"/>
                <a:cs typeface="Open Sans" panose="020B0606030504020204" pitchFamily="34" charset="0"/>
              </a:rPr>
              <a:t>Density </a:t>
            </a:r>
          </a:p>
        </p:txBody>
      </p:sp>
      <p:sp>
        <p:nvSpPr>
          <p:cNvPr id="6" name="Slide Number Placeholder 5">
            <a:extLst>
              <a:ext uri="{FF2B5EF4-FFF2-40B4-BE49-F238E27FC236}">
                <a16:creationId xmlns:a16="http://schemas.microsoft.com/office/drawing/2014/main" id="{0B3208FC-1169-0330-3ACF-017232BD335D}"/>
              </a:ext>
            </a:extLst>
          </p:cNvPr>
          <p:cNvSpPr>
            <a:spLocks noGrp="1"/>
          </p:cNvSpPr>
          <p:nvPr>
            <p:ph type="sldNum" sz="quarter" idx="4"/>
          </p:nvPr>
        </p:nvSpPr>
        <p:spPr/>
        <p:txBody>
          <a:bodyPr/>
          <a:lstStyle/>
          <a:p>
            <a:fld id="{AE208ADF-3ADD-483D-A721-14E3EEE2C135}" type="slidenum">
              <a:rPr lang="en-US" smtClean="0"/>
              <a:pPr/>
              <a:t>5</a:t>
            </a:fld>
            <a:endParaRPr lang="en-US" dirty="0"/>
          </a:p>
        </p:txBody>
      </p:sp>
    </p:spTree>
    <p:extLst>
      <p:ext uri="{BB962C8B-B14F-4D97-AF65-F5344CB8AC3E}">
        <p14:creationId xmlns:p14="http://schemas.microsoft.com/office/powerpoint/2010/main" val="630665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4E9AA23-C631-275B-4D8D-DEBC53800475}"/>
              </a:ext>
            </a:extLst>
          </p:cNvPr>
          <p:cNvSpPr>
            <a:spLocks noGrp="1"/>
          </p:cNvSpPr>
          <p:nvPr>
            <p:ph sz="half" idx="1"/>
          </p:nvPr>
        </p:nvSpPr>
        <p:spPr>
          <a:xfrm>
            <a:off x="643812" y="1811756"/>
            <a:ext cx="5375988" cy="4365207"/>
          </a:xfrm>
        </p:spPr>
        <p:txBody>
          <a:bodyPr>
            <a:normAutofit fontScale="92500"/>
          </a:bodyPr>
          <a:lstStyle/>
          <a:p>
            <a:r>
              <a:rPr lang="en-US" b="1" noProof="0" dirty="0">
                <a:latin typeface="Open Sans" panose="020B0606030504020204" pitchFamily="34" charset="0"/>
                <a:ea typeface="Open Sans" panose="020B0606030504020204" pitchFamily="34" charset="0"/>
                <a:cs typeface="Open Sans" panose="020B0606030504020204" pitchFamily="34" charset="0"/>
              </a:rPr>
              <a:t>Extracted</a:t>
            </a:r>
            <a:r>
              <a:rPr lang="en-US" noProof="0" dirty="0">
                <a:latin typeface="Open Sans" panose="020B0606030504020204" pitchFamily="34" charset="0"/>
                <a:ea typeface="Open Sans" panose="020B0606030504020204" pitchFamily="34" charset="0"/>
                <a:cs typeface="Open Sans" panose="020B0606030504020204" pitchFamily="34" charset="0"/>
              </a:rPr>
              <a:t> : </a:t>
            </a:r>
            <a:r>
              <a:rPr lang="en-US" b="1" noProof="0" dirty="0">
                <a:latin typeface="Open Sans" panose="020B0606030504020204" pitchFamily="34" charset="0"/>
                <a:ea typeface="Open Sans" panose="020B0606030504020204" pitchFamily="34" charset="0"/>
                <a:cs typeface="Open Sans" panose="020B0606030504020204" pitchFamily="34" charset="0"/>
                <a:hlinkClick r:id="rId2"/>
              </a:rPr>
              <a:t>MOD15A2H v061</a:t>
            </a:r>
            <a:endParaRPr lang="en-US" b="1" noProof="0" dirty="0">
              <a:latin typeface="Open Sans" panose="020B0606030504020204" pitchFamily="34" charset="0"/>
              <a:ea typeface="Open Sans" panose="020B0606030504020204" pitchFamily="34" charset="0"/>
              <a:cs typeface="Open Sans" panose="020B0606030504020204" pitchFamily="34" charset="0"/>
            </a:endParaRPr>
          </a:p>
          <a:p>
            <a:r>
              <a:rPr lang="en-US" b="1" noProof="0" dirty="0">
                <a:latin typeface="Open Sans" panose="020B0606030504020204" pitchFamily="34" charset="0"/>
                <a:ea typeface="Open Sans" panose="020B0606030504020204" pitchFamily="34" charset="0"/>
                <a:cs typeface="Open Sans" panose="020B0606030504020204" pitchFamily="34" charset="0"/>
              </a:rPr>
              <a:t>Start Date : </a:t>
            </a:r>
            <a:r>
              <a:rPr lang="en-US" noProof="0" dirty="0">
                <a:latin typeface="Open Sans" panose="020B0606030504020204" pitchFamily="34" charset="0"/>
                <a:ea typeface="Open Sans" panose="020B0606030504020204" pitchFamily="34" charset="0"/>
                <a:cs typeface="Open Sans" panose="020B0606030504020204" pitchFamily="34" charset="0"/>
              </a:rPr>
              <a:t>2009-12-27 00:00:00</a:t>
            </a:r>
          </a:p>
          <a:p>
            <a:r>
              <a:rPr lang="en-US" b="1" noProof="0" dirty="0">
                <a:latin typeface="Open Sans" panose="020B0606030504020204" pitchFamily="34" charset="0"/>
                <a:ea typeface="Open Sans" panose="020B0606030504020204" pitchFamily="34" charset="0"/>
                <a:cs typeface="Open Sans" panose="020B0606030504020204" pitchFamily="34" charset="0"/>
              </a:rPr>
              <a:t>End Date : </a:t>
            </a:r>
            <a:r>
              <a:rPr lang="en-US" noProof="0" dirty="0">
                <a:latin typeface="Open Sans" panose="020B0606030504020204" pitchFamily="34" charset="0"/>
                <a:ea typeface="Open Sans" panose="020B0606030504020204" pitchFamily="34" charset="0"/>
                <a:cs typeface="Open Sans" panose="020B0606030504020204" pitchFamily="34" charset="0"/>
              </a:rPr>
              <a:t>2022-08-29 00:00:00</a:t>
            </a:r>
          </a:p>
          <a:p>
            <a:r>
              <a:rPr lang="en-US" b="1" noProof="0" dirty="0">
                <a:latin typeface="Open Sans" panose="020B0606030504020204" pitchFamily="34" charset="0"/>
                <a:ea typeface="Open Sans" panose="020B0606030504020204" pitchFamily="34" charset="0"/>
                <a:cs typeface="Open Sans" panose="020B0606030504020204" pitchFamily="34" charset="0"/>
              </a:rPr>
              <a:t>Resolution:</a:t>
            </a:r>
            <a:r>
              <a:rPr lang="en-US" noProof="0" dirty="0">
                <a:latin typeface="Open Sans" panose="020B0606030504020204" pitchFamily="34" charset="0"/>
                <a:ea typeface="Open Sans" panose="020B0606030504020204" pitchFamily="34" charset="0"/>
                <a:cs typeface="Open Sans" panose="020B0606030504020204" pitchFamily="34" charset="0"/>
              </a:rPr>
              <a:t> 500m</a:t>
            </a:r>
          </a:p>
          <a:p>
            <a:r>
              <a:rPr lang="en-US" b="1" noProof="0" dirty="0">
                <a:latin typeface="Open Sans" panose="020B0606030504020204" pitchFamily="34" charset="0"/>
                <a:ea typeface="Open Sans" panose="020B0606030504020204" pitchFamily="34" charset="0"/>
                <a:cs typeface="Open Sans" panose="020B0606030504020204" pitchFamily="34" charset="0"/>
              </a:rPr>
              <a:t>Projection:</a:t>
            </a:r>
            <a:r>
              <a:rPr lang="en-US" noProof="0" dirty="0">
                <a:latin typeface="Open Sans" panose="020B0606030504020204" pitchFamily="34" charset="0"/>
                <a:ea typeface="Open Sans" panose="020B0606030504020204" pitchFamily="34" charset="0"/>
                <a:cs typeface="Open Sans" panose="020B0606030504020204" pitchFamily="34" charset="0"/>
              </a:rPr>
              <a:t> sinusoidal</a:t>
            </a:r>
          </a:p>
          <a:p>
            <a:r>
              <a:rPr lang="en-US" b="1" noProof="0" dirty="0">
                <a:latin typeface="Open Sans" panose="020B0606030504020204" pitchFamily="34" charset="0"/>
                <a:ea typeface="Open Sans" panose="020B0606030504020204" pitchFamily="34" charset="0"/>
                <a:cs typeface="Open Sans" panose="020B0606030504020204" pitchFamily="34" charset="0"/>
              </a:rPr>
              <a:t>Temporal granulometry:</a:t>
            </a:r>
            <a:r>
              <a:rPr lang="en-US" noProof="0" dirty="0">
                <a:latin typeface="Open Sans" panose="020B0606030504020204" pitchFamily="34" charset="0"/>
                <a:ea typeface="Open Sans" panose="020B0606030504020204" pitchFamily="34" charset="0"/>
                <a:cs typeface="Open Sans" panose="020B0606030504020204" pitchFamily="34" charset="0"/>
              </a:rPr>
              <a:t> 8 days</a:t>
            </a:r>
          </a:p>
          <a:p>
            <a:r>
              <a:rPr lang="en-US" b="1" noProof="0" dirty="0">
                <a:latin typeface="Open Sans" panose="020B0606030504020204" pitchFamily="34" charset="0"/>
                <a:ea typeface="Open Sans" panose="020B0606030504020204" pitchFamily="34" charset="0"/>
                <a:cs typeface="Open Sans" panose="020B0606030504020204" pitchFamily="34" charset="0"/>
              </a:rPr>
              <a:t>Spatial extent</a:t>
            </a:r>
            <a:r>
              <a:rPr lang="en-US" noProof="0" dirty="0">
                <a:latin typeface="Open Sans" panose="020B0606030504020204" pitchFamily="34" charset="0"/>
                <a:ea typeface="Open Sans" panose="020B0606030504020204" pitchFamily="34" charset="0"/>
                <a:cs typeface="Open Sans" panose="020B0606030504020204" pitchFamily="34" charset="0"/>
              </a:rPr>
              <a:t>: AOI</a:t>
            </a:r>
          </a:p>
          <a:p>
            <a:pPr marL="0" indent="0">
              <a:buNone/>
            </a:pPr>
            <a:endParaRPr lang="en-US" noProof="0" dirty="0">
              <a:latin typeface="Open Sans" panose="020B0606030504020204" pitchFamily="34" charset="0"/>
              <a:ea typeface="Open Sans" panose="020B0606030504020204" pitchFamily="34" charset="0"/>
              <a:cs typeface="Open Sans" panose="020B0606030504020204" pitchFamily="34" charset="0"/>
            </a:endParaRPr>
          </a:p>
          <a:p>
            <a:pPr marL="0" indent="0">
              <a:buNone/>
            </a:pPr>
            <a:endParaRPr lang="en-US" noProof="0"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a:extLst>
              <a:ext uri="{FF2B5EF4-FFF2-40B4-BE49-F238E27FC236}">
                <a16:creationId xmlns:a16="http://schemas.microsoft.com/office/drawing/2014/main" id="{5D80637C-4BA5-4659-6C59-3AE5E496FD16}"/>
              </a:ext>
            </a:extLst>
          </p:cNvPr>
          <p:cNvSpPr>
            <a:spLocks noGrp="1"/>
          </p:cNvSpPr>
          <p:nvPr>
            <p:ph sz="half" idx="2"/>
          </p:nvPr>
        </p:nvSpPr>
        <p:spPr>
          <a:xfrm>
            <a:off x="6172199" y="1811756"/>
            <a:ext cx="5733661" cy="4654358"/>
          </a:xfrm>
        </p:spPr>
        <p:txBody>
          <a:bodyPr>
            <a:normAutofit fontScale="92500"/>
          </a:bodyPr>
          <a:lstStyle/>
          <a:p>
            <a:r>
              <a:rPr lang="en-US" b="1" noProof="0" dirty="0">
                <a:latin typeface="Open Sans" panose="020B0606030504020204" pitchFamily="34" charset="0"/>
                <a:ea typeface="Open Sans" panose="020B0606030504020204" pitchFamily="34" charset="0"/>
                <a:cs typeface="Open Sans" panose="020B0606030504020204" pitchFamily="34" charset="0"/>
              </a:rPr>
              <a:t>Content: </a:t>
            </a:r>
          </a:p>
          <a:p>
            <a:pPr marL="560070" lvl="1" indent="-285750">
              <a:buFontTx/>
              <a:buChar char="-"/>
            </a:pPr>
            <a:r>
              <a:rPr lang="en-US" noProof="0" dirty="0">
                <a:latin typeface="Open Sans" panose="020B0606030504020204" pitchFamily="34" charset="0"/>
                <a:ea typeface="Open Sans" panose="020B0606030504020204" pitchFamily="34" charset="0"/>
                <a:cs typeface="Open Sans" panose="020B0606030504020204" pitchFamily="34" charset="0"/>
              </a:rPr>
              <a:t>Lai_500m </a:t>
            </a:r>
            <a:r>
              <a:rPr lang="en-US" i="1" noProof="0" dirty="0">
                <a:latin typeface="Open Sans" panose="020B0606030504020204" pitchFamily="34" charset="0"/>
                <a:ea typeface="Open Sans" panose="020B0606030504020204" pitchFamily="34" charset="0"/>
                <a:cs typeface="Open Sans" panose="020B0606030504020204" pitchFamily="34" charset="0"/>
              </a:rPr>
              <a:t>(Leaf Area Index) – continuous</a:t>
            </a:r>
          </a:p>
          <a:p>
            <a:pPr lvl="1"/>
            <a:r>
              <a:rPr lang="en-US" noProof="0" dirty="0">
                <a:latin typeface="Open Sans" panose="020B0606030504020204" pitchFamily="34" charset="0"/>
                <a:ea typeface="Open Sans" panose="020B0606030504020204" pitchFamily="34" charset="0"/>
                <a:cs typeface="Open Sans" panose="020B0606030504020204" pitchFamily="34" charset="0"/>
              </a:rPr>
              <a:t>	range : 0 to 25.4 / unit: m²/m²</a:t>
            </a:r>
          </a:p>
          <a:p>
            <a:pPr lvl="1"/>
            <a:r>
              <a:rPr lang="en-US" noProof="0" dirty="0"/>
              <a:t>dimensionless unit which </a:t>
            </a:r>
            <a:r>
              <a:rPr lang="en-US" noProof="0" dirty="0" err="1"/>
              <a:t>characterises</a:t>
            </a:r>
            <a:r>
              <a:rPr lang="en-US" noProof="0" dirty="0"/>
              <a:t> the canopy of a given ecosystem</a:t>
            </a:r>
          </a:p>
          <a:p>
            <a:pPr lvl="1"/>
            <a:endParaRPr lang="en-US" noProof="0" dirty="0"/>
          </a:p>
          <a:p>
            <a:pPr marL="560070" lvl="1" indent="-285750">
              <a:buFontTx/>
              <a:buChar char="-"/>
            </a:pPr>
            <a:r>
              <a:rPr lang="en-US" noProof="0" dirty="0">
                <a:latin typeface="Open Sans" panose="020B0606030504020204" pitchFamily="34" charset="0"/>
                <a:ea typeface="Open Sans" panose="020B0606030504020204" pitchFamily="34" charset="0"/>
                <a:cs typeface="Open Sans" panose="020B0606030504020204" pitchFamily="34" charset="0"/>
              </a:rPr>
              <a:t>Fpar_500m </a:t>
            </a:r>
            <a:r>
              <a:rPr lang="en-US" i="1" noProof="0" dirty="0">
                <a:latin typeface="Open Sans" panose="020B0606030504020204" pitchFamily="34" charset="0"/>
                <a:ea typeface="Open Sans" panose="020B0606030504020204" pitchFamily="34" charset="0"/>
                <a:cs typeface="Open Sans" panose="020B0606030504020204" pitchFamily="34" charset="0"/>
              </a:rPr>
              <a:t>(Fraction of Photosynthetically Active Radiation) - continuous </a:t>
            </a:r>
          </a:p>
          <a:p>
            <a:pPr lvl="1"/>
            <a:r>
              <a:rPr lang="en-US" noProof="0" dirty="0">
                <a:latin typeface="Open Sans" panose="020B0606030504020204" pitchFamily="34" charset="0"/>
                <a:ea typeface="Open Sans" panose="020B0606030504020204" pitchFamily="34" charset="0"/>
                <a:cs typeface="Open Sans" panose="020B0606030504020204" pitchFamily="34" charset="0"/>
              </a:rPr>
              <a:t>	range 0 to 2.54 / unit: percentage </a:t>
            </a:r>
          </a:p>
          <a:p>
            <a:pPr lvl="1"/>
            <a:r>
              <a:rPr lang="en-US" noProof="0" dirty="0"/>
              <a:t>fraction of photosynthetically active radiation (PAR) in the 400-700 nm wavelengths that is absorbed by a canopy and it can include over-</a:t>
            </a:r>
            <a:r>
              <a:rPr lang="en-US" noProof="0" dirty="0" err="1"/>
              <a:t>storey</a:t>
            </a:r>
            <a:r>
              <a:rPr lang="en-US" noProof="0" dirty="0"/>
              <a:t>, understory and ground cover elements</a:t>
            </a:r>
          </a:p>
        </p:txBody>
      </p:sp>
      <p:sp>
        <p:nvSpPr>
          <p:cNvPr id="4" name="Title 3">
            <a:extLst>
              <a:ext uri="{FF2B5EF4-FFF2-40B4-BE49-F238E27FC236}">
                <a16:creationId xmlns:a16="http://schemas.microsoft.com/office/drawing/2014/main" id="{0048AE08-1638-3C75-AFA9-F3A1449FA389}"/>
              </a:ext>
            </a:extLst>
          </p:cNvPr>
          <p:cNvSpPr>
            <a:spLocks noGrp="1"/>
          </p:cNvSpPr>
          <p:nvPr>
            <p:ph type="title"/>
          </p:nvPr>
        </p:nvSpPr>
        <p:spPr/>
        <p:txBody>
          <a:bodyPr/>
          <a:lstStyle/>
          <a:p>
            <a:r>
              <a:rPr lang="en-US" sz="4000" b="1" noProof="0" dirty="0">
                <a:latin typeface="Open Sans" panose="020B0606030504020204" pitchFamily="34" charset="0"/>
                <a:ea typeface="Open Sans" panose="020B0606030504020204" pitchFamily="34" charset="0"/>
                <a:cs typeface="Open Sans" panose="020B0606030504020204" pitchFamily="34" charset="0"/>
              </a:rPr>
              <a:t>Datasets  - Leaf Area Index - Description</a:t>
            </a:r>
            <a:endParaRPr lang="en-US" noProof="0" dirty="0"/>
          </a:p>
        </p:txBody>
      </p:sp>
      <p:sp>
        <p:nvSpPr>
          <p:cNvPr id="5" name="Slide Number Placeholder 5">
            <a:extLst>
              <a:ext uri="{FF2B5EF4-FFF2-40B4-BE49-F238E27FC236}">
                <a16:creationId xmlns:a16="http://schemas.microsoft.com/office/drawing/2014/main" id="{34750C84-CDA8-2B98-EACD-0BC5E43B9F84}"/>
              </a:ext>
            </a:extLst>
          </p:cNvPr>
          <p:cNvSpPr txBox="1">
            <a:spLocks/>
          </p:cNvSpPr>
          <p:nvPr/>
        </p:nvSpPr>
        <p:spPr>
          <a:xfrm>
            <a:off x="10518474" y="6356350"/>
            <a:ext cx="1414733"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AE208ADF-3ADD-483D-A721-14E3EEE2C135}" type="slidenum">
              <a:rPr lang="en-US" sz="900" smtClean="0">
                <a:latin typeface="Open Sans" panose="020B0606030504020204" pitchFamily="34" charset="0"/>
              </a:rPr>
              <a:pPr algn="r"/>
              <a:t>6</a:t>
            </a:fld>
            <a:endParaRPr lang="en-US" sz="900" dirty="0">
              <a:latin typeface="Open Sans" panose="020B0606030504020204" pitchFamily="34" charset="0"/>
            </a:endParaRPr>
          </a:p>
        </p:txBody>
      </p:sp>
    </p:spTree>
    <p:extLst>
      <p:ext uri="{BB962C8B-B14F-4D97-AF65-F5344CB8AC3E}">
        <p14:creationId xmlns:p14="http://schemas.microsoft.com/office/powerpoint/2010/main" val="263277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002F5-1E20-9A55-DFAE-DC2AA414AD63}"/>
              </a:ext>
            </a:extLst>
          </p:cNvPr>
          <p:cNvSpPr>
            <a:spLocks noGrp="1"/>
          </p:cNvSpPr>
          <p:nvPr>
            <p:ph type="title"/>
          </p:nvPr>
        </p:nvSpPr>
        <p:spPr>
          <a:xfrm>
            <a:off x="838200" y="275926"/>
            <a:ext cx="10515600" cy="819738"/>
          </a:xfrm>
        </p:spPr>
        <p:txBody>
          <a:bodyPr/>
          <a:lstStyle/>
          <a:p>
            <a:r>
              <a:rPr lang="en-US" sz="4000" b="1" noProof="0" dirty="0">
                <a:latin typeface="Open Sans" panose="020B0606030504020204" pitchFamily="34" charset="0"/>
                <a:ea typeface="Open Sans" panose="020B0606030504020204" pitchFamily="34" charset="0"/>
                <a:cs typeface="Open Sans" panose="020B0606030504020204" pitchFamily="34" charset="0"/>
              </a:rPr>
              <a:t>Datasets  - Leaf Area Index - Visualization</a:t>
            </a:r>
            <a:endParaRPr lang="en-US" noProof="0" dirty="0"/>
          </a:p>
        </p:txBody>
      </p:sp>
      <p:pic>
        <p:nvPicPr>
          <p:cNvPr id="8" name="Content Placeholder 7" descr="Chart, waterfall chart&#10;&#10;Description automatically generated">
            <a:extLst>
              <a:ext uri="{FF2B5EF4-FFF2-40B4-BE49-F238E27FC236}">
                <a16:creationId xmlns:a16="http://schemas.microsoft.com/office/drawing/2014/main" id="{43451BF6-E3FE-E22C-7E8D-1B8E6B911ADD}"/>
              </a:ext>
            </a:extLst>
          </p:cNvPr>
          <p:cNvPicPr>
            <a:picLocks noGrp="1" noChangeAspect="1"/>
          </p:cNvPicPr>
          <p:nvPr>
            <p:ph idx="1"/>
          </p:nvPr>
        </p:nvPicPr>
        <p:blipFill>
          <a:blip r:embed="rId2"/>
          <a:stretch>
            <a:fillRect/>
          </a:stretch>
        </p:blipFill>
        <p:spPr>
          <a:xfrm>
            <a:off x="838201" y="1671694"/>
            <a:ext cx="9369310" cy="4684655"/>
          </a:xfrm>
        </p:spPr>
      </p:pic>
      <p:sp>
        <p:nvSpPr>
          <p:cNvPr id="6" name="Slide Number Placeholder 5">
            <a:extLst>
              <a:ext uri="{FF2B5EF4-FFF2-40B4-BE49-F238E27FC236}">
                <a16:creationId xmlns:a16="http://schemas.microsoft.com/office/drawing/2014/main" id="{93F1C0A5-42B1-1327-D7BA-0ECA93FDB24C}"/>
              </a:ext>
            </a:extLst>
          </p:cNvPr>
          <p:cNvSpPr>
            <a:spLocks noGrp="1"/>
          </p:cNvSpPr>
          <p:nvPr>
            <p:ph type="sldNum" sz="quarter" idx="4"/>
          </p:nvPr>
        </p:nvSpPr>
        <p:spPr/>
        <p:txBody>
          <a:bodyPr/>
          <a:lstStyle/>
          <a:p>
            <a:fld id="{AE208ADF-3ADD-483D-A721-14E3EEE2C135}" type="slidenum">
              <a:rPr lang="en-US" smtClean="0"/>
              <a:pPr/>
              <a:t>7</a:t>
            </a:fld>
            <a:endParaRPr lang="en-US" dirty="0"/>
          </a:p>
        </p:txBody>
      </p:sp>
      <p:sp>
        <p:nvSpPr>
          <p:cNvPr id="9" name="Content Placeholder 2">
            <a:extLst>
              <a:ext uri="{FF2B5EF4-FFF2-40B4-BE49-F238E27FC236}">
                <a16:creationId xmlns:a16="http://schemas.microsoft.com/office/drawing/2014/main" id="{2FCA6867-9EF7-C74B-9D8C-3933FD2C36DB}"/>
              </a:ext>
            </a:extLst>
          </p:cNvPr>
          <p:cNvSpPr txBox="1">
            <a:spLocks/>
          </p:cNvSpPr>
          <p:nvPr/>
        </p:nvSpPr>
        <p:spPr>
          <a:xfrm>
            <a:off x="7921690" y="1831910"/>
            <a:ext cx="3984170" cy="4634203"/>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900" b="1" kern="1200" spc="100" baseline="0">
                <a:solidFill>
                  <a:schemeClr val="tx2">
                    <a:alpha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dirty="0">
              <a:latin typeface="Open Sans" panose="020B0606030504020204" pitchFamily="34" charset="0"/>
            </a:endParaRPr>
          </a:p>
        </p:txBody>
      </p:sp>
    </p:spTree>
    <p:extLst>
      <p:ext uri="{BB962C8B-B14F-4D97-AF65-F5344CB8AC3E}">
        <p14:creationId xmlns:p14="http://schemas.microsoft.com/office/powerpoint/2010/main" val="1798255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002F5-1E20-9A55-DFAE-DC2AA414AD63}"/>
              </a:ext>
            </a:extLst>
          </p:cNvPr>
          <p:cNvSpPr>
            <a:spLocks noGrp="1"/>
          </p:cNvSpPr>
          <p:nvPr>
            <p:ph type="title"/>
          </p:nvPr>
        </p:nvSpPr>
        <p:spPr>
          <a:xfrm>
            <a:off x="838200" y="275926"/>
            <a:ext cx="10515600" cy="819738"/>
          </a:xfrm>
        </p:spPr>
        <p:txBody>
          <a:bodyPr/>
          <a:lstStyle/>
          <a:p>
            <a:r>
              <a:rPr lang="en-US" sz="4000" b="1" noProof="0" dirty="0">
                <a:latin typeface="Open Sans" panose="020B0606030504020204" pitchFamily="34" charset="0"/>
                <a:ea typeface="Open Sans" panose="020B0606030504020204" pitchFamily="34" charset="0"/>
                <a:cs typeface="Open Sans" panose="020B0606030504020204" pitchFamily="34" charset="0"/>
              </a:rPr>
              <a:t>Datasets  - Leaf Area Index - Visualization</a:t>
            </a:r>
            <a:endParaRPr lang="en-US" noProof="0" dirty="0"/>
          </a:p>
        </p:txBody>
      </p:sp>
      <p:sp>
        <p:nvSpPr>
          <p:cNvPr id="6" name="Slide Number Placeholder 5">
            <a:extLst>
              <a:ext uri="{FF2B5EF4-FFF2-40B4-BE49-F238E27FC236}">
                <a16:creationId xmlns:a16="http://schemas.microsoft.com/office/drawing/2014/main" id="{93F1C0A5-42B1-1327-D7BA-0ECA93FDB24C}"/>
              </a:ext>
            </a:extLst>
          </p:cNvPr>
          <p:cNvSpPr>
            <a:spLocks noGrp="1"/>
          </p:cNvSpPr>
          <p:nvPr>
            <p:ph type="sldNum" sz="quarter" idx="4"/>
          </p:nvPr>
        </p:nvSpPr>
        <p:spPr/>
        <p:txBody>
          <a:bodyPr/>
          <a:lstStyle/>
          <a:p>
            <a:fld id="{AE208ADF-3ADD-483D-A721-14E3EEE2C135}" type="slidenum">
              <a:rPr lang="en-US" smtClean="0"/>
              <a:pPr/>
              <a:t>8</a:t>
            </a:fld>
            <a:endParaRPr lang="en-US" dirty="0"/>
          </a:p>
        </p:txBody>
      </p:sp>
      <p:pic>
        <p:nvPicPr>
          <p:cNvPr id="11" name="Picture 10" descr="Chart, map, scatter chart&#10;&#10;Description automatically generated">
            <a:extLst>
              <a:ext uri="{FF2B5EF4-FFF2-40B4-BE49-F238E27FC236}">
                <a16:creationId xmlns:a16="http://schemas.microsoft.com/office/drawing/2014/main" id="{AA7C4D02-3D46-D928-42B2-03280D4AE552}"/>
              </a:ext>
            </a:extLst>
          </p:cNvPr>
          <p:cNvPicPr>
            <a:picLocks noChangeAspect="1"/>
          </p:cNvPicPr>
          <p:nvPr/>
        </p:nvPicPr>
        <p:blipFill>
          <a:blip r:embed="rId2"/>
          <a:stretch>
            <a:fillRect/>
          </a:stretch>
        </p:blipFill>
        <p:spPr>
          <a:xfrm>
            <a:off x="838200" y="1651388"/>
            <a:ext cx="9409922" cy="4704961"/>
          </a:xfrm>
          <a:prstGeom prst="rect">
            <a:avLst/>
          </a:prstGeom>
        </p:spPr>
      </p:pic>
    </p:spTree>
    <p:extLst>
      <p:ext uri="{BB962C8B-B14F-4D97-AF65-F5344CB8AC3E}">
        <p14:creationId xmlns:p14="http://schemas.microsoft.com/office/powerpoint/2010/main" val="2335991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3C887-5BD0-7905-6AB0-CBD1B5C1A6B7}"/>
              </a:ext>
            </a:extLst>
          </p:cNvPr>
          <p:cNvSpPr>
            <a:spLocks noGrp="1"/>
          </p:cNvSpPr>
          <p:nvPr>
            <p:ph type="title"/>
          </p:nvPr>
        </p:nvSpPr>
        <p:spPr/>
        <p:txBody>
          <a:bodyPr>
            <a:normAutofit/>
          </a:bodyPr>
          <a:lstStyle/>
          <a:p>
            <a:r>
              <a:rPr lang="en-US" sz="4000" b="1" noProof="0" dirty="0">
                <a:latin typeface="Open Sans" panose="020B0606030504020204" pitchFamily="34" charset="0"/>
                <a:ea typeface="Open Sans" panose="020B0606030504020204" pitchFamily="34" charset="0"/>
                <a:cs typeface="Open Sans" panose="020B0606030504020204" pitchFamily="34" charset="0"/>
              </a:rPr>
              <a:t>Datasets  - </a:t>
            </a:r>
            <a:r>
              <a:rPr lang="en-US" b="1" noProof="0" dirty="0">
                <a:latin typeface="Open Sans" panose="020B0606030504020204" pitchFamily="34" charset="0"/>
                <a:ea typeface="Open Sans" panose="020B0606030504020204" pitchFamily="34" charset="0"/>
                <a:cs typeface="Open Sans" panose="020B0606030504020204" pitchFamily="34" charset="0"/>
              </a:rPr>
              <a:t>NDVI </a:t>
            </a:r>
            <a:r>
              <a:rPr lang="en-US" sz="4000" b="1" noProof="0" dirty="0">
                <a:latin typeface="Open Sans" panose="020B0606030504020204" pitchFamily="34" charset="0"/>
                <a:ea typeface="Open Sans" panose="020B0606030504020204" pitchFamily="34" charset="0"/>
                <a:cs typeface="Open Sans" panose="020B0606030504020204" pitchFamily="34" charset="0"/>
              </a:rPr>
              <a:t>- Comments</a:t>
            </a:r>
            <a:endParaRPr lang="en-US" noProof="0" dirty="0">
              <a:latin typeface="Open Sans" panose="020B0606030504020204" pitchFamily="34" charset="0"/>
              <a:ea typeface="Open Sans" panose="020B0606030504020204" pitchFamily="34" charset="0"/>
              <a:cs typeface="Open Sans" panose="020B0606030504020204" pitchFamily="34" charset="0"/>
            </a:endParaRPr>
          </a:p>
        </p:txBody>
      </p:sp>
      <p:sp>
        <p:nvSpPr>
          <p:cNvPr id="3" name="Content Placeholder 2">
            <a:extLst>
              <a:ext uri="{FF2B5EF4-FFF2-40B4-BE49-F238E27FC236}">
                <a16:creationId xmlns:a16="http://schemas.microsoft.com/office/drawing/2014/main" id="{97016C5E-D426-1D66-808D-5F5E768AB91C}"/>
              </a:ext>
            </a:extLst>
          </p:cNvPr>
          <p:cNvSpPr>
            <a:spLocks noGrp="1"/>
          </p:cNvSpPr>
          <p:nvPr>
            <p:ph idx="1"/>
          </p:nvPr>
        </p:nvSpPr>
        <p:spPr>
          <a:xfrm>
            <a:off x="838200" y="1922106"/>
            <a:ext cx="10515600" cy="4061501"/>
          </a:xfrm>
        </p:spPr>
        <p:txBody>
          <a:bodyPr>
            <a:normAutofit fontScale="77500" lnSpcReduction="20000"/>
          </a:bodyPr>
          <a:lstStyle/>
          <a:p>
            <a:r>
              <a:rPr lang="en-US" u="sng" noProof="0" dirty="0">
                <a:latin typeface="Open Sans" panose="020B0606030504020204" pitchFamily="34" charset="0"/>
                <a:ea typeface="Open Sans" panose="020B0606030504020204" pitchFamily="34" charset="0"/>
                <a:cs typeface="Open Sans" panose="020B0606030504020204" pitchFamily="34" charset="0"/>
              </a:rPr>
              <a:t>The continuous variables will be useful for the input of the model</a:t>
            </a:r>
            <a:r>
              <a:rPr lang="en-US" noProof="0" dirty="0">
                <a:latin typeface="Open Sans" panose="020B0606030504020204" pitchFamily="34" charset="0"/>
                <a:ea typeface="Open Sans" panose="020B0606030504020204" pitchFamily="34" charset="0"/>
                <a:cs typeface="Open Sans" panose="020B0606030504020204" pitchFamily="34" charset="0"/>
              </a:rPr>
              <a:t>. Categorical for sub-testing depending on the quality</a:t>
            </a:r>
          </a:p>
          <a:p>
            <a:r>
              <a:rPr lang="en-US" noProof="0" dirty="0">
                <a:ea typeface="Open Sans" panose="020B0606030504020204" pitchFamily="34" charset="0"/>
                <a:cs typeface="Open Sans" panose="020B0606030504020204" pitchFamily="34" charset="0"/>
              </a:rPr>
              <a:t>T</a:t>
            </a:r>
            <a:r>
              <a:rPr lang="en-US" noProof="0" dirty="0">
                <a:latin typeface="Open Sans" panose="020B0606030504020204" pitchFamily="34" charset="0"/>
                <a:ea typeface="Open Sans" panose="020B0606030504020204" pitchFamily="34" charset="0"/>
                <a:cs typeface="Open Sans" panose="020B0606030504020204" pitchFamily="34" charset="0"/>
              </a:rPr>
              <a:t>here is a strong correlation between LAI and FPAR (0.96 over time and spatial dimensions) and </a:t>
            </a:r>
            <a:r>
              <a:rPr lang="en-US" u="sng" noProof="0" dirty="0">
                <a:latin typeface="Open Sans" panose="020B0606030504020204" pitchFamily="34" charset="0"/>
                <a:ea typeface="Open Sans" panose="020B0606030504020204" pitchFamily="34" charset="0"/>
                <a:cs typeface="Open Sans" panose="020B0606030504020204" pitchFamily="34" charset="0"/>
              </a:rPr>
              <a:t>we will keep only </a:t>
            </a:r>
            <a:r>
              <a:rPr lang="en-US" u="sng" noProof="0" dirty="0" err="1">
                <a:latin typeface="Open Sans" panose="020B0606030504020204" pitchFamily="34" charset="0"/>
                <a:ea typeface="Open Sans" panose="020B0606030504020204" pitchFamily="34" charset="0"/>
                <a:cs typeface="Open Sans" panose="020B0606030504020204" pitchFamily="34" charset="0"/>
              </a:rPr>
              <a:t>Fpar</a:t>
            </a:r>
            <a:r>
              <a:rPr lang="en-US" u="sng" noProof="0" dirty="0">
                <a:latin typeface="Open Sans" panose="020B0606030504020204" pitchFamily="34" charset="0"/>
                <a:ea typeface="Open Sans" panose="020B0606030504020204" pitchFamily="34" charset="0"/>
                <a:cs typeface="Open Sans" panose="020B0606030504020204" pitchFamily="34" charset="0"/>
              </a:rPr>
              <a:t> </a:t>
            </a:r>
            <a:r>
              <a:rPr lang="en-US" noProof="0" dirty="0">
                <a:latin typeface="Open Sans" panose="020B0606030504020204" pitchFamily="34" charset="0"/>
                <a:ea typeface="Open Sans" panose="020B0606030504020204" pitchFamily="34" charset="0"/>
                <a:cs typeface="Open Sans" panose="020B0606030504020204" pitchFamily="34" charset="0"/>
              </a:rPr>
              <a:t>has it has a more centered distribution value and closer to 0. It also encompasses somehow the LAI</a:t>
            </a:r>
          </a:p>
          <a:p>
            <a:r>
              <a:rPr lang="en-US" noProof="0" dirty="0">
                <a:ea typeface="Open Sans" panose="020B0606030504020204" pitchFamily="34" charset="0"/>
                <a:cs typeface="Open Sans" panose="020B0606030504020204" pitchFamily="34" charset="0"/>
              </a:rPr>
              <a:t>T</a:t>
            </a:r>
            <a:r>
              <a:rPr lang="en-US" noProof="0" dirty="0">
                <a:latin typeface="Open Sans" panose="020B0606030504020204" pitchFamily="34" charset="0"/>
                <a:ea typeface="Open Sans" panose="020B0606030504020204" pitchFamily="34" charset="0"/>
                <a:cs typeface="Open Sans" panose="020B0606030504020204" pitchFamily="34" charset="0"/>
              </a:rPr>
              <a:t>here is an </a:t>
            </a:r>
            <a:r>
              <a:rPr lang="en-US" u="sng" noProof="0" dirty="0">
                <a:latin typeface="Open Sans" panose="020B0606030504020204" pitchFamily="34" charset="0"/>
                <a:ea typeface="Open Sans" panose="020B0606030504020204" pitchFamily="34" charset="0"/>
                <a:cs typeface="Open Sans" panose="020B0606030504020204" pitchFamily="34" charset="0"/>
              </a:rPr>
              <a:t>almost binary distribution of the standard deviation for </a:t>
            </a:r>
            <a:r>
              <a:rPr lang="en-US" u="sng" noProof="0" dirty="0" err="1">
                <a:latin typeface="Open Sans" panose="020B0606030504020204" pitchFamily="34" charset="0"/>
                <a:ea typeface="Open Sans" panose="020B0606030504020204" pitchFamily="34" charset="0"/>
                <a:cs typeface="Open Sans" panose="020B0606030504020204" pitchFamily="34" charset="0"/>
              </a:rPr>
              <a:t>Fpar</a:t>
            </a:r>
            <a:r>
              <a:rPr lang="en-US" u="sng" noProof="0" dirty="0">
                <a:latin typeface="Open Sans" panose="020B0606030504020204" pitchFamily="34" charset="0"/>
                <a:ea typeface="Open Sans" panose="020B0606030504020204" pitchFamily="34" charset="0"/>
                <a:cs typeface="Open Sans" panose="020B0606030504020204" pitchFamily="34" charset="0"/>
              </a:rPr>
              <a:t> an LAI</a:t>
            </a:r>
            <a:r>
              <a:rPr lang="en-US" noProof="0" dirty="0">
                <a:latin typeface="Open Sans" panose="020B0606030504020204" pitchFamily="34" charset="0"/>
                <a:ea typeface="Open Sans" panose="020B0606030504020204" pitchFamily="34" charset="0"/>
                <a:cs typeface="Open Sans" panose="020B0606030504020204" pitchFamily="34" charset="0"/>
              </a:rPr>
              <a:t>. It might be because of the cities and the mountains</a:t>
            </a:r>
          </a:p>
          <a:p>
            <a:r>
              <a:rPr lang="en-US" noProof="0" dirty="0">
                <a:ea typeface="Open Sans" panose="020B0606030504020204" pitchFamily="34" charset="0"/>
                <a:cs typeface="Open Sans" panose="020B0606030504020204" pitchFamily="34" charset="0"/>
              </a:rPr>
              <a:t>W</a:t>
            </a:r>
            <a:r>
              <a:rPr lang="en-US" noProof="0" dirty="0">
                <a:latin typeface="Open Sans" panose="020B0606030504020204" pitchFamily="34" charset="0"/>
                <a:ea typeface="Open Sans" panose="020B0606030504020204" pitchFamily="34" charset="0"/>
                <a:cs typeface="Open Sans" panose="020B0606030504020204" pitchFamily="34" charset="0"/>
              </a:rPr>
              <a:t>e have categorical variable, so we could not interpolate with a bilinear or cubic resampling, so we will use </a:t>
            </a:r>
            <a:r>
              <a:rPr lang="en-US" u="sng" noProof="0" dirty="0">
                <a:latin typeface="Open Sans" panose="020B0606030504020204" pitchFamily="34" charset="0"/>
                <a:ea typeface="Open Sans" panose="020B0606030504020204" pitchFamily="34" charset="0"/>
                <a:cs typeface="Open Sans" panose="020B0606030504020204" pitchFamily="34" charset="0"/>
              </a:rPr>
              <a:t>the nearest neighborhood method</a:t>
            </a:r>
            <a:r>
              <a:rPr lang="en-US" noProof="0" dirty="0">
                <a:latin typeface="Open Sans" panose="020B0606030504020204" pitchFamily="34" charset="0"/>
                <a:ea typeface="Open Sans" panose="020B0606030504020204" pitchFamily="34" charset="0"/>
                <a:cs typeface="Open Sans" panose="020B0606030504020204" pitchFamily="34" charset="0"/>
              </a:rPr>
              <a:t>. The spatial extent is already crop to the PACA resolution, but we do need </a:t>
            </a:r>
            <a:r>
              <a:rPr lang="en-US" noProof="0" dirty="0" err="1">
                <a:latin typeface="Open Sans" panose="020B0606030504020204" pitchFamily="34" charset="0"/>
                <a:ea typeface="Open Sans" panose="020B0606030504020204" pitchFamily="34" charset="0"/>
                <a:cs typeface="Open Sans" panose="020B0606030504020204" pitchFamily="34" charset="0"/>
              </a:rPr>
              <a:t>updampling</a:t>
            </a:r>
            <a:r>
              <a:rPr lang="en-US" noProof="0" dirty="0">
                <a:latin typeface="Open Sans" panose="020B0606030504020204" pitchFamily="34" charset="0"/>
                <a:ea typeface="Open Sans" panose="020B0606030504020204" pitchFamily="34" charset="0"/>
                <a:cs typeface="Open Sans" panose="020B0606030504020204" pitchFamily="34" charset="0"/>
              </a:rPr>
              <a:t> the temporal resolution and </a:t>
            </a:r>
            <a:r>
              <a:rPr lang="en-US" noProof="0" dirty="0" err="1">
                <a:latin typeface="Open Sans" panose="020B0606030504020204" pitchFamily="34" charset="0"/>
                <a:ea typeface="Open Sans" panose="020B0606030504020204" pitchFamily="34" charset="0"/>
                <a:cs typeface="Open Sans" panose="020B0606030504020204" pitchFamily="34" charset="0"/>
              </a:rPr>
              <a:t>downsampling</a:t>
            </a:r>
            <a:r>
              <a:rPr lang="en-US" noProof="0" dirty="0">
                <a:latin typeface="Open Sans" panose="020B0606030504020204" pitchFamily="34" charset="0"/>
                <a:ea typeface="Open Sans" panose="020B0606030504020204" pitchFamily="34" charset="0"/>
                <a:cs typeface="Open Sans" panose="020B0606030504020204" pitchFamily="34" charset="0"/>
              </a:rPr>
              <a:t> the spatial resolution.</a:t>
            </a:r>
            <a:endParaRPr lang="en-US" b="1" noProof="0" dirty="0">
              <a:latin typeface="Open Sans" panose="020B0606030504020204" pitchFamily="34" charset="0"/>
              <a:ea typeface="Open Sans" panose="020B0606030504020204" pitchFamily="34" charset="0"/>
              <a:cs typeface="Open Sans" panose="020B0606030504020204" pitchFamily="34" charset="0"/>
            </a:endParaRPr>
          </a:p>
        </p:txBody>
      </p:sp>
      <p:sp>
        <p:nvSpPr>
          <p:cNvPr id="6" name="Slide Number Placeholder 5">
            <a:extLst>
              <a:ext uri="{FF2B5EF4-FFF2-40B4-BE49-F238E27FC236}">
                <a16:creationId xmlns:a16="http://schemas.microsoft.com/office/drawing/2014/main" id="{0B3208FC-1169-0330-3ACF-017232BD335D}"/>
              </a:ext>
            </a:extLst>
          </p:cNvPr>
          <p:cNvSpPr>
            <a:spLocks noGrp="1"/>
          </p:cNvSpPr>
          <p:nvPr>
            <p:ph type="sldNum" sz="quarter" idx="4"/>
          </p:nvPr>
        </p:nvSpPr>
        <p:spPr/>
        <p:txBody>
          <a:bodyPr/>
          <a:lstStyle/>
          <a:p>
            <a:fld id="{AE208ADF-3ADD-483D-A721-14E3EEE2C135}" type="slidenum">
              <a:rPr lang="en-US" smtClean="0"/>
              <a:pPr/>
              <a:t>9</a:t>
            </a:fld>
            <a:endParaRPr lang="en-US" dirty="0"/>
          </a:p>
        </p:txBody>
      </p:sp>
    </p:spTree>
    <p:extLst>
      <p:ext uri="{BB962C8B-B14F-4D97-AF65-F5344CB8AC3E}">
        <p14:creationId xmlns:p14="http://schemas.microsoft.com/office/powerpoint/2010/main" val="775880516"/>
      </p:ext>
    </p:extLst>
  </p:cSld>
  <p:clrMapOvr>
    <a:masterClrMapping/>
  </p:clrMapOvr>
</p:sld>
</file>

<file path=ppt/theme/theme1.xml><?xml version="1.0" encoding="utf-8"?>
<a:theme xmlns:a="http://schemas.openxmlformats.org/drawingml/2006/main" name="PineVTI">
  <a:themeElements>
    <a:clrScheme name="Pine">
      <a:dk1>
        <a:sysClr val="windowText" lastClr="000000"/>
      </a:dk1>
      <a:lt1>
        <a:sysClr val="window" lastClr="FFFFFF"/>
      </a:lt1>
      <a:dk2>
        <a:srgbClr val="081B19"/>
      </a:dk2>
      <a:lt2>
        <a:srgbClr val="E2D4CA"/>
      </a:lt2>
      <a:accent1>
        <a:srgbClr val="415347"/>
      </a:accent1>
      <a:accent2>
        <a:srgbClr val="753E33"/>
      </a:accent2>
      <a:accent3>
        <a:srgbClr val="7B614F"/>
      </a:accent3>
      <a:accent4>
        <a:srgbClr val="827B6D"/>
      </a:accent4>
      <a:accent5>
        <a:srgbClr val="495255"/>
      </a:accent5>
      <a:accent6>
        <a:srgbClr val="2D5358"/>
      </a:accent6>
      <a:hlink>
        <a:srgbClr val="A8705D"/>
      </a:hlink>
      <a:folHlink>
        <a:srgbClr val="5B688B"/>
      </a:folHlink>
    </a:clrScheme>
    <a:fontScheme name="Dante">
      <a:majorFont>
        <a:latin typeface="Dante"/>
        <a:ea typeface=""/>
        <a:cs typeface=""/>
      </a:majorFont>
      <a:minorFont>
        <a:latin typeface="Dan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ine_Win32_JB_SL_v2.potx" id="{3FE2ADD4-A665-4FB8-B8C0-7CA1C57550A1}" vid="{0ED6AE89-9D72-42A2-A52F-A4B3C658EF8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590CBB4-731C-4440-BC54-D2076F57C87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E506F55-A469-454B-8FCA-6F8BCF9DAA6B}">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8C0CC34A-D535-41BC-8B48-A0E1EA32D7E8}">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Pine design</Template>
  <TotalTime>516</TotalTime>
  <Words>2284</Words>
  <Application>Microsoft Office PowerPoint</Application>
  <PresentationFormat>Widescreen</PresentationFormat>
  <Paragraphs>351</Paragraphs>
  <Slides>38</Slides>
  <Notes>5</Notes>
  <HiddenSlides>27</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38</vt:i4>
      </vt:variant>
    </vt:vector>
  </HeadingPairs>
  <TitlesOfParts>
    <vt:vector size="41" baseType="lpstr">
      <vt:lpstr>Arial</vt:lpstr>
      <vt:lpstr>Open Sans</vt:lpstr>
      <vt:lpstr>PineVTI</vt:lpstr>
      <vt:lpstr>WildeFire Project</vt:lpstr>
      <vt:lpstr>Table of content</vt:lpstr>
      <vt:lpstr>Aim of the WildFire Project</vt:lpstr>
      <vt:lpstr>Aim of the WildFire Project</vt:lpstr>
      <vt:lpstr>Datasets</vt:lpstr>
      <vt:lpstr>Datasets  - Leaf Area Index - Description</vt:lpstr>
      <vt:lpstr>Datasets  - Leaf Area Index - Visualization</vt:lpstr>
      <vt:lpstr>Datasets  - Leaf Area Index - Visualization</vt:lpstr>
      <vt:lpstr>Datasets  - NDVI - Comments</vt:lpstr>
      <vt:lpstr>Datasets  - NDVI - Description</vt:lpstr>
      <vt:lpstr>Datasets  - NDVI - Visualization</vt:lpstr>
      <vt:lpstr>Datasets  - NDVI - Comments</vt:lpstr>
      <vt:lpstr>Datasets  - Evapotranspiration - Description</vt:lpstr>
      <vt:lpstr>Datasets  - Evapotranspiration - Comments</vt:lpstr>
      <vt:lpstr>Datasets  - Meteorological data - Description</vt:lpstr>
      <vt:lpstr>Datasets  - Meteorological data - Comments</vt:lpstr>
      <vt:lpstr>Datasets  - Land Surface Temperature - Description</vt:lpstr>
      <vt:lpstr>Datasets  - Land Surface Temperature - Visualization</vt:lpstr>
      <vt:lpstr>Datasets  - Land Surface Temperature - Comments</vt:lpstr>
      <vt:lpstr>Datasets  - Fire Weather Index - Description</vt:lpstr>
      <vt:lpstr>Datasets  - Fire Weather Index - Visualization</vt:lpstr>
      <vt:lpstr>Datasets  - Fire Weather Index - Comments</vt:lpstr>
      <vt:lpstr>Datasets  - Active fire variable - Description</vt:lpstr>
      <vt:lpstr>Datasets  - Active fire variable – Comment – Burn_Date</vt:lpstr>
      <vt:lpstr>Datasets  - Active fire variable – Comments - Burn_Date_Uncertainty </vt:lpstr>
      <vt:lpstr>Datasets  - Active fire variable – Comments</vt:lpstr>
      <vt:lpstr>Datasets  - Burned mask variables - Description</vt:lpstr>
      <vt:lpstr>Datasets  - Burned mask variables - Visualization</vt:lpstr>
      <vt:lpstr>Datasets  - Burned mask variables - Comments</vt:lpstr>
      <vt:lpstr>Datasets  - Density  - Description</vt:lpstr>
      <vt:lpstr>Datasets  - Burned mask variables - Visualization</vt:lpstr>
      <vt:lpstr>Datasets  - Burned mask variables - Comments</vt:lpstr>
      <vt:lpstr>Datacube</vt:lpstr>
      <vt:lpstr>Datacube - properties</vt:lpstr>
      <vt:lpstr>DataCube - Variables</vt:lpstr>
      <vt:lpstr>Next Step</vt:lpstr>
      <vt:lpstr>Difficulty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WildeFire Project</dc:title>
  <dc:creator>Sascha Moccozet</dc:creator>
  <cp:lastModifiedBy>Sascha Moccozet</cp:lastModifiedBy>
  <cp:revision>8</cp:revision>
  <dcterms:created xsi:type="dcterms:W3CDTF">2022-10-05T09:04:22Z</dcterms:created>
  <dcterms:modified xsi:type="dcterms:W3CDTF">2022-10-06T14:27:09Z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