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a9ca51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a9ca51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4beb2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4beb2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22b4494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22b4494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22b4494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22b4494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22b4494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22b4494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22b4494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22b4494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22b4494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22b449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22b44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22b44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22b4494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22b4494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List Component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CodingwithBasir.com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Fallback to db.json for ajax request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09400" y="1286725"/>
            <a:ext cx="8001600" cy="3856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componentWillMount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'cartItems'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cartItems: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'cartItems'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});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'http://localhost:8000/products'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'db.json'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products: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listProducts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Bootstrap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Add CSS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CSS To Index.html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"https://bootswatch.com/3/superhero/bootstrap.min.css"</a:t>
            </a:r>
            <a:r>
              <a:rPr lang="en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Container: It is layout element in Bootstrap and are required when using the grid system.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en" sz="10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&lt;!-- Content here --&gt;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050">
                <a:solidFill>
                  <a:srgbClr val="2F6F9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2F6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Row: They are wrappers for columns.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Columns:  They indicate the number of columns you’d like to use out of the possible 12 per row.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Thumbnail: They make product items with image, caption and add to cart button.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App.js: Change App Render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662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"container"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E-commerce Shopping Cart Application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"col-md-9"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Filter goes here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filteredProducts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handleAddToCart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{this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handleAddToCart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"col-md-3"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Basket g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oes here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Products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1700" y="1266325"/>
            <a:ext cx="8520600" cy="369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sort: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cartItems: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products: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filteredProducts: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[] };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componentWillMount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'http://localhost:8000/products'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headers: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contentType: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products: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listProducts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</a:t>
            </a:r>
            <a:r>
              <a:rPr lang="en"/>
              <a:t>Products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1266325"/>
            <a:ext cx="8520600" cy="387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listProducts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setState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// Filtering and sorting go here.     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filteredProducts: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AddToCart Event Handler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11700" y="1266325"/>
            <a:ext cx="8520600" cy="330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handleAddToCart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console.log(“Add to cart”);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Products Component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Create folder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/>
              <a:t>$ mkdir src/components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component file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touch src/components/Products.js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component class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rcc &lt;tab&gt;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</a:t>
            </a:r>
            <a:r>
              <a:rPr lang="en"/>
              <a:t>Component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67775"/>
            <a:ext cx="8520600" cy="4501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'../util'</a:t>
            </a:r>
            <a:endParaRPr sz="8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productItems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"col-md-4"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"thumbnail text-center"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=&gt;this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handleAddToCart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`/products/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sku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_2.jpg`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formatCurrency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"btn btn-primary"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=&gt;this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handleAddToCart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Add to cart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));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productItems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ormat Currency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Util file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touch src/util.js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509400" y="2016375"/>
            <a:ext cx="8001600" cy="273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formatCurrency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'$'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toFixed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)).</a:t>
            </a:r>
            <a:r>
              <a:rPr lang="en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toLocaleString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