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2" r:id="rId4"/>
    <p:sldId id="263" r:id="rId5"/>
    <p:sldId id="264" r:id="rId6"/>
    <p:sldId id="259" r:id="rId7"/>
    <p:sldId id="258" r:id="rId8"/>
    <p:sldId id="265" r:id="rId9"/>
    <p:sldId id="266" r:id="rId10"/>
    <p:sldId id="267" r:id="rId11"/>
    <p:sldId id="260" r:id="rId12"/>
    <p:sldId id="261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érgio Ribeiro" initials="SR" lastIdx="1" clrIdx="0">
    <p:extLst>
      <p:ext uri="{19B8F6BF-5375-455C-9EA6-DF929625EA0E}">
        <p15:presenceInfo xmlns:p15="http://schemas.microsoft.com/office/powerpoint/2012/main" userId="e9f8ae0a85b7bd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5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7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5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4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6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8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6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1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9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9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512AE8-22E6-44B6-AFD2-92667D1BF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99024"/>
            <a:ext cx="3352800" cy="3914947"/>
          </a:xfrm>
        </p:spPr>
        <p:txBody>
          <a:bodyPr>
            <a:normAutofit/>
          </a:bodyPr>
          <a:lstStyle/>
          <a:p>
            <a:r>
              <a:rPr lang="pt-PT" sz="4000" dirty="0"/>
              <a:t>Visão por computador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AEE483-A209-4D95-88B6-CAF7DA00B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668330"/>
            <a:ext cx="2703583" cy="2732469"/>
          </a:xfrm>
        </p:spPr>
        <p:txBody>
          <a:bodyPr>
            <a:normAutofit/>
          </a:bodyPr>
          <a:lstStyle/>
          <a:p>
            <a:r>
              <a:rPr lang="pt-PT" sz="1800" dirty="0"/>
              <a:t>Trabalho realizado por:</a:t>
            </a:r>
          </a:p>
          <a:p>
            <a:r>
              <a:rPr lang="pt-PT" sz="1800" dirty="0"/>
              <a:t>Luís Esteves nº16960</a:t>
            </a:r>
          </a:p>
          <a:p>
            <a:r>
              <a:rPr lang="pt-PT" sz="1800" dirty="0"/>
              <a:t>João Morais nº17214</a:t>
            </a:r>
          </a:p>
          <a:p>
            <a:r>
              <a:rPr lang="pt-PT" sz="1800" dirty="0"/>
              <a:t>Sérgio Ribeiro nº18858</a:t>
            </a:r>
          </a:p>
        </p:txBody>
      </p:sp>
      <p:cxnSp>
        <p:nvCxnSpPr>
          <p:cNvPr id="51" name="Straight Connector 4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>
            <a:extLst>
              <a:ext uri="{FF2B5EF4-FFF2-40B4-BE49-F238E27FC236}">
                <a16:creationId xmlns:a16="http://schemas.microsoft.com/office/drawing/2014/main" id="{7CBD4B16-10A1-4B25-8D64-A39877B36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4038600" y="1360870"/>
            <a:ext cx="7353299" cy="413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27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63ED8-3339-4158-946D-C341F7B0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TERCEIRO passo para o problema 2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F3E67D-C50F-47CD-AA13-8EFFE8D25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839" y="2231860"/>
            <a:ext cx="5448855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03CA723-54E4-452B-8859-93CA8386C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3485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6" name="Rectangle 74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3A7821-D963-4DFA-8CEA-E17D6C4B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119812" cy="1362073"/>
          </a:xfrm>
        </p:spPr>
        <p:txBody>
          <a:bodyPr>
            <a:normAutofit/>
          </a:bodyPr>
          <a:lstStyle/>
          <a:p>
            <a:r>
              <a:rPr lang="pt-PT"/>
              <a:t>rESULTADOS</a:t>
            </a:r>
            <a:endParaRPr lang="pt-PT" dirty="0"/>
          </a:p>
        </p:txBody>
      </p:sp>
      <p:cxnSp>
        <p:nvCxnSpPr>
          <p:cNvPr id="4107" name="Straight Connector 76">
            <a:extLst>
              <a:ext uri="{FF2B5EF4-FFF2-40B4-BE49-F238E27FC236}">
                <a16:creationId xmlns:a16="http://schemas.microsoft.com/office/drawing/2014/main" id="{986D0DB0-CC82-4868-9E40-44D1164BD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8" name="Content Placeholder 4103">
            <a:extLst>
              <a:ext uri="{FF2B5EF4-FFF2-40B4-BE49-F238E27FC236}">
                <a16:creationId xmlns:a16="http://schemas.microsoft.com/office/drawing/2014/main" id="{0BFDCB54-F542-4C05-BAFE-014319D7A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76474"/>
            <a:ext cx="5966843" cy="3553109"/>
          </a:xfrm>
        </p:spPr>
        <p:txBody>
          <a:bodyPr>
            <a:normAutofit/>
          </a:bodyPr>
          <a:lstStyle/>
          <a:p>
            <a:r>
              <a:rPr lang="pt-PT" b="0" i="0" dirty="0">
                <a:effectLst/>
                <a:latin typeface="Whitney"/>
              </a:rPr>
              <a:t>Depois de realizar todos os processos explicados anteriormente no </a:t>
            </a:r>
            <a:r>
              <a:rPr lang="pt-PT" b="0" i="0" dirty="0" err="1">
                <a:effectLst/>
                <a:latin typeface="Whitney"/>
              </a:rPr>
              <a:t>powerpoint</a:t>
            </a:r>
            <a:r>
              <a:rPr lang="pt-PT" b="0" i="0" dirty="0">
                <a:effectLst/>
                <a:latin typeface="Whitney"/>
              </a:rPr>
              <a:t>, obtive-mos estes resultados.</a:t>
            </a:r>
            <a:endParaRPr lang="en-US" b="0" i="0" dirty="0">
              <a:effectLst/>
              <a:latin typeface="Whitney"/>
            </a:endParaRPr>
          </a:p>
          <a:p>
            <a:r>
              <a:rPr lang="en-US" dirty="0">
                <a:latin typeface="Whitney"/>
              </a:rPr>
              <a:t>A </a:t>
            </a:r>
            <a:r>
              <a:rPr lang="en-US" dirty="0" err="1">
                <a:latin typeface="Whitney"/>
              </a:rPr>
              <a:t>primeira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imagem</a:t>
            </a:r>
            <a:r>
              <a:rPr lang="en-US" dirty="0">
                <a:latin typeface="Whitney"/>
              </a:rPr>
              <a:t> foi </a:t>
            </a:r>
            <a:r>
              <a:rPr lang="en-US" dirty="0" err="1">
                <a:latin typeface="Whitney"/>
              </a:rPr>
              <a:t>ampliada</a:t>
            </a:r>
            <a:r>
              <a:rPr lang="en-US" dirty="0">
                <a:latin typeface="Whitney"/>
              </a:rPr>
              <a:t> de modo a que o </a:t>
            </a:r>
            <a:r>
              <a:rPr lang="en-US" dirty="0" err="1">
                <a:latin typeface="Whitney"/>
              </a:rPr>
              <a:t>resultado</a:t>
            </a:r>
            <a:r>
              <a:rPr lang="en-US" dirty="0">
                <a:latin typeface="Whitney"/>
              </a:rPr>
              <a:t> fosse </a:t>
            </a:r>
            <a:r>
              <a:rPr lang="en-US" dirty="0" err="1">
                <a:latin typeface="Whitney"/>
              </a:rPr>
              <a:t>visível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mais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facilmente</a:t>
            </a:r>
            <a:r>
              <a:rPr lang="en-US" dirty="0">
                <a:latin typeface="Whitney"/>
              </a:rPr>
              <a:t>.</a:t>
            </a:r>
            <a:endParaRPr lang="pt-PT" b="0" i="0" dirty="0">
              <a:effectLst/>
              <a:latin typeface="Whitney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E685182-B6FF-4011-AF4F-B03770997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6" r="2" b="9677"/>
          <a:stretch/>
        </p:blipFill>
        <p:spPr bwMode="auto">
          <a:xfrm>
            <a:off x="7315200" y="1066798"/>
            <a:ext cx="4076700" cy="227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3087410-811C-41AD-A2B9-A79E445FD4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44" r="5" b="26790"/>
          <a:stretch/>
        </p:blipFill>
        <p:spPr bwMode="auto">
          <a:xfrm>
            <a:off x="7315200" y="3548609"/>
            <a:ext cx="4076700" cy="224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9" name="Straight Connector 78">
            <a:extLst>
              <a:ext uri="{FF2B5EF4-FFF2-40B4-BE49-F238E27FC236}">
                <a16:creationId xmlns:a16="http://schemas.microsoft.com/office/drawing/2014/main" id="{E9879F10-54E5-4F60-A54F-91F348A6C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6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3A2718-3350-48DF-9A52-34C724D7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852004" cy="1362073"/>
          </a:xfrm>
        </p:spPr>
        <p:txBody>
          <a:bodyPr>
            <a:normAutofit/>
          </a:bodyPr>
          <a:lstStyle/>
          <a:p>
            <a:r>
              <a:rPr lang="pt-PT" dirty="0"/>
              <a:t>Dificuldades encontradas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3569462-0B87-4AB4-8A11-8B067D1E7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76474"/>
            <a:ext cx="6804626" cy="3553109"/>
          </a:xfrm>
        </p:spPr>
        <p:txBody>
          <a:bodyPr>
            <a:normAutofit/>
          </a:bodyPr>
          <a:lstStyle/>
          <a:p>
            <a:r>
              <a:rPr lang="pt-PT" b="0" i="0" dirty="0">
                <a:effectLst/>
                <a:latin typeface="Whitney"/>
              </a:rPr>
              <a:t>Encontramos um enorme problema ao tentar limitar cada </a:t>
            </a:r>
            <a:r>
              <a:rPr lang="pt-PT" b="0" i="0" dirty="0" err="1">
                <a:effectLst/>
                <a:latin typeface="Whitney"/>
              </a:rPr>
              <a:t>blob</a:t>
            </a:r>
            <a:r>
              <a:rPr lang="pt-PT" b="0" i="0" dirty="0">
                <a:effectLst/>
                <a:latin typeface="Whitney"/>
              </a:rPr>
              <a:t> com uma box. Ao criar a mesma, o programa ao em vez de limitar apenas o </a:t>
            </a:r>
            <a:r>
              <a:rPr lang="pt-PT" b="0" i="0" dirty="0" err="1">
                <a:effectLst/>
                <a:latin typeface="Whitney"/>
              </a:rPr>
              <a:t>blob</a:t>
            </a:r>
            <a:r>
              <a:rPr lang="pt-PT" b="0" i="0" dirty="0">
                <a:effectLst/>
                <a:latin typeface="Whitney"/>
              </a:rPr>
              <a:t>, preenchia todo o quadrado que formava a </a:t>
            </a:r>
            <a:r>
              <a:rPr lang="pt-PT" b="0" i="0" dirty="0" err="1">
                <a:effectLst/>
                <a:latin typeface="Whitney"/>
              </a:rPr>
              <a:t>Bounding</a:t>
            </a:r>
            <a:r>
              <a:rPr lang="pt-PT" b="0" i="0" dirty="0">
                <a:effectLst/>
                <a:latin typeface="Whitney"/>
              </a:rPr>
              <a:t> Box.</a:t>
            </a:r>
            <a:endParaRPr lang="pt-PT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DAA431-C1F9-4A66-8D16-857C4A67F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6" r="2" b="9677"/>
          <a:stretch/>
        </p:blipFill>
        <p:spPr bwMode="auto">
          <a:xfrm>
            <a:off x="8115300" y="2513906"/>
            <a:ext cx="3276600" cy="18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9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4CC3CC-FAB8-455A-B2D3-FFF3FF95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852004" cy="1362073"/>
          </a:xfrm>
        </p:spPr>
        <p:txBody>
          <a:bodyPr>
            <a:normAutofit/>
          </a:bodyPr>
          <a:lstStyle/>
          <a:p>
            <a:r>
              <a:rPr lang="pt-PT" dirty="0"/>
              <a:t>PROBLEMAS</a:t>
            </a:r>
            <a:endParaRPr lang="pt-PT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6706C27-19B4-479F-A2E8-63254A344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76474"/>
            <a:ext cx="6804626" cy="3553109"/>
          </a:xfrm>
        </p:spPr>
        <p:txBody>
          <a:bodyPr>
            <a:normAutofit/>
          </a:bodyPr>
          <a:lstStyle/>
          <a:p>
            <a:r>
              <a:rPr lang="pt-PT" dirty="0"/>
              <a:t>Foram nos dado 2 problemas para resolver;</a:t>
            </a:r>
          </a:p>
          <a:p>
            <a:r>
              <a:rPr lang="pt-PT" dirty="0"/>
              <a:t>No primeiro foi nos pedido para desenvolver um programa em linguagem C, que processe uma imagem fornecida, de modo a calcular a área do cérbero, perímetro e respetivo centro de massa. </a:t>
            </a:r>
            <a:r>
              <a:rPr lang="pt-PT" b="0" i="0" dirty="0">
                <a:effectLst/>
              </a:rPr>
              <a:t>A aplicação deverá, ainda, produzir uma imagem semelhante à de entrada, mas que apresente apenas o cérebro, isto é, removendo a estrutura do crânio.</a:t>
            </a:r>
            <a:endParaRPr lang="pt-P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9521F5-B9E2-41BC-B5AC-EBB10D3EA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5300" y="1779920"/>
            <a:ext cx="3276600" cy="329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40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25F9F3-AA82-4C3F-967A-0656D2EF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400"/>
              <a:t>Primeiro passo para o problema 1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293E64E-F2A0-4995-9003-D76254595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2F1D66-B9A0-49E5-9AF2-61D1E021E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800" y="1081063"/>
            <a:ext cx="6515100" cy="469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46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C25916-677A-4A2F-98E2-2A8743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400"/>
              <a:t>Segundo passo para o problema 1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31A30FB2-7292-4907-A5D5-3C619A83B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CD12BE-748A-4A1C-9BA4-6592CDB7D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800" y="1922383"/>
            <a:ext cx="6515100" cy="301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01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DB8E21-C84E-4737-913A-B3788699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400"/>
              <a:t>terceiro passo para o problema 1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F171F834-2254-4D1F-B224-23005BB01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05A0938-E08A-4FF3-A092-37D202001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800" y="2492454"/>
            <a:ext cx="6515100" cy="187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64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B4C489-6C9A-4773-96CC-BABD6A40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6042299" cy="1362073"/>
          </a:xfrm>
        </p:spPr>
        <p:txBody>
          <a:bodyPr>
            <a:normAutofit/>
          </a:bodyPr>
          <a:lstStyle/>
          <a:p>
            <a:r>
              <a:rPr lang="pt-PT" dirty="0"/>
              <a:t>Resultados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AEDDB4C-6582-43D5-AF25-99F4AD3A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0" name="Content Placeholder 3079">
            <a:extLst>
              <a:ext uri="{FF2B5EF4-FFF2-40B4-BE49-F238E27FC236}">
                <a16:creationId xmlns:a16="http://schemas.microsoft.com/office/drawing/2014/main" id="{E874BB6F-C8E4-44EF-B815-94021676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7" y="2276474"/>
            <a:ext cx="6042299" cy="3553109"/>
          </a:xfrm>
        </p:spPr>
        <p:txBody>
          <a:bodyPr>
            <a:normAutofit/>
          </a:bodyPr>
          <a:lstStyle/>
          <a:p>
            <a:r>
              <a:rPr lang="pt-PT" b="0" i="0" dirty="0">
                <a:effectLst/>
                <a:latin typeface="Whitney"/>
              </a:rPr>
              <a:t>Depois de realizar todos os processos explicados anteriormente no </a:t>
            </a:r>
            <a:r>
              <a:rPr lang="pt-PT" b="0" i="0" dirty="0" err="1">
                <a:effectLst/>
                <a:latin typeface="Whitney"/>
              </a:rPr>
              <a:t>powerpoint</a:t>
            </a:r>
            <a:r>
              <a:rPr lang="pt-PT" b="0" i="0" dirty="0">
                <a:effectLst/>
                <a:latin typeface="Whitney"/>
              </a:rPr>
              <a:t>, obtive-mos estes resultados.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6FD50C-991C-457F-8AB8-E4A2C948A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9342" y="1049049"/>
            <a:ext cx="2248414" cy="224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0ABF1CC2-6BB5-4EA5-89AF-187D1747F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199" y="3586906"/>
            <a:ext cx="4076699" cy="200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AB152A91-2920-4848-A8BC-B15DA32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9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BFCC74-E02C-44DA-BDFE-17050D91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852004" cy="1362073"/>
          </a:xfrm>
        </p:spPr>
        <p:txBody>
          <a:bodyPr>
            <a:normAutofit/>
          </a:bodyPr>
          <a:lstStyle/>
          <a:p>
            <a:r>
              <a:rPr lang="pt-PT" dirty="0"/>
              <a:t>PROBLEMAS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1D0BB4-F189-4563-B5EF-6F06C6494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76474"/>
            <a:ext cx="6804626" cy="3553109"/>
          </a:xfrm>
        </p:spPr>
        <p:txBody>
          <a:bodyPr>
            <a:normAutofit/>
          </a:bodyPr>
          <a:lstStyle/>
          <a:p>
            <a:r>
              <a:rPr lang="pt-PT" dirty="0"/>
              <a:t>No segundo </a:t>
            </a:r>
            <a:r>
              <a:rPr lang="pt-PT" b="0" i="0" dirty="0">
                <a:effectLst/>
                <a:latin typeface="Whitney"/>
              </a:rPr>
              <a:t>foi nos pedido para desenvolver um programa em linguagem C, que processe a imagem fornecida, de modo a calcular o número de células (que apresentem núcleos visíveis) do EPR observadas nesta imagem de microscópio. A aplicação deverá ainda a apresentar, para cada núcleo, a sua área (em pixéis). Deverá, ainda, produzir uma imagem de saída em que seja identificado o centro de massa e a caixa delimitadora (</a:t>
            </a:r>
            <a:r>
              <a:rPr lang="pt-PT" b="0" i="0" dirty="0" err="1">
                <a:effectLst/>
                <a:latin typeface="Whitney"/>
              </a:rPr>
              <a:t>bounding</a:t>
            </a:r>
            <a:r>
              <a:rPr lang="pt-PT" b="0" i="0" dirty="0">
                <a:effectLst/>
                <a:latin typeface="Whitney"/>
              </a:rPr>
              <a:t> box) de cada um dos núcleos detetados.</a:t>
            </a:r>
            <a:endParaRPr lang="pt-P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ABC4F9-0EE4-4853-98A6-4074B007D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5300" y="1811383"/>
            <a:ext cx="3276600" cy="323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29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AFFC6-4DAF-43E2-85A5-5217879F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Primeiro passo para o problema 2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529D1E7-F9E8-418D-A26C-ED52C17B1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095" y="2315118"/>
            <a:ext cx="5715798" cy="359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C182DC-C15A-410A-B1AA-42E3A8498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14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645B5-A4B8-49CE-8297-0F2A08CA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SeGUNDO</a:t>
            </a:r>
            <a:r>
              <a:rPr lang="pt-PT" dirty="0"/>
              <a:t> passo para o problema 2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65A247-0DC0-457A-8337-95C581FE0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093" y="3105803"/>
            <a:ext cx="8249801" cy="201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F24BD3-D9D3-4490-B634-688CC35C9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930275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307</Words>
  <Application>Microsoft Office PowerPoint</Application>
  <PresentationFormat>Ecrã Panorâmico</PresentationFormat>
  <Paragraphs>23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Arial</vt:lpstr>
      <vt:lpstr>Calisto MT</vt:lpstr>
      <vt:lpstr>Univers Condensed</vt:lpstr>
      <vt:lpstr>Whitney</vt:lpstr>
      <vt:lpstr>ChronicleVTI</vt:lpstr>
      <vt:lpstr>Visão por computador</vt:lpstr>
      <vt:lpstr>PROBLEMAS</vt:lpstr>
      <vt:lpstr>Primeiro passo para o problema 1</vt:lpstr>
      <vt:lpstr>Segundo passo para o problema 1</vt:lpstr>
      <vt:lpstr>terceiro passo para o problema 1</vt:lpstr>
      <vt:lpstr>Resultados</vt:lpstr>
      <vt:lpstr>PROBLEMAS</vt:lpstr>
      <vt:lpstr>Primeiro passo para o problema 2</vt:lpstr>
      <vt:lpstr>SeGUNDO passo para o problema 2</vt:lpstr>
      <vt:lpstr>TERCEIRO passo para o problema 2</vt:lpstr>
      <vt:lpstr>rESULTADOS</vt:lpstr>
      <vt:lpstr>Dificuldades encontradas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Visão por computador</dc:title>
  <dc:creator>Sérgio Ribeiro</dc:creator>
  <cp:lastModifiedBy>luis esteves</cp:lastModifiedBy>
  <cp:revision>7</cp:revision>
  <dcterms:created xsi:type="dcterms:W3CDTF">2021-05-03T20:48:37Z</dcterms:created>
  <dcterms:modified xsi:type="dcterms:W3CDTF">2021-05-03T21:37:34Z</dcterms:modified>
</cp:coreProperties>
</file>