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09" r:id="rId1"/>
    <p:sldMasterId id="2147483722" r:id="rId2"/>
  </p:sldMasterIdLst>
  <p:notesMasterIdLst>
    <p:notesMasterId r:id="rId44"/>
  </p:notesMasterIdLst>
  <p:handoutMasterIdLst>
    <p:handoutMasterId r:id="rId45"/>
  </p:handoutMasterIdLst>
  <p:sldIdLst>
    <p:sldId id="523" r:id="rId3"/>
    <p:sldId id="385" r:id="rId4"/>
    <p:sldId id="484" r:id="rId5"/>
    <p:sldId id="517" r:id="rId6"/>
    <p:sldId id="485" r:id="rId7"/>
    <p:sldId id="480" r:id="rId8"/>
    <p:sldId id="486" r:id="rId9"/>
    <p:sldId id="487" r:id="rId10"/>
    <p:sldId id="508" r:id="rId11"/>
    <p:sldId id="502" r:id="rId12"/>
    <p:sldId id="514" r:id="rId13"/>
    <p:sldId id="503" r:id="rId14"/>
    <p:sldId id="518" r:id="rId15"/>
    <p:sldId id="515" r:id="rId16"/>
    <p:sldId id="519" r:id="rId17"/>
    <p:sldId id="491" r:id="rId18"/>
    <p:sldId id="511" r:id="rId19"/>
    <p:sldId id="507" r:id="rId20"/>
    <p:sldId id="495" r:id="rId21"/>
    <p:sldId id="505" r:id="rId22"/>
    <p:sldId id="488" r:id="rId23"/>
    <p:sldId id="478" r:id="rId24"/>
    <p:sldId id="479" r:id="rId25"/>
    <p:sldId id="498" r:id="rId26"/>
    <p:sldId id="499" r:id="rId27"/>
    <p:sldId id="500" r:id="rId28"/>
    <p:sldId id="510" r:id="rId29"/>
    <p:sldId id="501" r:id="rId30"/>
    <p:sldId id="506" r:id="rId31"/>
    <p:sldId id="521" r:id="rId32"/>
    <p:sldId id="512" r:id="rId33"/>
    <p:sldId id="481" r:id="rId34"/>
    <p:sldId id="520" r:id="rId35"/>
    <p:sldId id="482" r:id="rId36"/>
    <p:sldId id="509" r:id="rId37"/>
    <p:sldId id="497" r:id="rId38"/>
    <p:sldId id="522" r:id="rId39"/>
    <p:sldId id="513" r:id="rId40"/>
    <p:sldId id="490" r:id="rId41"/>
    <p:sldId id="493" r:id="rId42"/>
    <p:sldId id="494" r:id="rId43"/>
  </p:sldIdLst>
  <p:sldSz cx="9144000" cy="6858000" type="screen4x3"/>
  <p:notesSz cx="7010400" cy="9296400"/>
  <p:custShowLst>
    <p:custShow name="Произвольный показ 1" id="0">
      <p:sldLst>
        <p:sld r:id="rId43"/>
        <p:sld r:id="rId42"/>
        <p:sld r:id="rId18"/>
        <p:sld r:id="rId41"/>
        <p:sld r:id="rId38"/>
        <p:sld r:id="rId36"/>
        <p:sld r:id="rId31"/>
        <p:sld r:id="rId30"/>
        <p:sld r:id="rId28"/>
        <p:sld r:id="rId34"/>
        <p:sld r:id="rId20"/>
        <p:sld r:id="rId27"/>
        <p:sld r:id="rId26"/>
        <p:sld r:id="rId25"/>
        <p:sld r:id="rId24"/>
        <p:sld r:id="rId23"/>
        <p:sld r:id="rId12"/>
        <p:sld r:id="rId14"/>
        <p:sld r:id="rId22"/>
        <p:sld r:id="rId11"/>
        <p:sld r:id="rId21"/>
        <p:sld r:id="rId10"/>
        <p:sld r:id="rId9"/>
        <p:sld r:id="rId8"/>
        <p:sld r:id="rId7"/>
        <p:sld r:id="rId5"/>
        <p:sld r:id="rId4"/>
      </p:sldLst>
    </p:custShow>
  </p:custShowLst>
  <p:defaultTextStyle>
    <a:defPPr>
      <a:defRPr lang="en-US"/>
    </a:defPPr>
    <a:lvl1pPr algn="ctr" rtl="0" eaLnBrk="0" fontAlgn="base" hangingPunct="0">
      <a:lnSpc>
        <a:spcPct val="85000"/>
      </a:lnSpc>
      <a:spcBef>
        <a:spcPct val="20000"/>
      </a:spcBef>
      <a:spcAft>
        <a:spcPct val="0"/>
      </a:spcAft>
      <a:defRPr kern="1200">
        <a:solidFill>
          <a:srgbClr val="FFFFFF"/>
        </a:solidFill>
        <a:latin typeface="Arial" charset="0"/>
        <a:ea typeface="+mn-ea"/>
        <a:cs typeface="+mn-cs"/>
      </a:defRPr>
    </a:lvl1pPr>
    <a:lvl2pPr marL="457200" algn="ctr" rtl="0" eaLnBrk="0" fontAlgn="base" hangingPunct="0">
      <a:lnSpc>
        <a:spcPct val="85000"/>
      </a:lnSpc>
      <a:spcBef>
        <a:spcPct val="20000"/>
      </a:spcBef>
      <a:spcAft>
        <a:spcPct val="0"/>
      </a:spcAft>
      <a:defRPr kern="1200">
        <a:solidFill>
          <a:srgbClr val="FFFFFF"/>
        </a:solidFill>
        <a:latin typeface="Arial" charset="0"/>
        <a:ea typeface="+mn-ea"/>
        <a:cs typeface="+mn-cs"/>
      </a:defRPr>
    </a:lvl2pPr>
    <a:lvl3pPr marL="914400" algn="ctr" rtl="0" eaLnBrk="0" fontAlgn="base" hangingPunct="0">
      <a:lnSpc>
        <a:spcPct val="85000"/>
      </a:lnSpc>
      <a:spcBef>
        <a:spcPct val="20000"/>
      </a:spcBef>
      <a:spcAft>
        <a:spcPct val="0"/>
      </a:spcAft>
      <a:defRPr kern="1200">
        <a:solidFill>
          <a:srgbClr val="FFFFFF"/>
        </a:solidFill>
        <a:latin typeface="Arial" charset="0"/>
        <a:ea typeface="+mn-ea"/>
        <a:cs typeface="+mn-cs"/>
      </a:defRPr>
    </a:lvl3pPr>
    <a:lvl4pPr marL="1371600" algn="ctr" rtl="0" eaLnBrk="0" fontAlgn="base" hangingPunct="0">
      <a:lnSpc>
        <a:spcPct val="85000"/>
      </a:lnSpc>
      <a:spcBef>
        <a:spcPct val="20000"/>
      </a:spcBef>
      <a:spcAft>
        <a:spcPct val="0"/>
      </a:spcAft>
      <a:defRPr kern="1200">
        <a:solidFill>
          <a:srgbClr val="FFFFFF"/>
        </a:solidFill>
        <a:latin typeface="Arial" charset="0"/>
        <a:ea typeface="+mn-ea"/>
        <a:cs typeface="+mn-cs"/>
      </a:defRPr>
    </a:lvl4pPr>
    <a:lvl5pPr marL="1828800" algn="ctr" rtl="0" eaLnBrk="0" fontAlgn="base" hangingPunct="0">
      <a:lnSpc>
        <a:spcPct val="85000"/>
      </a:lnSpc>
      <a:spcBef>
        <a:spcPct val="20000"/>
      </a:spcBef>
      <a:spcAft>
        <a:spcPct val="0"/>
      </a:spcAft>
      <a:defRPr kern="1200">
        <a:solidFill>
          <a:srgbClr val="FFFFFF"/>
        </a:solidFill>
        <a:latin typeface="Arial" charset="0"/>
        <a:ea typeface="+mn-ea"/>
        <a:cs typeface="+mn-cs"/>
      </a:defRPr>
    </a:lvl5pPr>
    <a:lvl6pPr marL="2286000" algn="l" defTabSz="914400" rtl="0" eaLnBrk="1" latinLnBrk="0" hangingPunct="1">
      <a:defRPr kern="1200">
        <a:solidFill>
          <a:srgbClr val="FFFFFF"/>
        </a:solidFill>
        <a:latin typeface="Arial" charset="0"/>
        <a:ea typeface="+mn-ea"/>
        <a:cs typeface="+mn-cs"/>
      </a:defRPr>
    </a:lvl6pPr>
    <a:lvl7pPr marL="2743200" algn="l" defTabSz="914400" rtl="0" eaLnBrk="1" latinLnBrk="0" hangingPunct="1">
      <a:defRPr kern="1200">
        <a:solidFill>
          <a:srgbClr val="FFFFFF"/>
        </a:solidFill>
        <a:latin typeface="Arial" charset="0"/>
        <a:ea typeface="+mn-ea"/>
        <a:cs typeface="+mn-cs"/>
      </a:defRPr>
    </a:lvl7pPr>
    <a:lvl8pPr marL="3200400" algn="l" defTabSz="914400" rtl="0" eaLnBrk="1" latinLnBrk="0" hangingPunct="1">
      <a:defRPr kern="1200">
        <a:solidFill>
          <a:srgbClr val="FFFFFF"/>
        </a:solidFill>
        <a:latin typeface="Arial" charset="0"/>
        <a:ea typeface="+mn-ea"/>
        <a:cs typeface="+mn-cs"/>
      </a:defRPr>
    </a:lvl8pPr>
    <a:lvl9pPr marL="3657600" algn="l" defTabSz="914400" rtl="0" eaLnBrk="1" latinLnBrk="0" hangingPunct="1">
      <a:defRPr kern="1200">
        <a:solidFill>
          <a:srgbClr val="FFFFFF"/>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Автор"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prstClr val="red"/>
    </p:penClr>
  </p:showPr>
  <p:clrMru>
    <a:srgbClr val="05FF41"/>
    <a:srgbClr val="CC9900"/>
    <a:srgbClr val="FF9900"/>
    <a:srgbClr val="CC4EBD"/>
    <a:srgbClr val="FFCC66"/>
    <a:srgbClr val="006600"/>
    <a:srgbClr val="A50021"/>
    <a:srgbClr val="800000"/>
    <a:srgbClr val="FFDBB7"/>
    <a:srgbClr val="FFE0C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80892" autoAdjust="0"/>
  </p:normalViewPr>
  <p:slideViewPr>
    <p:cSldViewPr snapToGrid="0">
      <p:cViewPr varScale="1">
        <p:scale>
          <a:sx n="66" d="100"/>
          <a:sy n="66" d="100"/>
        </p:scale>
        <p:origin x="-1308" y="-108"/>
      </p:cViewPr>
      <p:guideLst>
        <p:guide orient="horz" pos="890"/>
        <p:guide orient="horz" pos="144"/>
        <p:guide orient="horz" pos="2160"/>
        <p:guide orient="horz" pos="1200"/>
        <p:guide orient="horz" pos="1487"/>
        <p:guide orient="horz" pos="4176"/>
        <p:guide pos="2880"/>
        <p:guide pos="5520"/>
        <p:guide pos="240"/>
      </p:guideLst>
    </p:cSldViewPr>
  </p:slideViewPr>
  <p:outlineViewPr>
    <p:cViewPr>
      <p:scale>
        <a:sx n="33" d="100"/>
        <a:sy n="33" d="100"/>
      </p:scale>
      <p:origin x="0" y="114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932" y="792"/>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iagrams/_rels/data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1.jpeg"/><Relationship Id="rId4" Type="http://schemas.openxmlformats.org/officeDocument/2006/relationships/image" Target="../media/image38.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2B90CF-E7BA-4407-8267-2DD8F1CA369B}" type="doc">
      <dgm:prSet loTypeId="urn:microsoft.com/office/officeart/2005/8/layout/radial5" loCatId="relationship" qsTypeId="urn:microsoft.com/office/officeart/2005/8/quickstyle/simple5" qsCatId="simple" csTypeId="urn:microsoft.com/office/officeart/2005/8/colors/accent0_3" csCatId="mainScheme" phldr="1"/>
      <dgm:spPr/>
      <dgm:t>
        <a:bodyPr/>
        <a:lstStyle/>
        <a:p>
          <a:endParaRPr lang="ru-RU"/>
        </a:p>
      </dgm:t>
    </dgm:pt>
    <dgm:pt modelId="{E5B53EA0-8A0D-4B1A-B8B9-1BC16B450067}">
      <dgm:prSet phldrT="[Текст]" custT="1"/>
      <dgm:spPr/>
      <dgm:t>
        <a:bodyPr/>
        <a:lstStyle/>
        <a:p>
          <a:pPr algn="l"/>
          <a:endParaRPr lang="ru-RU" sz="1600" dirty="0">
            <a:solidFill>
              <a:schemeClr val="accent5"/>
            </a:solidFill>
          </a:endParaRPr>
        </a:p>
      </dgm:t>
    </dgm:pt>
    <dgm:pt modelId="{C55B0F89-8CAB-4FFB-834E-EEA17B2C3338}" type="parTrans" cxnId="{7F21110C-D288-4800-979C-58E8DB683C06}">
      <dgm:prSet/>
      <dgm:spPr/>
      <dgm:t>
        <a:bodyPr/>
        <a:lstStyle/>
        <a:p>
          <a:endParaRPr lang="ru-RU"/>
        </a:p>
      </dgm:t>
    </dgm:pt>
    <dgm:pt modelId="{5CCB3469-0FBE-4DF0-8CA3-D35931FCED8F}" type="sibTrans" cxnId="{7F21110C-D288-4800-979C-58E8DB683C06}">
      <dgm:prSet/>
      <dgm:spPr/>
      <dgm:t>
        <a:bodyPr/>
        <a:lstStyle/>
        <a:p>
          <a:endParaRPr lang="ru-RU"/>
        </a:p>
      </dgm:t>
    </dgm:pt>
    <dgm:pt modelId="{6DA2CC9B-32FA-4FC9-82F8-CF3812291E99}">
      <dgm:prSet phldrT="[Текст]" phldr="1"/>
      <dgm:spPr/>
      <dgm:t>
        <a:bodyPr/>
        <a:lstStyle/>
        <a:p>
          <a:endParaRPr lang="ru-RU" dirty="0"/>
        </a:p>
      </dgm:t>
    </dgm:pt>
    <dgm:pt modelId="{4BB56288-469D-470D-BAFB-6ECDF8960640}" type="parTrans" cxnId="{6D2E18D9-AE1C-49D6-B222-F1EFF5AF36D7}">
      <dgm:prSet/>
      <dgm:spPr/>
      <dgm:t>
        <a:bodyPr/>
        <a:lstStyle/>
        <a:p>
          <a:endParaRPr lang="ru-RU" dirty="0"/>
        </a:p>
      </dgm:t>
    </dgm:pt>
    <dgm:pt modelId="{FC03BADB-8E29-441E-AA95-1482C5FDA911}" type="sibTrans" cxnId="{6D2E18D9-AE1C-49D6-B222-F1EFF5AF36D7}">
      <dgm:prSet/>
      <dgm:spPr/>
      <dgm:t>
        <a:bodyPr/>
        <a:lstStyle/>
        <a:p>
          <a:endParaRPr lang="ru-RU"/>
        </a:p>
      </dgm:t>
    </dgm:pt>
    <dgm:pt modelId="{35043B38-5C80-4824-8814-B5E286CFACEE}">
      <dgm:prSet phldrT="[Текст]" phldr="1"/>
      <dgm:spPr/>
      <dgm:t>
        <a:bodyPr/>
        <a:lstStyle/>
        <a:p>
          <a:endParaRPr lang="ru-RU" dirty="0"/>
        </a:p>
      </dgm:t>
    </dgm:pt>
    <dgm:pt modelId="{6D8549C6-0ABC-47B6-A02A-6C215F7DCC30}" type="parTrans" cxnId="{377B56C3-E374-4246-B386-00CB6735F19C}">
      <dgm:prSet/>
      <dgm:spPr/>
      <dgm:t>
        <a:bodyPr/>
        <a:lstStyle/>
        <a:p>
          <a:endParaRPr lang="ru-RU" dirty="0"/>
        </a:p>
      </dgm:t>
    </dgm:pt>
    <dgm:pt modelId="{FAE726D0-48AC-4297-A08B-F3BB19896C43}" type="sibTrans" cxnId="{377B56C3-E374-4246-B386-00CB6735F19C}">
      <dgm:prSet/>
      <dgm:spPr/>
      <dgm:t>
        <a:bodyPr/>
        <a:lstStyle/>
        <a:p>
          <a:endParaRPr lang="ru-RU"/>
        </a:p>
      </dgm:t>
    </dgm:pt>
    <dgm:pt modelId="{29E73F4B-4395-46C3-B9C9-49F6B56735C2}">
      <dgm:prSet phldrT="[Текст]" phldr="1"/>
      <dgm:spPr/>
      <dgm:t>
        <a:bodyPr/>
        <a:lstStyle/>
        <a:p>
          <a:endParaRPr lang="ru-RU" dirty="0"/>
        </a:p>
      </dgm:t>
    </dgm:pt>
    <dgm:pt modelId="{856C5A2A-7C28-4B72-8213-1C480AB27601}" type="parTrans" cxnId="{711D1259-22B8-4A46-95C8-A7B26F27B0A4}">
      <dgm:prSet/>
      <dgm:spPr/>
      <dgm:t>
        <a:bodyPr/>
        <a:lstStyle/>
        <a:p>
          <a:endParaRPr lang="ru-RU" dirty="0"/>
        </a:p>
      </dgm:t>
    </dgm:pt>
    <dgm:pt modelId="{F78E63AF-D110-4EDE-8738-05310AFF506C}" type="sibTrans" cxnId="{711D1259-22B8-4A46-95C8-A7B26F27B0A4}">
      <dgm:prSet/>
      <dgm:spPr/>
      <dgm:t>
        <a:bodyPr/>
        <a:lstStyle/>
        <a:p>
          <a:endParaRPr lang="ru-RU"/>
        </a:p>
      </dgm:t>
    </dgm:pt>
    <dgm:pt modelId="{5F413AE8-ABB3-49B4-8D56-7C798D35A60E}">
      <dgm:prSet phldrT="[Текст]" phldr="1"/>
      <dgm:spPr/>
      <dgm:t>
        <a:bodyPr/>
        <a:lstStyle/>
        <a:p>
          <a:endParaRPr lang="ru-RU" dirty="0"/>
        </a:p>
      </dgm:t>
    </dgm:pt>
    <dgm:pt modelId="{6E20798C-0688-4CC4-9519-D0931CB03E77}" type="parTrans" cxnId="{2D199A90-978A-49F4-A6A4-2E9F46C8AEB1}">
      <dgm:prSet/>
      <dgm:spPr/>
      <dgm:t>
        <a:bodyPr/>
        <a:lstStyle/>
        <a:p>
          <a:endParaRPr lang="ru-RU" dirty="0"/>
        </a:p>
      </dgm:t>
    </dgm:pt>
    <dgm:pt modelId="{DA44C7A0-3AE4-4EFE-9D1F-35EA76466421}" type="sibTrans" cxnId="{2D199A90-978A-49F4-A6A4-2E9F46C8AEB1}">
      <dgm:prSet/>
      <dgm:spPr/>
      <dgm:t>
        <a:bodyPr/>
        <a:lstStyle/>
        <a:p>
          <a:endParaRPr lang="ru-RU"/>
        </a:p>
      </dgm:t>
    </dgm:pt>
    <dgm:pt modelId="{32B8CF8A-5D16-45B8-928F-55F9B163F7F6}">
      <dgm:prSet phldrT="[Текст]" phldr="1"/>
      <dgm:spPr/>
      <dgm:t>
        <a:bodyPr/>
        <a:lstStyle/>
        <a:p>
          <a:endParaRPr lang="ru-RU" dirty="0"/>
        </a:p>
      </dgm:t>
    </dgm:pt>
    <dgm:pt modelId="{127EA2B0-F512-4181-A557-23B47B017A0F}" type="sibTrans" cxnId="{CE5C5625-A9CB-4A45-B8B8-09E50F28C068}">
      <dgm:prSet/>
      <dgm:spPr/>
      <dgm:t>
        <a:bodyPr/>
        <a:lstStyle/>
        <a:p>
          <a:endParaRPr lang="ru-RU"/>
        </a:p>
      </dgm:t>
    </dgm:pt>
    <dgm:pt modelId="{EA5051EF-296C-4C88-B5BE-93C91FEC4E1D}" type="parTrans" cxnId="{CE5C5625-A9CB-4A45-B8B8-09E50F28C068}">
      <dgm:prSet/>
      <dgm:spPr/>
      <dgm:t>
        <a:bodyPr/>
        <a:lstStyle/>
        <a:p>
          <a:endParaRPr lang="ru-RU" dirty="0"/>
        </a:p>
      </dgm:t>
    </dgm:pt>
    <dgm:pt modelId="{FB23923E-D989-4D65-8DAA-D64E306E8324}" type="pres">
      <dgm:prSet presAssocID="{0C2B90CF-E7BA-4407-8267-2DD8F1CA369B}" presName="Name0" presStyleCnt="0">
        <dgm:presLayoutVars>
          <dgm:chMax val="1"/>
          <dgm:dir/>
          <dgm:animLvl val="ctr"/>
          <dgm:resizeHandles val="exact"/>
        </dgm:presLayoutVars>
      </dgm:prSet>
      <dgm:spPr/>
      <dgm:t>
        <a:bodyPr/>
        <a:lstStyle/>
        <a:p>
          <a:endParaRPr lang="ru-RU"/>
        </a:p>
      </dgm:t>
    </dgm:pt>
    <dgm:pt modelId="{9DBB17CC-E40C-4ECF-BABC-46037C25FB7C}" type="pres">
      <dgm:prSet presAssocID="{E5B53EA0-8A0D-4B1A-B8B9-1BC16B450067}" presName="centerShape" presStyleLbl="node0" presStyleIdx="0" presStyleCnt="1" custLinFactNeighborX="384" custLinFactNeighborY="39896"/>
      <dgm:spPr/>
      <dgm:t>
        <a:bodyPr/>
        <a:lstStyle/>
        <a:p>
          <a:endParaRPr lang="ru-RU"/>
        </a:p>
      </dgm:t>
    </dgm:pt>
    <dgm:pt modelId="{AF57E518-D6ED-4829-8B4A-57350678AF2C}" type="pres">
      <dgm:prSet presAssocID="{EA5051EF-296C-4C88-B5BE-93C91FEC4E1D}" presName="parTrans" presStyleLbl="sibTrans2D1" presStyleIdx="0" presStyleCnt="5" custAng="10756042"/>
      <dgm:spPr/>
      <dgm:t>
        <a:bodyPr/>
        <a:lstStyle/>
        <a:p>
          <a:endParaRPr lang="ru-RU"/>
        </a:p>
      </dgm:t>
    </dgm:pt>
    <dgm:pt modelId="{E26520DC-06ED-47C2-A2A8-6B727EBE8120}" type="pres">
      <dgm:prSet presAssocID="{EA5051EF-296C-4C88-B5BE-93C91FEC4E1D}" presName="connectorText" presStyleLbl="sibTrans2D1" presStyleIdx="0" presStyleCnt="5"/>
      <dgm:spPr/>
      <dgm:t>
        <a:bodyPr/>
        <a:lstStyle/>
        <a:p>
          <a:endParaRPr lang="ru-RU"/>
        </a:p>
      </dgm:t>
    </dgm:pt>
    <dgm:pt modelId="{9BF0760F-DF28-46A1-9C3F-5D0D9445E4F3}" type="pres">
      <dgm:prSet presAssocID="{32B8CF8A-5D16-45B8-928F-55F9B163F7F6}" presName="node" presStyleLbl="node1" presStyleIdx="0" presStyleCnt="5" custRadScaleRad="100950" custRadScaleInc="4839">
        <dgm:presLayoutVars>
          <dgm:bulletEnabled val="1"/>
        </dgm:presLayoutVars>
      </dgm:prSet>
      <dgm:spPr/>
      <dgm:t>
        <a:bodyPr/>
        <a:lstStyle/>
        <a:p>
          <a:endParaRPr lang="ru-RU"/>
        </a:p>
      </dgm:t>
    </dgm:pt>
    <dgm:pt modelId="{4F8519BC-42C9-41FB-B5E9-19C13F85CC97}" type="pres">
      <dgm:prSet presAssocID="{4BB56288-469D-470D-BAFB-6ECDF8960640}" presName="parTrans" presStyleLbl="sibTrans2D1" presStyleIdx="1" presStyleCnt="5" custAng="10988711" custScaleY="143794"/>
      <dgm:spPr/>
      <dgm:t>
        <a:bodyPr/>
        <a:lstStyle/>
        <a:p>
          <a:endParaRPr lang="ru-RU"/>
        </a:p>
      </dgm:t>
    </dgm:pt>
    <dgm:pt modelId="{AB0E5CF4-F854-47C0-B14F-9E484EFB7162}" type="pres">
      <dgm:prSet presAssocID="{4BB56288-469D-470D-BAFB-6ECDF8960640}" presName="connectorText" presStyleLbl="sibTrans2D1" presStyleIdx="1" presStyleCnt="5"/>
      <dgm:spPr/>
      <dgm:t>
        <a:bodyPr/>
        <a:lstStyle/>
        <a:p>
          <a:endParaRPr lang="ru-RU"/>
        </a:p>
      </dgm:t>
    </dgm:pt>
    <dgm:pt modelId="{2D2A230A-F3D1-43DA-AC36-70116CE83CD4}" type="pres">
      <dgm:prSet presAssocID="{6DA2CC9B-32FA-4FC9-82F8-CF3812291E99}" presName="node" presStyleLbl="node1" presStyleIdx="1" presStyleCnt="5" custRadScaleRad="182808" custRadScaleInc="-20415">
        <dgm:presLayoutVars>
          <dgm:bulletEnabled val="1"/>
        </dgm:presLayoutVars>
      </dgm:prSet>
      <dgm:spPr/>
      <dgm:t>
        <a:bodyPr/>
        <a:lstStyle/>
        <a:p>
          <a:endParaRPr lang="ru-RU"/>
        </a:p>
      </dgm:t>
    </dgm:pt>
    <dgm:pt modelId="{FB188FB7-5C12-48FD-9A89-00F59372EE4E}" type="pres">
      <dgm:prSet presAssocID="{6E20798C-0688-4CC4-9519-D0931CB03E77}" presName="parTrans" presStyleLbl="sibTrans2D1" presStyleIdx="2" presStyleCnt="5" custAng="10823984"/>
      <dgm:spPr/>
      <dgm:t>
        <a:bodyPr/>
        <a:lstStyle/>
        <a:p>
          <a:endParaRPr lang="ru-RU"/>
        </a:p>
      </dgm:t>
    </dgm:pt>
    <dgm:pt modelId="{39ED2686-FDEF-4D26-8B6D-A7D71A0F3283}" type="pres">
      <dgm:prSet presAssocID="{6E20798C-0688-4CC4-9519-D0931CB03E77}" presName="connectorText" presStyleLbl="sibTrans2D1" presStyleIdx="2" presStyleCnt="5"/>
      <dgm:spPr/>
      <dgm:t>
        <a:bodyPr/>
        <a:lstStyle/>
        <a:p>
          <a:endParaRPr lang="ru-RU"/>
        </a:p>
      </dgm:t>
    </dgm:pt>
    <dgm:pt modelId="{5A24CCB9-652D-4124-94DF-2A417D17C64F}" type="pres">
      <dgm:prSet presAssocID="{5F413AE8-ABB3-49B4-8D56-7C798D35A60E}" presName="node" presStyleLbl="node1" presStyleIdx="2" presStyleCnt="5" custRadScaleRad="188708" custRadScaleInc="-81625">
        <dgm:presLayoutVars>
          <dgm:bulletEnabled val="1"/>
        </dgm:presLayoutVars>
      </dgm:prSet>
      <dgm:spPr/>
      <dgm:t>
        <a:bodyPr/>
        <a:lstStyle/>
        <a:p>
          <a:endParaRPr lang="ru-RU"/>
        </a:p>
      </dgm:t>
    </dgm:pt>
    <dgm:pt modelId="{E884ECAE-D776-4118-B64F-FED6F06C1812}" type="pres">
      <dgm:prSet presAssocID="{6D8549C6-0ABC-47B6-A02A-6C215F7DCC30}" presName="parTrans" presStyleLbl="sibTrans2D1" presStyleIdx="3" presStyleCnt="5" custAng="10824336"/>
      <dgm:spPr/>
      <dgm:t>
        <a:bodyPr/>
        <a:lstStyle/>
        <a:p>
          <a:endParaRPr lang="ru-RU"/>
        </a:p>
      </dgm:t>
    </dgm:pt>
    <dgm:pt modelId="{4B607984-FDE7-40EC-99F0-D7D10192AE42}" type="pres">
      <dgm:prSet presAssocID="{6D8549C6-0ABC-47B6-A02A-6C215F7DCC30}" presName="connectorText" presStyleLbl="sibTrans2D1" presStyleIdx="3" presStyleCnt="5"/>
      <dgm:spPr/>
      <dgm:t>
        <a:bodyPr/>
        <a:lstStyle/>
        <a:p>
          <a:endParaRPr lang="ru-RU"/>
        </a:p>
      </dgm:t>
    </dgm:pt>
    <dgm:pt modelId="{B092B970-706F-4E99-B6BA-D6C3AB46C1D9}" type="pres">
      <dgm:prSet presAssocID="{35043B38-5C80-4824-8814-B5E286CFACEE}" presName="node" presStyleLbl="node1" presStyleIdx="3" presStyleCnt="5" custRadScaleRad="197560" custRadScaleInc="79447">
        <dgm:presLayoutVars>
          <dgm:bulletEnabled val="1"/>
        </dgm:presLayoutVars>
      </dgm:prSet>
      <dgm:spPr/>
      <dgm:t>
        <a:bodyPr/>
        <a:lstStyle/>
        <a:p>
          <a:endParaRPr lang="ru-RU"/>
        </a:p>
      </dgm:t>
    </dgm:pt>
    <dgm:pt modelId="{12A7FB07-7E77-4B44-B241-FEA60E34744A}" type="pres">
      <dgm:prSet presAssocID="{856C5A2A-7C28-4B72-8213-1C480AB27601}" presName="parTrans" presStyleLbl="sibTrans2D1" presStyleIdx="4" presStyleCnt="5" custAng="10761796" custScaleX="114673" custScaleY="101294"/>
      <dgm:spPr/>
      <dgm:t>
        <a:bodyPr/>
        <a:lstStyle/>
        <a:p>
          <a:endParaRPr lang="ru-RU"/>
        </a:p>
      </dgm:t>
    </dgm:pt>
    <dgm:pt modelId="{A8779A48-95A7-4882-A7F4-E98581012256}" type="pres">
      <dgm:prSet presAssocID="{856C5A2A-7C28-4B72-8213-1C480AB27601}" presName="connectorText" presStyleLbl="sibTrans2D1" presStyleIdx="4" presStyleCnt="5"/>
      <dgm:spPr/>
      <dgm:t>
        <a:bodyPr/>
        <a:lstStyle/>
        <a:p>
          <a:endParaRPr lang="ru-RU"/>
        </a:p>
      </dgm:t>
    </dgm:pt>
    <dgm:pt modelId="{77EE17AB-9549-4881-B704-D5DA16B09215}" type="pres">
      <dgm:prSet presAssocID="{29E73F4B-4395-46C3-B9C9-49F6B56735C2}" presName="node" presStyleLbl="node1" presStyleIdx="4" presStyleCnt="5" custRadScaleRad="181409" custRadScaleInc="16744">
        <dgm:presLayoutVars>
          <dgm:bulletEnabled val="1"/>
        </dgm:presLayoutVars>
      </dgm:prSet>
      <dgm:spPr/>
      <dgm:t>
        <a:bodyPr/>
        <a:lstStyle/>
        <a:p>
          <a:endParaRPr lang="ru-RU"/>
        </a:p>
      </dgm:t>
    </dgm:pt>
  </dgm:ptLst>
  <dgm:cxnLst>
    <dgm:cxn modelId="{4C7A2FDB-C35D-46B6-86BC-A8E571EDC3BC}" type="presOf" srcId="{6D8549C6-0ABC-47B6-A02A-6C215F7DCC30}" destId="{E884ECAE-D776-4118-B64F-FED6F06C1812}" srcOrd="0" destOrd="0" presId="urn:microsoft.com/office/officeart/2005/8/layout/radial5"/>
    <dgm:cxn modelId="{010738C9-A4D8-4EDA-A191-040C1E1538E5}" type="presOf" srcId="{0C2B90CF-E7BA-4407-8267-2DD8F1CA369B}" destId="{FB23923E-D989-4D65-8DAA-D64E306E8324}" srcOrd="0" destOrd="0" presId="urn:microsoft.com/office/officeart/2005/8/layout/radial5"/>
    <dgm:cxn modelId="{94F303CA-26BD-49C6-916B-D42F28AE0642}" type="presOf" srcId="{6DA2CC9B-32FA-4FC9-82F8-CF3812291E99}" destId="{2D2A230A-F3D1-43DA-AC36-70116CE83CD4}" srcOrd="0" destOrd="0" presId="urn:microsoft.com/office/officeart/2005/8/layout/radial5"/>
    <dgm:cxn modelId="{8098C6A9-FDA4-4CD3-AA08-3ADE20782990}" type="presOf" srcId="{4BB56288-469D-470D-BAFB-6ECDF8960640}" destId="{4F8519BC-42C9-41FB-B5E9-19C13F85CC97}" srcOrd="0" destOrd="0" presId="urn:microsoft.com/office/officeart/2005/8/layout/radial5"/>
    <dgm:cxn modelId="{2FEAD88D-EF75-4F9A-A26A-6B5306B0F6C4}" type="presOf" srcId="{4BB56288-469D-470D-BAFB-6ECDF8960640}" destId="{AB0E5CF4-F854-47C0-B14F-9E484EFB7162}" srcOrd="1" destOrd="0" presId="urn:microsoft.com/office/officeart/2005/8/layout/radial5"/>
    <dgm:cxn modelId="{377B56C3-E374-4246-B386-00CB6735F19C}" srcId="{E5B53EA0-8A0D-4B1A-B8B9-1BC16B450067}" destId="{35043B38-5C80-4824-8814-B5E286CFACEE}" srcOrd="3" destOrd="0" parTransId="{6D8549C6-0ABC-47B6-A02A-6C215F7DCC30}" sibTransId="{FAE726D0-48AC-4297-A08B-F3BB19896C43}"/>
    <dgm:cxn modelId="{91590961-E150-4424-9630-73FD980FD4F5}" type="presOf" srcId="{6E20798C-0688-4CC4-9519-D0931CB03E77}" destId="{FB188FB7-5C12-48FD-9A89-00F59372EE4E}" srcOrd="0" destOrd="0" presId="urn:microsoft.com/office/officeart/2005/8/layout/radial5"/>
    <dgm:cxn modelId="{EA4455B2-2362-4625-9166-3E3F560BA347}" type="presOf" srcId="{EA5051EF-296C-4C88-B5BE-93C91FEC4E1D}" destId="{E26520DC-06ED-47C2-A2A8-6B727EBE8120}" srcOrd="1" destOrd="0" presId="urn:microsoft.com/office/officeart/2005/8/layout/radial5"/>
    <dgm:cxn modelId="{DA6C4DA4-0AEE-4791-ADA0-222D6917F41A}" type="presOf" srcId="{856C5A2A-7C28-4B72-8213-1C480AB27601}" destId="{12A7FB07-7E77-4B44-B241-FEA60E34744A}" srcOrd="0" destOrd="0" presId="urn:microsoft.com/office/officeart/2005/8/layout/radial5"/>
    <dgm:cxn modelId="{5D6BA522-8282-403D-AE58-DF9C16439F4C}" type="presOf" srcId="{29E73F4B-4395-46C3-B9C9-49F6B56735C2}" destId="{77EE17AB-9549-4881-B704-D5DA16B09215}" srcOrd="0" destOrd="0" presId="urn:microsoft.com/office/officeart/2005/8/layout/radial5"/>
    <dgm:cxn modelId="{711D1259-22B8-4A46-95C8-A7B26F27B0A4}" srcId="{E5B53EA0-8A0D-4B1A-B8B9-1BC16B450067}" destId="{29E73F4B-4395-46C3-B9C9-49F6B56735C2}" srcOrd="4" destOrd="0" parTransId="{856C5A2A-7C28-4B72-8213-1C480AB27601}" sibTransId="{F78E63AF-D110-4EDE-8738-05310AFF506C}"/>
    <dgm:cxn modelId="{7F21110C-D288-4800-979C-58E8DB683C06}" srcId="{0C2B90CF-E7BA-4407-8267-2DD8F1CA369B}" destId="{E5B53EA0-8A0D-4B1A-B8B9-1BC16B450067}" srcOrd="0" destOrd="0" parTransId="{C55B0F89-8CAB-4FFB-834E-EEA17B2C3338}" sibTransId="{5CCB3469-0FBE-4DF0-8CA3-D35931FCED8F}"/>
    <dgm:cxn modelId="{2E791AAC-7C16-4BE5-9D9C-788F0AA26A91}" type="presOf" srcId="{6D8549C6-0ABC-47B6-A02A-6C215F7DCC30}" destId="{4B607984-FDE7-40EC-99F0-D7D10192AE42}" srcOrd="1" destOrd="0" presId="urn:microsoft.com/office/officeart/2005/8/layout/radial5"/>
    <dgm:cxn modelId="{2D199A90-978A-49F4-A6A4-2E9F46C8AEB1}" srcId="{E5B53EA0-8A0D-4B1A-B8B9-1BC16B450067}" destId="{5F413AE8-ABB3-49B4-8D56-7C798D35A60E}" srcOrd="2" destOrd="0" parTransId="{6E20798C-0688-4CC4-9519-D0931CB03E77}" sibTransId="{DA44C7A0-3AE4-4EFE-9D1F-35EA76466421}"/>
    <dgm:cxn modelId="{897F47FA-4B8A-4CA2-86FC-278426D0D21E}" type="presOf" srcId="{856C5A2A-7C28-4B72-8213-1C480AB27601}" destId="{A8779A48-95A7-4882-A7F4-E98581012256}" srcOrd="1" destOrd="0" presId="urn:microsoft.com/office/officeart/2005/8/layout/radial5"/>
    <dgm:cxn modelId="{B4B559FF-C4D6-41B7-825E-71316E22987E}" type="presOf" srcId="{32B8CF8A-5D16-45B8-928F-55F9B163F7F6}" destId="{9BF0760F-DF28-46A1-9C3F-5D0D9445E4F3}" srcOrd="0" destOrd="0" presId="urn:microsoft.com/office/officeart/2005/8/layout/radial5"/>
    <dgm:cxn modelId="{CE5C5625-A9CB-4A45-B8B8-09E50F28C068}" srcId="{E5B53EA0-8A0D-4B1A-B8B9-1BC16B450067}" destId="{32B8CF8A-5D16-45B8-928F-55F9B163F7F6}" srcOrd="0" destOrd="0" parTransId="{EA5051EF-296C-4C88-B5BE-93C91FEC4E1D}" sibTransId="{127EA2B0-F512-4181-A557-23B47B017A0F}"/>
    <dgm:cxn modelId="{D5DCEC8E-291D-4463-88FF-AD437964AB6A}" type="presOf" srcId="{EA5051EF-296C-4C88-B5BE-93C91FEC4E1D}" destId="{AF57E518-D6ED-4829-8B4A-57350678AF2C}" srcOrd="0" destOrd="0" presId="urn:microsoft.com/office/officeart/2005/8/layout/radial5"/>
    <dgm:cxn modelId="{A53F82CF-5361-4213-AD5B-76410C594B8B}" type="presOf" srcId="{6E20798C-0688-4CC4-9519-D0931CB03E77}" destId="{39ED2686-FDEF-4D26-8B6D-A7D71A0F3283}" srcOrd="1" destOrd="0" presId="urn:microsoft.com/office/officeart/2005/8/layout/radial5"/>
    <dgm:cxn modelId="{C619B74F-19CF-4006-A18D-5495FDF13926}" type="presOf" srcId="{35043B38-5C80-4824-8814-B5E286CFACEE}" destId="{B092B970-706F-4E99-B6BA-D6C3AB46C1D9}" srcOrd="0" destOrd="0" presId="urn:microsoft.com/office/officeart/2005/8/layout/radial5"/>
    <dgm:cxn modelId="{6ACCA211-1A24-4ECE-B755-E5F55021C5C5}" type="presOf" srcId="{E5B53EA0-8A0D-4B1A-B8B9-1BC16B450067}" destId="{9DBB17CC-E40C-4ECF-BABC-46037C25FB7C}" srcOrd="0" destOrd="0" presId="urn:microsoft.com/office/officeart/2005/8/layout/radial5"/>
    <dgm:cxn modelId="{6D2E18D9-AE1C-49D6-B222-F1EFF5AF36D7}" srcId="{E5B53EA0-8A0D-4B1A-B8B9-1BC16B450067}" destId="{6DA2CC9B-32FA-4FC9-82F8-CF3812291E99}" srcOrd="1" destOrd="0" parTransId="{4BB56288-469D-470D-BAFB-6ECDF8960640}" sibTransId="{FC03BADB-8E29-441E-AA95-1482C5FDA911}"/>
    <dgm:cxn modelId="{1D3717EE-7767-41F6-9B15-777BB40250BB}" type="presOf" srcId="{5F413AE8-ABB3-49B4-8D56-7C798D35A60E}" destId="{5A24CCB9-652D-4124-94DF-2A417D17C64F}" srcOrd="0" destOrd="0" presId="urn:microsoft.com/office/officeart/2005/8/layout/radial5"/>
    <dgm:cxn modelId="{9CF860FD-3B4A-4BB4-9A76-013A9EC009DD}" type="presParOf" srcId="{FB23923E-D989-4D65-8DAA-D64E306E8324}" destId="{9DBB17CC-E40C-4ECF-BABC-46037C25FB7C}" srcOrd="0" destOrd="0" presId="urn:microsoft.com/office/officeart/2005/8/layout/radial5"/>
    <dgm:cxn modelId="{EA49E1C3-5409-4513-87CF-C08D7DB83623}" type="presParOf" srcId="{FB23923E-D989-4D65-8DAA-D64E306E8324}" destId="{AF57E518-D6ED-4829-8B4A-57350678AF2C}" srcOrd="1" destOrd="0" presId="urn:microsoft.com/office/officeart/2005/8/layout/radial5"/>
    <dgm:cxn modelId="{84E2B11D-44C4-43CA-8A09-404215FA3145}" type="presParOf" srcId="{AF57E518-D6ED-4829-8B4A-57350678AF2C}" destId="{E26520DC-06ED-47C2-A2A8-6B727EBE8120}" srcOrd="0" destOrd="0" presId="urn:microsoft.com/office/officeart/2005/8/layout/radial5"/>
    <dgm:cxn modelId="{09BB5354-38F4-4A01-B94A-B82C3E2F9955}" type="presParOf" srcId="{FB23923E-D989-4D65-8DAA-D64E306E8324}" destId="{9BF0760F-DF28-46A1-9C3F-5D0D9445E4F3}" srcOrd="2" destOrd="0" presId="urn:microsoft.com/office/officeart/2005/8/layout/radial5"/>
    <dgm:cxn modelId="{98BFD2C7-53D5-4C3E-962B-632EE7E976E3}" type="presParOf" srcId="{FB23923E-D989-4D65-8DAA-D64E306E8324}" destId="{4F8519BC-42C9-41FB-B5E9-19C13F85CC97}" srcOrd="3" destOrd="0" presId="urn:microsoft.com/office/officeart/2005/8/layout/radial5"/>
    <dgm:cxn modelId="{F5158D44-0463-48C5-B3EB-2502D1A4F5A2}" type="presParOf" srcId="{4F8519BC-42C9-41FB-B5E9-19C13F85CC97}" destId="{AB0E5CF4-F854-47C0-B14F-9E484EFB7162}" srcOrd="0" destOrd="0" presId="urn:microsoft.com/office/officeart/2005/8/layout/radial5"/>
    <dgm:cxn modelId="{CE06F998-EF56-4048-A301-51E9999D9BE4}" type="presParOf" srcId="{FB23923E-D989-4D65-8DAA-D64E306E8324}" destId="{2D2A230A-F3D1-43DA-AC36-70116CE83CD4}" srcOrd="4" destOrd="0" presId="urn:microsoft.com/office/officeart/2005/8/layout/radial5"/>
    <dgm:cxn modelId="{5A81AE1B-8FFF-408E-B44A-B3A53F26BAC9}" type="presParOf" srcId="{FB23923E-D989-4D65-8DAA-D64E306E8324}" destId="{FB188FB7-5C12-48FD-9A89-00F59372EE4E}" srcOrd="5" destOrd="0" presId="urn:microsoft.com/office/officeart/2005/8/layout/radial5"/>
    <dgm:cxn modelId="{EFF4918B-93F0-4743-A5F7-EA3FD36FB43D}" type="presParOf" srcId="{FB188FB7-5C12-48FD-9A89-00F59372EE4E}" destId="{39ED2686-FDEF-4D26-8B6D-A7D71A0F3283}" srcOrd="0" destOrd="0" presId="urn:microsoft.com/office/officeart/2005/8/layout/radial5"/>
    <dgm:cxn modelId="{93C99527-90CA-4428-8628-25487BF09F3C}" type="presParOf" srcId="{FB23923E-D989-4D65-8DAA-D64E306E8324}" destId="{5A24CCB9-652D-4124-94DF-2A417D17C64F}" srcOrd="6" destOrd="0" presId="urn:microsoft.com/office/officeart/2005/8/layout/radial5"/>
    <dgm:cxn modelId="{E96688DF-6350-4D32-A714-49DB2E51A747}" type="presParOf" srcId="{FB23923E-D989-4D65-8DAA-D64E306E8324}" destId="{E884ECAE-D776-4118-B64F-FED6F06C1812}" srcOrd="7" destOrd="0" presId="urn:microsoft.com/office/officeart/2005/8/layout/radial5"/>
    <dgm:cxn modelId="{D15AD7A9-3B1D-4706-91A1-95D8607D3F8D}" type="presParOf" srcId="{E884ECAE-D776-4118-B64F-FED6F06C1812}" destId="{4B607984-FDE7-40EC-99F0-D7D10192AE42}" srcOrd="0" destOrd="0" presId="urn:microsoft.com/office/officeart/2005/8/layout/radial5"/>
    <dgm:cxn modelId="{4B5300D7-F2F3-41FD-80B6-FBBD41F5FBE7}" type="presParOf" srcId="{FB23923E-D989-4D65-8DAA-D64E306E8324}" destId="{B092B970-706F-4E99-B6BA-D6C3AB46C1D9}" srcOrd="8" destOrd="0" presId="urn:microsoft.com/office/officeart/2005/8/layout/radial5"/>
    <dgm:cxn modelId="{86D84531-B8E3-4AC3-BEEF-C5DD355DB0DB}" type="presParOf" srcId="{FB23923E-D989-4D65-8DAA-D64E306E8324}" destId="{12A7FB07-7E77-4B44-B241-FEA60E34744A}" srcOrd="9" destOrd="0" presId="urn:microsoft.com/office/officeart/2005/8/layout/radial5"/>
    <dgm:cxn modelId="{E3B7A5FF-AB44-4BE6-8AF5-55DDA8F8B622}" type="presParOf" srcId="{12A7FB07-7E77-4B44-B241-FEA60E34744A}" destId="{A8779A48-95A7-4882-A7F4-E98581012256}" srcOrd="0" destOrd="0" presId="urn:microsoft.com/office/officeart/2005/8/layout/radial5"/>
    <dgm:cxn modelId="{D6C3E876-33F5-48AF-A923-A2AE033F063C}" type="presParOf" srcId="{FB23923E-D989-4D65-8DAA-D64E306E8324}" destId="{77EE17AB-9549-4881-B704-D5DA16B09215}" srcOrd="10" destOrd="0" presId="urn:microsoft.com/office/officeart/2005/8/layout/radial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ECBF27-9B77-4EC0-8A5A-F9AF24174C18}" type="doc">
      <dgm:prSet loTypeId="urn:microsoft.com/office/officeart/2005/8/layout/vProcess5" loCatId="process" qsTypeId="urn:microsoft.com/office/officeart/2005/8/quickstyle/3d1" qsCatId="3D" csTypeId="urn:microsoft.com/office/officeart/2005/8/colors/accent0_1" csCatId="mainScheme" phldr="1"/>
      <dgm:spPr/>
      <dgm:t>
        <a:bodyPr/>
        <a:lstStyle/>
        <a:p>
          <a:endParaRPr lang="ru-RU"/>
        </a:p>
      </dgm:t>
    </dgm:pt>
    <dgm:pt modelId="{F8810218-0B81-4C9F-A800-7A605793ACC5}">
      <dgm:prSet phldrT="[Текст]"/>
      <dgm:spPr/>
      <dgm:t>
        <a:bodyPr/>
        <a:lstStyle/>
        <a:p>
          <a:pPr algn="ctr"/>
          <a:r>
            <a:rPr lang="ru-RU" dirty="0" smtClean="0"/>
            <a:t>Здание 1</a:t>
          </a:r>
          <a:endParaRPr lang="ru-RU" dirty="0"/>
        </a:p>
      </dgm:t>
    </dgm:pt>
    <dgm:pt modelId="{F5AE2F38-B503-4171-B76B-25702A77289A}" type="parTrans" cxnId="{BA4C54DB-2BC5-4473-A82B-817474FE13B9}">
      <dgm:prSet/>
      <dgm:spPr/>
      <dgm:t>
        <a:bodyPr/>
        <a:lstStyle/>
        <a:p>
          <a:endParaRPr lang="ru-RU"/>
        </a:p>
      </dgm:t>
    </dgm:pt>
    <dgm:pt modelId="{ECEC90E0-AAD2-451B-9D8D-FA161C0C984F}" type="sibTrans" cxnId="{BA4C54DB-2BC5-4473-A82B-817474FE13B9}">
      <dgm:prSet/>
      <dgm:spPr/>
      <dgm:t>
        <a:bodyPr/>
        <a:lstStyle/>
        <a:p>
          <a:endParaRPr lang="ru-RU" dirty="0"/>
        </a:p>
      </dgm:t>
    </dgm:pt>
    <dgm:pt modelId="{A929084A-17D3-4798-8D58-D546F4BCFAF5}">
      <dgm:prSet phldrT="[Текст]"/>
      <dgm:spPr/>
      <dgm:t>
        <a:bodyPr/>
        <a:lstStyle/>
        <a:p>
          <a:pPr algn="ctr"/>
          <a:r>
            <a:rPr lang="ru-RU" dirty="0" smtClean="0"/>
            <a:t>Восточное крыло</a:t>
          </a:r>
          <a:endParaRPr lang="ru-RU" dirty="0"/>
        </a:p>
      </dgm:t>
    </dgm:pt>
    <dgm:pt modelId="{73081F82-73BD-4AA9-B55E-5913981918A6}" type="parTrans" cxnId="{4CDCF390-14F5-4394-9714-448F48EF8862}">
      <dgm:prSet/>
      <dgm:spPr/>
      <dgm:t>
        <a:bodyPr/>
        <a:lstStyle/>
        <a:p>
          <a:endParaRPr lang="ru-RU"/>
        </a:p>
      </dgm:t>
    </dgm:pt>
    <dgm:pt modelId="{DCA9D19A-BF38-4718-8AE5-64AA2088689A}" type="sibTrans" cxnId="{4CDCF390-14F5-4394-9714-448F48EF8862}">
      <dgm:prSet/>
      <dgm:spPr/>
      <dgm:t>
        <a:bodyPr/>
        <a:lstStyle/>
        <a:p>
          <a:endParaRPr lang="ru-RU" dirty="0"/>
        </a:p>
      </dgm:t>
    </dgm:pt>
    <dgm:pt modelId="{0F8BFB08-9C95-45A4-B598-E7DF820EB715}">
      <dgm:prSet phldrT="[Текст]"/>
      <dgm:spPr/>
      <dgm:t>
        <a:bodyPr/>
        <a:lstStyle/>
        <a:p>
          <a:pPr algn="ctr"/>
          <a:r>
            <a:rPr lang="ru-RU" dirty="0" smtClean="0"/>
            <a:t>2 этаж</a:t>
          </a:r>
          <a:endParaRPr lang="ru-RU" dirty="0"/>
        </a:p>
      </dgm:t>
    </dgm:pt>
    <dgm:pt modelId="{A604ED57-E1A1-4E58-AA9F-4EBBF67603D8}" type="parTrans" cxnId="{09D54AEB-1A86-4BDE-899D-45B7F609AD7B}">
      <dgm:prSet/>
      <dgm:spPr/>
      <dgm:t>
        <a:bodyPr/>
        <a:lstStyle/>
        <a:p>
          <a:endParaRPr lang="ru-RU"/>
        </a:p>
      </dgm:t>
    </dgm:pt>
    <dgm:pt modelId="{08892738-3D75-4B9B-B95E-E018BAEA8087}" type="sibTrans" cxnId="{09D54AEB-1A86-4BDE-899D-45B7F609AD7B}">
      <dgm:prSet/>
      <dgm:spPr/>
      <dgm:t>
        <a:bodyPr/>
        <a:lstStyle/>
        <a:p>
          <a:endParaRPr lang="ru-RU" dirty="0"/>
        </a:p>
      </dgm:t>
    </dgm:pt>
    <dgm:pt modelId="{0E0355A7-C40C-480C-A977-1788E19B5CA0}">
      <dgm:prSet/>
      <dgm:spPr/>
      <dgm:t>
        <a:bodyPr/>
        <a:lstStyle/>
        <a:p>
          <a:pPr algn="ctr"/>
          <a:r>
            <a:rPr lang="ru-RU" dirty="0" smtClean="0"/>
            <a:t>Комната 123</a:t>
          </a:r>
          <a:endParaRPr lang="ru-RU" dirty="0"/>
        </a:p>
      </dgm:t>
    </dgm:pt>
    <dgm:pt modelId="{7EF56EA6-CA1F-43B8-8DBB-2B5E00B14929}" type="parTrans" cxnId="{FA18F242-FC88-483F-8B76-31AE66882282}">
      <dgm:prSet/>
      <dgm:spPr/>
      <dgm:t>
        <a:bodyPr/>
        <a:lstStyle/>
        <a:p>
          <a:endParaRPr lang="ru-RU"/>
        </a:p>
      </dgm:t>
    </dgm:pt>
    <dgm:pt modelId="{93BFD7CF-C31D-46C6-9369-EDDC6E5E37D6}" type="sibTrans" cxnId="{FA18F242-FC88-483F-8B76-31AE66882282}">
      <dgm:prSet/>
      <dgm:spPr/>
      <dgm:t>
        <a:bodyPr/>
        <a:lstStyle/>
        <a:p>
          <a:endParaRPr lang="ru-RU"/>
        </a:p>
      </dgm:t>
    </dgm:pt>
    <dgm:pt modelId="{16B4788D-78AD-4D80-81B9-01F79748E362}" type="pres">
      <dgm:prSet presAssocID="{27ECBF27-9B77-4EC0-8A5A-F9AF24174C18}" presName="outerComposite" presStyleCnt="0">
        <dgm:presLayoutVars>
          <dgm:chMax val="5"/>
          <dgm:dir/>
          <dgm:resizeHandles val="exact"/>
        </dgm:presLayoutVars>
      </dgm:prSet>
      <dgm:spPr/>
      <dgm:t>
        <a:bodyPr/>
        <a:lstStyle/>
        <a:p>
          <a:endParaRPr lang="ru-RU"/>
        </a:p>
      </dgm:t>
    </dgm:pt>
    <dgm:pt modelId="{AD822401-BD06-401E-A872-FABE9B23C7A0}" type="pres">
      <dgm:prSet presAssocID="{27ECBF27-9B77-4EC0-8A5A-F9AF24174C18}" presName="dummyMaxCanvas" presStyleCnt="0">
        <dgm:presLayoutVars/>
      </dgm:prSet>
      <dgm:spPr/>
    </dgm:pt>
    <dgm:pt modelId="{106E4303-617A-4882-B7E0-B45BA22DFB10}" type="pres">
      <dgm:prSet presAssocID="{27ECBF27-9B77-4EC0-8A5A-F9AF24174C18}" presName="FourNodes_1" presStyleLbl="node1" presStyleIdx="0" presStyleCnt="4">
        <dgm:presLayoutVars>
          <dgm:bulletEnabled val="1"/>
        </dgm:presLayoutVars>
      </dgm:prSet>
      <dgm:spPr/>
      <dgm:t>
        <a:bodyPr/>
        <a:lstStyle/>
        <a:p>
          <a:endParaRPr lang="ru-RU"/>
        </a:p>
      </dgm:t>
    </dgm:pt>
    <dgm:pt modelId="{C36F4CCF-79C6-411D-9C61-B5D5C0855F92}" type="pres">
      <dgm:prSet presAssocID="{27ECBF27-9B77-4EC0-8A5A-F9AF24174C18}" presName="FourNodes_2" presStyleLbl="node1" presStyleIdx="1" presStyleCnt="4">
        <dgm:presLayoutVars>
          <dgm:bulletEnabled val="1"/>
        </dgm:presLayoutVars>
      </dgm:prSet>
      <dgm:spPr/>
      <dgm:t>
        <a:bodyPr/>
        <a:lstStyle/>
        <a:p>
          <a:endParaRPr lang="ru-RU"/>
        </a:p>
      </dgm:t>
    </dgm:pt>
    <dgm:pt modelId="{C1139CCE-FAC2-4255-BF5D-9F9D1DF32D61}" type="pres">
      <dgm:prSet presAssocID="{27ECBF27-9B77-4EC0-8A5A-F9AF24174C18}" presName="FourNodes_3" presStyleLbl="node1" presStyleIdx="2" presStyleCnt="4">
        <dgm:presLayoutVars>
          <dgm:bulletEnabled val="1"/>
        </dgm:presLayoutVars>
      </dgm:prSet>
      <dgm:spPr/>
      <dgm:t>
        <a:bodyPr/>
        <a:lstStyle/>
        <a:p>
          <a:endParaRPr lang="ru-RU"/>
        </a:p>
      </dgm:t>
    </dgm:pt>
    <dgm:pt modelId="{BD57F3B5-4CDF-4903-9CA7-6F51F23522FF}" type="pres">
      <dgm:prSet presAssocID="{27ECBF27-9B77-4EC0-8A5A-F9AF24174C18}" presName="FourNodes_4" presStyleLbl="node1" presStyleIdx="3" presStyleCnt="4">
        <dgm:presLayoutVars>
          <dgm:bulletEnabled val="1"/>
        </dgm:presLayoutVars>
      </dgm:prSet>
      <dgm:spPr/>
      <dgm:t>
        <a:bodyPr/>
        <a:lstStyle/>
        <a:p>
          <a:endParaRPr lang="ru-RU"/>
        </a:p>
      </dgm:t>
    </dgm:pt>
    <dgm:pt modelId="{DD0FF920-803D-4909-9EFA-BFE576026EF2}" type="pres">
      <dgm:prSet presAssocID="{27ECBF27-9B77-4EC0-8A5A-F9AF24174C18}" presName="FourConn_1-2" presStyleLbl="fgAccFollowNode1" presStyleIdx="0" presStyleCnt="3">
        <dgm:presLayoutVars>
          <dgm:bulletEnabled val="1"/>
        </dgm:presLayoutVars>
      </dgm:prSet>
      <dgm:spPr/>
      <dgm:t>
        <a:bodyPr/>
        <a:lstStyle/>
        <a:p>
          <a:endParaRPr lang="ru-RU"/>
        </a:p>
      </dgm:t>
    </dgm:pt>
    <dgm:pt modelId="{D5320F5C-936C-4EF3-9C91-FDD11D6F6E22}" type="pres">
      <dgm:prSet presAssocID="{27ECBF27-9B77-4EC0-8A5A-F9AF24174C18}" presName="FourConn_2-3" presStyleLbl="fgAccFollowNode1" presStyleIdx="1" presStyleCnt="3">
        <dgm:presLayoutVars>
          <dgm:bulletEnabled val="1"/>
        </dgm:presLayoutVars>
      </dgm:prSet>
      <dgm:spPr/>
      <dgm:t>
        <a:bodyPr/>
        <a:lstStyle/>
        <a:p>
          <a:endParaRPr lang="ru-RU"/>
        </a:p>
      </dgm:t>
    </dgm:pt>
    <dgm:pt modelId="{82FE896E-E6E6-4A84-9726-01606F06C2CF}" type="pres">
      <dgm:prSet presAssocID="{27ECBF27-9B77-4EC0-8A5A-F9AF24174C18}" presName="FourConn_3-4" presStyleLbl="fgAccFollowNode1" presStyleIdx="2" presStyleCnt="3">
        <dgm:presLayoutVars>
          <dgm:bulletEnabled val="1"/>
        </dgm:presLayoutVars>
      </dgm:prSet>
      <dgm:spPr/>
      <dgm:t>
        <a:bodyPr/>
        <a:lstStyle/>
        <a:p>
          <a:endParaRPr lang="ru-RU"/>
        </a:p>
      </dgm:t>
    </dgm:pt>
    <dgm:pt modelId="{0FC92F0D-2684-48F2-8358-3E58F5DAFF4A}" type="pres">
      <dgm:prSet presAssocID="{27ECBF27-9B77-4EC0-8A5A-F9AF24174C18}" presName="FourNodes_1_text" presStyleLbl="node1" presStyleIdx="3" presStyleCnt="4">
        <dgm:presLayoutVars>
          <dgm:bulletEnabled val="1"/>
        </dgm:presLayoutVars>
      </dgm:prSet>
      <dgm:spPr/>
      <dgm:t>
        <a:bodyPr/>
        <a:lstStyle/>
        <a:p>
          <a:endParaRPr lang="ru-RU"/>
        </a:p>
      </dgm:t>
    </dgm:pt>
    <dgm:pt modelId="{DBF051FF-C40E-42F5-A1C9-8568D115D3D8}" type="pres">
      <dgm:prSet presAssocID="{27ECBF27-9B77-4EC0-8A5A-F9AF24174C18}" presName="FourNodes_2_text" presStyleLbl="node1" presStyleIdx="3" presStyleCnt="4">
        <dgm:presLayoutVars>
          <dgm:bulletEnabled val="1"/>
        </dgm:presLayoutVars>
      </dgm:prSet>
      <dgm:spPr/>
      <dgm:t>
        <a:bodyPr/>
        <a:lstStyle/>
        <a:p>
          <a:endParaRPr lang="ru-RU"/>
        </a:p>
      </dgm:t>
    </dgm:pt>
    <dgm:pt modelId="{CFE26D3D-7806-4377-9F9F-3D68E9426E7F}" type="pres">
      <dgm:prSet presAssocID="{27ECBF27-9B77-4EC0-8A5A-F9AF24174C18}" presName="FourNodes_3_text" presStyleLbl="node1" presStyleIdx="3" presStyleCnt="4">
        <dgm:presLayoutVars>
          <dgm:bulletEnabled val="1"/>
        </dgm:presLayoutVars>
      </dgm:prSet>
      <dgm:spPr/>
      <dgm:t>
        <a:bodyPr/>
        <a:lstStyle/>
        <a:p>
          <a:endParaRPr lang="ru-RU"/>
        </a:p>
      </dgm:t>
    </dgm:pt>
    <dgm:pt modelId="{9C9D3FB7-32F4-4B82-9812-D4CEF0A513C6}" type="pres">
      <dgm:prSet presAssocID="{27ECBF27-9B77-4EC0-8A5A-F9AF24174C18}" presName="FourNodes_4_text" presStyleLbl="node1" presStyleIdx="3" presStyleCnt="4">
        <dgm:presLayoutVars>
          <dgm:bulletEnabled val="1"/>
        </dgm:presLayoutVars>
      </dgm:prSet>
      <dgm:spPr/>
      <dgm:t>
        <a:bodyPr/>
        <a:lstStyle/>
        <a:p>
          <a:endParaRPr lang="ru-RU"/>
        </a:p>
      </dgm:t>
    </dgm:pt>
  </dgm:ptLst>
  <dgm:cxnLst>
    <dgm:cxn modelId="{A9B75363-9C4C-4642-8555-B2C37D2D83E8}" type="presOf" srcId="{A929084A-17D3-4798-8D58-D546F4BCFAF5}" destId="{DBF051FF-C40E-42F5-A1C9-8568D115D3D8}" srcOrd="1" destOrd="0" presId="urn:microsoft.com/office/officeart/2005/8/layout/vProcess5"/>
    <dgm:cxn modelId="{789A81D4-8EE7-47F8-AAC8-23AC6AC98DCF}" type="presOf" srcId="{DCA9D19A-BF38-4718-8AE5-64AA2088689A}" destId="{D5320F5C-936C-4EF3-9C91-FDD11D6F6E22}" srcOrd="0" destOrd="0" presId="urn:microsoft.com/office/officeart/2005/8/layout/vProcess5"/>
    <dgm:cxn modelId="{F139C255-3744-4105-9533-D03D5DD9F898}" type="presOf" srcId="{0E0355A7-C40C-480C-A977-1788E19B5CA0}" destId="{9C9D3FB7-32F4-4B82-9812-D4CEF0A513C6}" srcOrd="1" destOrd="0" presId="urn:microsoft.com/office/officeart/2005/8/layout/vProcess5"/>
    <dgm:cxn modelId="{4CDCF390-14F5-4394-9714-448F48EF8862}" srcId="{27ECBF27-9B77-4EC0-8A5A-F9AF24174C18}" destId="{A929084A-17D3-4798-8D58-D546F4BCFAF5}" srcOrd="1" destOrd="0" parTransId="{73081F82-73BD-4AA9-B55E-5913981918A6}" sibTransId="{DCA9D19A-BF38-4718-8AE5-64AA2088689A}"/>
    <dgm:cxn modelId="{FA18F242-FC88-483F-8B76-31AE66882282}" srcId="{27ECBF27-9B77-4EC0-8A5A-F9AF24174C18}" destId="{0E0355A7-C40C-480C-A977-1788E19B5CA0}" srcOrd="3" destOrd="0" parTransId="{7EF56EA6-CA1F-43B8-8DBB-2B5E00B14929}" sibTransId="{93BFD7CF-C31D-46C6-9369-EDDC6E5E37D6}"/>
    <dgm:cxn modelId="{4C97D422-732F-4985-983A-D1E03A4A46C6}" type="presOf" srcId="{F8810218-0B81-4C9F-A800-7A605793ACC5}" destId="{106E4303-617A-4882-B7E0-B45BA22DFB10}" srcOrd="0" destOrd="0" presId="urn:microsoft.com/office/officeart/2005/8/layout/vProcess5"/>
    <dgm:cxn modelId="{C1B04E58-A160-4F60-9C5B-A44A5FDB6B58}" type="presOf" srcId="{0F8BFB08-9C95-45A4-B598-E7DF820EB715}" destId="{C1139CCE-FAC2-4255-BF5D-9F9D1DF32D61}" srcOrd="0" destOrd="0" presId="urn:microsoft.com/office/officeart/2005/8/layout/vProcess5"/>
    <dgm:cxn modelId="{BA4C54DB-2BC5-4473-A82B-817474FE13B9}" srcId="{27ECBF27-9B77-4EC0-8A5A-F9AF24174C18}" destId="{F8810218-0B81-4C9F-A800-7A605793ACC5}" srcOrd="0" destOrd="0" parTransId="{F5AE2F38-B503-4171-B76B-25702A77289A}" sibTransId="{ECEC90E0-AAD2-451B-9D8D-FA161C0C984F}"/>
    <dgm:cxn modelId="{F2EA2812-6ED8-4288-92BE-2718BAE6D1C7}" type="presOf" srcId="{A929084A-17D3-4798-8D58-D546F4BCFAF5}" destId="{C36F4CCF-79C6-411D-9C61-B5D5C0855F92}" srcOrd="0" destOrd="0" presId="urn:microsoft.com/office/officeart/2005/8/layout/vProcess5"/>
    <dgm:cxn modelId="{A9A124C6-9EF3-4267-8317-4EB4B8141ACD}" type="presOf" srcId="{F8810218-0B81-4C9F-A800-7A605793ACC5}" destId="{0FC92F0D-2684-48F2-8358-3E58F5DAFF4A}" srcOrd="1" destOrd="0" presId="urn:microsoft.com/office/officeart/2005/8/layout/vProcess5"/>
    <dgm:cxn modelId="{394EC4F6-2B89-43EC-8257-602DEADF32FE}" type="presOf" srcId="{0E0355A7-C40C-480C-A977-1788E19B5CA0}" destId="{BD57F3B5-4CDF-4903-9CA7-6F51F23522FF}" srcOrd="0" destOrd="0" presId="urn:microsoft.com/office/officeart/2005/8/layout/vProcess5"/>
    <dgm:cxn modelId="{52739757-3FF7-4188-9ED1-AC2E85C968DA}" type="presOf" srcId="{0F8BFB08-9C95-45A4-B598-E7DF820EB715}" destId="{CFE26D3D-7806-4377-9F9F-3D68E9426E7F}" srcOrd="1" destOrd="0" presId="urn:microsoft.com/office/officeart/2005/8/layout/vProcess5"/>
    <dgm:cxn modelId="{09D54AEB-1A86-4BDE-899D-45B7F609AD7B}" srcId="{27ECBF27-9B77-4EC0-8A5A-F9AF24174C18}" destId="{0F8BFB08-9C95-45A4-B598-E7DF820EB715}" srcOrd="2" destOrd="0" parTransId="{A604ED57-E1A1-4E58-AA9F-4EBBF67603D8}" sibTransId="{08892738-3D75-4B9B-B95E-E018BAEA8087}"/>
    <dgm:cxn modelId="{5191FB61-50D8-42D7-9906-1506A77F0FD2}" type="presOf" srcId="{ECEC90E0-AAD2-451B-9D8D-FA161C0C984F}" destId="{DD0FF920-803D-4909-9EFA-BFE576026EF2}" srcOrd="0" destOrd="0" presId="urn:microsoft.com/office/officeart/2005/8/layout/vProcess5"/>
    <dgm:cxn modelId="{F5D32A1D-F734-431D-941D-06242A264F4E}" type="presOf" srcId="{08892738-3D75-4B9B-B95E-E018BAEA8087}" destId="{82FE896E-E6E6-4A84-9726-01606F06C2CF}" srcOrd="0" destOrd="0" presId="urn:microsoft.com/office/officeart/2005/8/layout/vProcess5"/>
    <dgm:cxn modelId="{41CCA859-1912-400A-B045-B18F5542A0CA}" type="presOf" srcId="{27ECBF27-9B77-4EC0-8A5A-F9AF24174C18}" destId="{16B4788D-78AD-4D80-81B9-01F79748E362}" srcOrd="0" destOrd="0" presId="urn:microsoft.com/office/officeart/2005/8/layout/vProcess5"/>
    <dgm:cxn modelId="{63669E4B-1A78-41BF-A561-BFB65BBF8701}" type="presParOf" srcId="{16B4788D-78AD-4D80-81B9-01F79748E362}" destId="{AD822401-BD06-401E-A872-FABE9B23C7A0}" srcOrd="0" destOrd="0" presId="urn:microsoft.com/office/officeart/2005/8/layout/vProcess5"/>
    <dgm:cxn modelId="{60A6D4C4-52C9-4D8D-82D2-C6337E909CD2}" type="presParOf" srcId="{16B4788D-78AD-4D80-81B9-01F79748E362}" destId="{106E4303-617A-4882-B7E0-B45BA22DFB10}" srcOrd="1" destOrd="0" presId="urn:microsoft.com/office/officeart/2005/8/layout/vProcess5"/>
    <dgm:cxn modelId="{0A5BE4AA-3536-4D0D-9423-8A3CD461F07E}" type="presParOf" srcId="{16B4788D-78AD-4D80-81B9-01F79748E362}" destId="{C36F4CCF-79C6-411D-9C61-B5D5C0855F92}" srcOrd="2" destOrd="0" presId="urn:microsoft.com/office/officeart/2005/8/layout/vProcess5"/>
    <dgm:cxn modelId="{800C636F-3819-4DDA-8BF5-0334C5AF90C2}" type="presParOf" srcId="{16B4788D-78AD-4D80-81B9-01F79748E362}" destId="{C1139CCE-FAC2-4255-BF5D-9F9D1DF32D61}" srcOrd="3" destOrd="0" presId="urn:microsoft.com/office/officeart/2005/8/layout/vProcess5"/>
    <dgm:cxn modelId="{60E575F9-2D36-41E1-BA62-99E75456F255}" type="presParOf" srcId="{16B4788D-78AD-4D80-81B9-01F79748E362}" destId="{BD57F3B5-4CDF-4903-9CA7-6F51F23522FF}" srcOrd="4" destOrd="0" presId="urn:microsoft.com/office/officeart/2005/8/layout/vProcess5"/>
    <dgm:cxn modelId="{619BA180-1248-4602-B559-DD794A4B79CF}" type="presParOf" srcId="{16B4788D-78AD-4D80-81B9-01F79748E362}" destId="{DD0FF920-803D-4909-9EFA-BFE576026EF2}" srcOrd="5" destOrd="0" presId="urn:microsoft.com/office/officeart/2005/8/layout/vProcess5"/>
    <dgm:cxn modelId="{2C52C2E4-0870-4ADC-83BD-9A94E6541A80}" type="presParOf" srcId="{16B4788D-78AD-4D80-81B9-01F79748E362}" destId="{D5320F5C-936C-4EF3-9C91-FDD11D6F6E22}" srcOrd="6" destOrd="0" presId="urn:microsoft.com/office/officeart/2005/8/layout/vProcess5"/>
    <dgm:cxn modelId="{140678A5-E162-4CE4-AAEF-71CB145578C1}" type="presParOf" srcId="{16B4788D-78AD-4D80-81B9-01F79748E362}" destId="{82FE896E-E6E6-4A84-9726-01606F06C2CF}" srcOrd="7" destOrd="0" presId="urn:microsoft.com/office/officeart/2005/8/layout/vProcess5"/>
    <dgm:cxn modelId="{6B96AF9D-D1CD-4B6D-9858-3B9D96301BB1}" type="presParOf" srcId="{16B4788D-78AD-4D80-81B9-01F79748E362}" destId="{0FC92F0D-2684-48F2-8358-3E58F5DAFF4A}" srcOrd="8" destOrd="0" presId="urn:microsoft.com/office/officeart/2005/8/layout/vProcess5"/>
    <dgm:cxn modelId="{BD1C73DF-B91C-4659-9C7A-86F3AA630A2D}" type="presParOf" srcId="{16B4788D-78AD-4D80-81B9-01F79748E362}" destId="{DBF051FF-C40E-42F5-A1C9-8568D115D3D8}" srcOrd="9" destOrd="0" presId="urn:microsoft.com/office/officeart/2005/8/layout/vProcess5"/>
    <dgm:cxn modelId="{4621F955-0FE4-4CBF-8B3B-33FE5AE86BAB}" type="presParOf" srcId="{16B4788D-78AD-4D80-81B9-01F79748E362}" destId="{CFE26D3D-7806-4377-9F9F-3D68E9426E7F}" srcOrd="10" destOrd="0" presId="urn:microsoft.com/office/officeart/2005/8/layout/vProcess5"/>
    <dgm:cxn modelId="{5E313204-155A-4101-A914-32132BB50919}" type="presParOf" srcId="{16B4788D-78AD-4D80-81B9-01F79748E362}" destId="{9C9D3FB7-32F4-4B82-9812-D4CEF0A513C6}" srcOrd="11"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10A939-129E-48A5-9250-AEAC8A7E7EB3}" type="doc">
      <dgm:prSet loTypeId="urn:microsoft.com/office/officeart/2005/8/layout/hList7" loCatId="list" qsTypeId="urn:microsoft.com/office/officeart/2005/8/quickstyle/3d1" qsCatId="3D" csTypeId="urn:microsoft.com/office/officeart/2005/8/colors/accent0_3" csCatId="mainScheme" phldr="1"/>
      <dgm:spPr/>
    </dgm:pt>
    <dgm:pt modelId="{25F4BF28-6D29-4373-B191-136F5BD49ABE}">
      <dgm:prSet phldrT="[Текст]" custT="1"/>
      <dgm:spPr/>
      <dgm:t>
        <a:bodyPr/>
        <a:lstStyle/>
        <a:p>
          <a:r>
            <a:rPr lang="ru-RU" sz="1800" dirty="0" smtClean="0"/>
            <a:t>Отправка сообщений по электронной почте</a:t>
          </a:r>
          <a:endParaRPr lang="ru-RU" sz="1800" dirty="0"/>
        </a:p>
      </dgm:t>
    </dgm:pt>
    <dgm:pt modelId="{2C98E916-AFCA-4003-9C0E-531EC36DAFC2}" type="parTrans" cxnId="{7DE5BD99-EA4D-4489-90BC-5C607A79A7DF}">
      <dgm:prSet/>
      <dgm:spPr/>
      <dgm:t>
        <a:bodyPr/>
        <a:lstStyle/>
        <a:p>
          <a:endParaRPr lang="ru-RU"/>
        </a:p>
      </dgm:t>
    </dgm:pt>
    <dgm:pt modelId="{25FC3D59-6120-470A-A79C-BBA566DDB34F}" type="sibTrans" cxnId="{7DE5BD99-EA4D-4489-90BC-5C607A79A7DF}">
      <dgm:prSet/>
      <dgm:spPr/>
      <dgm:t>
        <a:bodyPr/>
        <a:lstStyle/>
        <a:p>
          <a:endParaRPr lang="ru-RU"/>
        </a:p>
      </dgm:t>
    </dgm:pt>
    <dgm:pt modelId="{41E3B17C-EB1E-4B2D-B2FA-C4E2F9ECC3C0}">
      <dgm:prSet phldrT="[Текст]" custT="1"/>
      <dgm:spPr/>
      <dgm:t>
        <a:bodyPr/>
        <a:lstStyle/>
        <a:p>
          <a:r>
            <a:rPr lang="ru-RU" sz="1800" dirty="0" smtClean="0"/>
            <a:t>Отправка </a:t>
          </a:r>
          <a:r>
            <a:rPr lang="en-US" sz="1800" dirty="0" smtClean="0"/>
            <a:t>SMS</a:t>
          </a:r>
          <a:endParaRPr lang="ru-RU" sz="1800" dirty="0"/>
        </a:p>
      </dgm:t>
    </dgm:pt>
    <dgm:pt modelId="{771F7B32-704B-4115-A046-AB4A4E45303A}" type="parTrans" cxnId="{53786DCF-C390-445D-BB76-840F080A84EB}">
      <dgm:prSet/>
      <dgm:spPr/>
      <dgm:t>
        <a:bodyPr/>
        <a:lstStyle/>
        <a:p>
          <a:endParaRPr lang="ru-RU"/>
        </a:p>
      </dgm:t>
    </dgm:pt>
    <dgm:pt modelId="{E372639D-959D-4CA7-ABF8-43364CE4D3CB}" type="sibTrans" cxnId="{53786DCF-C390-445D-BB76-840F080A84EB}">
      <dgm:prSet/>
      <dgm:spPr/>
      <dgm:t>
        <a:bodyPr/>
        <a:lstStyle/>
        <a:p>
          <a:endParaRPr lang="ru-RU"/>
        </a:p>
      </dgm:t>
    </dgm:pt>
    <dgm:pt modelId="{3CE0DE97-309B-4F83-AF67-0F6055174106}">
      <dgm:prSet phldrT="[Текст]" custT="1"/>
      <dgm:spPr/>
      <dgm:t>
        <a:bodyPr/>
        <a:lstStyle/>
        <a:p>
          <a:r>
            <a:rPr lang="ru-RU" sz="1800" dirty="0" smtClean="0"/>
            <a:t>Дозвон на телефон</a:t>
          </a:r>
          <a:endParaRPr lang="ru-RU" sz="1800" dirty="0"/>
        </a:p>
      </dgm:t>
    </dgm:pt>
    <dgm:pt modelId="{1364FC7F-6169-42C1-AB55-E21180ABEC35}" type="parTrans" cxnId="{845C7132-7FA8-4087-820C-1887C9402AE6}">
      <dgm:prSet/>
      <dgm:spPr/>
      <dgm:t>
        <a:bodyPr/>
        <a:lstStyle/>
        <a:p>
          <a:endParaRPr lang="ru-RU"/>
        </a:p>
      </dgm:t>
    </dgm:pt>
    <dgm:pt modelId="{02602D13-8B98-46F9-9157-9EAF60C896F3}" type="sibTrans" cxnId="{845C7132-7FA8-4087-820C-1887C9402AE6}">
      <dgm:prSet/>
      <dgm:spPr/>
      <dgm:t>
        <a:bodyPr/>
        <a:lstStyle/>
        <a:p>
          <a:endParaRPr lang="ru-RU"/>
        </a:p>
      </dgm:t>
    </dgm:pt>
    <dgm:pt modelId="{D1120DF6-374E-4EEA-AB73-8BBAB6930F2D}" type="pres">
      <dgm:prSet presAssocID="{FD10A939-129E-48A5-9250-AEAC8A7E7EB3}" presName="Name0" presStyleCnt="0">
        <dgm:presLayoutVars>
          <dgm:dir/>
          <dgm:resizeHandles val="exact"/>
        </dgm:presLayoutVars>
      </dgm:prSet>
      <dgm:spPr/>
    </dgm:pt>
    <dgm:pt modelId="{3A6F00F5-C5ED-4625-828F-32B3A2E26947}" type="pres">
      <dgm:prSet presAssocID="{FD10A939-129E-48A5-9250-AEAC8A7E7EB3}" presName="fgShape" presStyleLbl="fgShp" presStyleIdx="0" presStyleCnt="1"/>
      <dgm:spPr/>
    </dgm:pt>
    <dgm:pt modelId="{FFCD758E-1109-4398-8640-D62BB1F7C030}" type="pres">
      <dgm:prSet presAssocID="{FD10A939-129E-48A5-9250-AEAC8A7E7EB3}" presName="linComp" presStyleCnt="0"/>
      <dgm:spPr/>
    </dgm:pt>
    <dgm:pt modelId="{9209F93B-7B2E-4777-9DB8-373B132D7CA8}" type="pres">
      <dgm:prSet presAssocID="{25F4BF28-6D29-4373-B191-136F5BD49ABE}" presName="compNode" presStyleCnt="0"/>
      <dgm:spPr/>
    </dgm:pt>
    <dgm:pt modelId="{11F2535C-D840-4973-A0FB-63182819AE25}" type="pres">
      <dgm:prSet presAssocID="{25F4BF28-6D29-4373-B191-136F5BD49ABE}" presName="bkgdShape" presStyleLbl="node1" presStyleIdx="0" presStyleCnt="3"/>
      <dgm:spPr/>
      <dgm:t>
        <a:bodyPr/>
        <a:lstStyle/>
        <a:p>
          <a:endParaRPr lang="ru-RU"/>
        </a:p>
      </dgm:t>
    </dgm:pt>
    <dgm:pt modelId="{A7B9DD9A-C9EE-4047-8A39-7B660C3DF772}" type="pres">
      <dgm:prSet presAssocID="{25F4BF28-6D29-4373-B191-136F5BD49ABE}" presName="nodeTx" presStyleLbl="node1" presStyleIdx="0" presStyleCnt="3">
        <dgm:presLayoutVars>
          <dgm:bulletEnabled val="1"/>
        </dgm:presLayoutVars>
      </dgm:prSet>
      <dgm:spPr/>
      <dgm:t>
        <a:bodyPr/>
        <a:lstStyle/>
        <a:p>
          <a:endParaRPr lang="ru-RU"/>
        </a:p>
      </dgm:t>
    </dgm:pt>
    <dgm:pt modelId="{ADB437C1-81E7-407F-8FB7-A8DD9CB2124C}" type="pres">
      <dgm:prSet presAssocID="{25F4BF28-6D29-4373-B191-136F5BD49ABE}" presName="invisiNode" presStyleLbl="node1" presStyleIdx="0" presStyleCnt="3"/>
      <dgm:spPr/>
    </dgm:pt>
    <dgm:pt modelId="{0D6C5E58-AFD9-476B-8497-6957D91C0D07}" type="pres">
      <dgm:prSet presAssocID="{25F4BF28-6D29-4373-B191-136F5BD49ABE}" presName="imagNode" presStyleLbl="fgImgPlace1" presStyleIdx="0" presStyleCnt="3"/>
      <dgm:spPr>
        <a:blipFill rotWithShape="0">
          <a:blip xmlns:r="http://schemas.openxmlformats.org/officeDocument/2006/relationships" r:embed="rId1"/>
          <a:stretch>
            <a:fillRect/>
          </a:stretch>
        </a:blipFill>
      </dgm:spPr>
    </dgm:pt>
    <dgm:pt modelId="{D2C45111-DB92-4F50-891C-FC8F61545AED}" type="pres">
      <dgm:prSet presAssocID="{25FC3D59-6120-470A-A79C-BBA566DDB34F}" presName="sibTrans" presStyleLbl="sibTrans2D1" presStyleIdx="0" presStyleCnt="0"/>
      <dgm:spPr/>
      <dgm:t>
        <a:bodyPr/>
        <a:lstStyle/>
        <a:p>
          <a:endParaRPr lang="ru-RU"/>
        </a:p>
      </dgm:t>
    </dgm:pt>
    <dgm:pt modelId="{4543E76D-D09C-48D4-A262-D961D37623AC}" type="pres">
      <dgm:prSet presAssocID="{41E3B17C-EB1E-4B2D-B2FA-C4E2F9ECC3C0}" presName="compNode" presStyleCnt="0"/>
      <dgm:spPr/>
    </dgm:pt>
    <dgm:pt modelId="{DDD74B0F-7F45-40B2-BC7C-18605EB2FFA3}" type="pres">
      <dgm:prSet presAssocID="{41E3B17C-EB1E-4B2D-B2FA-C4E2F9ECC3C0}" presName="bkgdShape" presStyleLbl="node1" presStyleIdx="1" presStyleCnt="3"/>
      <dgm:spPr/>
      <dgm:t>
        <a:bodyPr/>
        <a:lstStyle/>
        <a:p>
          <a:endParaRPr lang="ru-RU"/>
        </a:p>
      </dgm:t>
    </dgm:pt>
    <dgm:pt modelId="{9A95DA00-FAFE-4A13-9B16-7BF7EDF8EEFC}" type="pres">
      <dgm:prSet presAssocID="{41E3B17C-EB1E-4B2D-B2FA-C4E2F9ECC3C0}" presName="nodeTx" presStyleLbl="node1" presStyleIdx="1" presStyleCnt="3">
        <dgm:presLayoutVars>
          <dgm:bulletEnabled val="1"/>
        </dgm:presLayoutVars>
      </dgm:prSet>
      <dgm:spPr/>
      <dgm:t>
        <a:bodyPr/>
        <a:lstStyle/>
        <a:p>
          <a:endParaRPr lang="ru-RU"/>
        </a:p>
      </dgm:t>
    </dgm:pt>
    <dgm:pt modelId="{FEC0D76D-EB07-4E58-94A6-37E59313BB4A}" type="pres">
      <dgm:prSet presAssocID="{41E3B17C-EB1E-4B2D-B2FA-C4E2F9ECC3C0}" presName="invisiNode" presStyleLbl="node1" presStyleIdx="1" presStyleCnt="3"/>
      <dgm:spPr/>
    </dgm:pt>
    <dgm:pt modelId="{9FB94852-7A0E-472B-8B21-EBD8DECB9E39}" type="pres">
      <dgm:prSet presAssocID="{41E3B17C-EB1E-4B2D-B2FA-C4E2F9ECC3C0}" presName="imagNode" presStyleLbl="fgImgPlace1" presStyleIdx="1" presStyleCnt="3"/>
      <dgm:spPr>
        <a:blipFill rotWithShape="0">
          <a:blip xmlns:r="http://schemas.openxmlformats.org/officeDocument/2006/relationships" r:embed="rId2">
            <a:grayscl/>
          </a:blip>
          <a:stretch>
            <a:fillRect/>
          </a:stretch>
        </a:blipFill>
      </dgm:spPr>
    </dgm:pt>
    <dgm:pt modelId="{6162454F-266E-4276-8A93-21CC23B09136}" type="pres">
      <dgm:prSet presAssocID="{E372639D-959D-4CA7-ABF8-43364CE4D3CB}" presName="sibTrans" presStyleLbl="sibTrans2D1" presStyleIdx="0" presStyleCnt="0"/>
      <dgm:spPr/>
      <dgm:t>
        <a:bodyPr/>
        <a:lstStyle/>
        <a:p>
          <a:endParaRPr lang="ru-RU"/>
        </a:p>
      </dgm:t>
    </dgm:pt>
    <dgm:pt modelId="{A73AFA88-E4D3-4257-8D5A-E9A5BFCF7CAF}" type="pres">
      <dgm:prSet presAssocID="{3CE0DE97-309B-4F83-AF67-0F6055174106}" presName="compNode" presStyleCnt="0"/>
      <dgm:spPr/>
    </dgm:pt>
    <dgm:pt modelId="{45510599-9EC1-4A1C-B648-BE51DDD41B62}" type="pres">
      <dgm:prSet presAssocID="{3CE0DE97-309B-4F83-AF67-0F6055174106}" presName="bkgdShape" presStyleLbl="node1" presStyleIdx="2" presStyleCnt="3"/>
      <dgm:spPr/>
      <dgm:t>
        <a:bodyPr/>
        <a:lstStyle/>
        <a:p>
          <a:endParaRPr lang="ru-RU"/>
        </a:p>
      </dgm:t>
    </dgm:pt>
    <dgm:pt modelId="{153FD5C8-9AB1-43BB-99BF-AA971C2EA0BA}" type="pres">
      <dgm:prSet presAssocID="{3CE0DE97-309B-4F83-AF67-0F6055174106}" presName="nodeTx" presStyleLbl="node1" presStyleIdx="2" presStyleCnt="3">
        <dgm:presLayoutVars>
          <dgm:bulletEnabled val="1"/>
        </dgm:presLayoutVars>
      </dgm:prSet>
      <dgm:spPr/>
      <dgm:t>
        <a:bodyPr/>
        <a:lstStyle/>
        <a:p>
          <a:endParaRPr lang="ru-RU"/>
        </a:p>
      </dgm:t>
    </dgm:pt>
    <dgm:pt modelId="{79E030A3-B3FD-4835-8A71-2D7958F71237}" type="pres">
      <dgm:prSet presAssocID="{3CE0DE97-309B-4F83-AF67-0F6055174106}" presName="invisiNode" presStyleLbl="node1" presStyleIdx="2" presStyleCnt="3"/>
      <dgm:spPr/>
    </dgm:pt>
    <dgm:pt modelId="{6779BAEF-9E71-4BF2-8EC0-A1A0C4E1BA62}" type="pres">
      <dgm:prSet presAssocID="{3CE0DE97-309B-4F83-AF67-0F6055174106}" presName="imagNode" presStyleLbl="fgImgPlace1" presStyleIdx="2" presStyleCnt="3"/>
      <dgm:spPr>
        <a:blipFill rotWithShape="0">
          <a:blip xmlns:r="http://schemas.openxmlformats.org/officeDocument/2006/relationships" r:embed="rId3"/>
          <a:stretch>
            <a:fillRect/>
          </a:stretch>
        </a:blipFill>
      </dgm:spPr>
    </dgm:pt>
  </dgm:ptLst>
  <dgm:cxnLst>
    <dgm:cxn modelId="{D76F826E-1D96-48AB-9756-7AF7647187C7}" type="presOf" srcId="{25F4BF28-6D29-4373-B191-136F5BD49ABE}" destId="{A7B9DD9A-C9EE-4047-8A39-7B660C3DF772}" srcOrd="1" destOrd="0" presId="urn:microsoft.com/office/officeart/2005/8/layout/hList7"/>
    <dgm:cxn modelId="{0DC0F8D7-48C5-4D32-B497-BF3E09ED3980}" type="presOf" srcId="{41E3B17C-EB1E-4B2D-B2FA-C4E2F9ECC3C0}" destId="{9A95DA00-FAFE-4A13-9B16-7BF7EDF8EEFC}" srcOrd="1" destOrd="0" presId="urn:microsoft.com/office/officeart/2005/8/layout/hList7"/>
    <dgm:cxn modelId="{7DE5BD99-EA4D-4489-90BC-5C607A79A7DF}" srcId="{FD10A939-129E-48A5-9250-AEAC8A7E7EB3}" destId="{25F4BF28-6D29-4373-B191-136F5BD49ABE}" srcOrd="0" destOrd="0" parTransId="{2C98E916-AFCA-4003-9C0E-531EC36DAFC2}" sibTransId="{25FC3D59-6120-470A-A79C-BBA566DDB34F}"/>
    <dgm:cxn modelId="{E7F48872-34F8-4A05-8470-5BF810EB6F37}" type="presOf" srcId="{3CE0DE97-309B-4F83-AF67-0F6055174106}" destId="{153FD5C8-9AB1-43BB-99BF-AA971C2EA0BA}" srcOrd="1" destOrd="0" presId="urn:microsoft.com/office/officeart/2005/8/layout/hList7"/>
    <dgm:cxn modelId="{0C9DA163-2D62-4E90-A9C6-F5B49241C8CB}" type="presOf" srcId="{41E3B17C-EB1E-4B2D-B2FA-C4E2F9ECC3C0}" destId="{DDD74B0F-7F45-40B2-BC7C-18605EB2FFA3}" srcOrd="0" destOrd="0" presId="urn:microsoft.com/office/officeart/2005/8/layout/hList7"/>
    <dgm:cxn modelId="{422A67A7-5396-47E9-BEA0-25CD3CC5C375}" type="presOf" srcId="{E372639D-959D-4CA7-ABF8-43364CE4D3CB}" destId="{6162454F-266E-4276-8A93-21CC23B09136}" srcOrd="0" destOrd="0" presId="urn:microsoft.com/office/officeart/2005/8/layout/hList7"/>
    <dgm:cxn modelId="{84C60CFD-14D6-483D-AB92-08294FCE18BF}" type="presOf" srcId="{3CE0DE97-309B-4F83-AF67-0F6055174106}" destId="{45510599-9EC1-4A1C-B648-BE51DDD41B62}" srcOrd="0" destOrd="0" presId="urn:microsoft.com/office/officeart/2005/8/layout/hList7"/>
    <dgm:cxn modelId="{8F20CF84-3CEA-4BB0-9B8D-C1B711DD9056}" type="presOf" srcId="{FD10A939-129E-48A5-9250-AEAC8A7E7EB3}" destId="{D1120DF6-374E-4EEA-AB73-8BBAB6930F2D}" srcOrd="0" destOrd="0" presId="urn:microsoft.com/office/officeart/2005/8/layout/hList7"/>
    <dgm:cxn modelId="{845C7132-7FA8-4087-820C-1887C9402AE6}" srcId="{FD10A939-129E-48A5-9250-AEAC8A7E7EB3}" destId="{3CE0DE97-309B-4F83-AF67-0F6055174106}" srcOrd="2" destOrd="0" parTransId="{1364FC7F-6169-42C1-AB55-E21180ABEC35}" sibTransId="{02602D13-8B98-46F9-9157-9EAF60C896F3}"/>
    <dgm:cxn modelId="{53786DCF-C390-445D-BB76-840F080A84EB}" srcId="{FD10A939-129E-48A5-9250-AEAC8A7E7EB3}" destId="{41E3B17C-EB1E-4B2D-B2FA-C4E2F9ECC3C0}" srcOrd="1" destOrd="0" parTransId="{771F7B32-704B-4115-A046-AB4A4E45303A}" sibTransId="{E372639D-959D-4CA7-ABF8-43364CE4D3CB}"/>
    <dgm:cxn modelId="{07471733-ED0C-48C4-8186-E430C91E1BB4}" type="presOf" srcId="{25F4BF28-6D29-4373-B191-136F5BD49ABE}" destId="{11F2535C-D840-4973-A0FB-63182819AE25}" srcOrd="0" destOrd="0" presId="urn:microsoft.com/office/officeart/2005/8/layout/hList7"/>
    <dgm:cxn modelId="{07368552-DE1C-44B9-825E-DA92207B8E90}" type="presOf" srcId="{25FC3D59-6120-470A-A79C-BBA566DDB34F}" destId="{D2C45111-DB92-4F50-891C-FC8F61545AED}" srcOrd="0" destOrd="0" presId="urn:microsoft.com/office/officeart/2005/8/layout/hList7"/>
    <dgm:cxn modelId="{2D42C163-BDB1-4C65-A8B6-5B31A87BEA45}" type="presParOf" srcId="{D1120DF6-374E-4EEA-AB73-8BBAB6930F2D}" destId="{3A6F00F5-C5ED-4625-828F-32B3A2E26947}" srcOrd="0" destOrd="0" presId="urn:microsoft.com/office/officeart/2005/8/layout/hList7"/>
    <dgm:cxn modelId="{80F616C8-EA45-4794-BEFD-2A842D2117F5}" type="presParOf" srcId="{D1120DF6-374E-4EEA-AB73-8BBAB6930F2D}" destId="{FFCD758E-1109-4398-8640-D62BB1F7C030}" srcOrd="1" destOrd="0" presId="urn:microsoft.com/office/officeart/2005/8/layout/hList7"/>
    <dgm:cxn modelId="{4C5C5C87-50A9-4CD2-8C0E-4648F1512619}" type="presParOf" srcId="{FFCD758E-1109-4398-8640-D62BB1F7C030}" destId="{9209F93B-7B2E-4777-9DB8-373B132D7CA8}" srcOrd="0" destOrd="0" presId="urn:microsoft.com/office/officeart/2005/8/layout/hList7"/>
    <dgm:cxn modelId="{614335FE-36B8-410D-AF43-569ACEC1E13F}" type="presParOf" srcId="{9209F93B-7B2E-4777-9DB8-373B132D7CA8}" destId="{11F2535C-D840-4973-A0FB-63182819AE25}" srcOrd="0" destOrd="0" presId="urn:microsoft.com/office/officeart/2005/8/layout/hList7"/>
    <dgm:cxn modelId="{7F080821-9E77-473D-8941-2F0D0050EB0F}" type="presParOf" srcId="{9209F93B-7B2E-4777-9DB8-373B132D7CA8}" destId="{A7B9DD9A-C9EE-4047-8A39-7B660C3DF772}" srcOrd="1" destOrd="0" presId="urn:microsoft.com/office/officeart/2005/8/layout/hList7"/>
    <dgm:cxn modelId="{145DCD25-A3CC-4978-A0D4-9EC1FC4CC962}" type="presParOf" srcId="{9209F93B-7B2E-4777-9DB8-373B132D7CA8}" destId="{ADB437C1-81E7-407F-8FB7-A8DD9CB2124C}" srcOrd="2" destOrd="0" presId="urn:microsoft.com/office/officeart/2005/8/layout/hList7"/>
    <dgm:cxn modelId="{7BD2DD4A-2C91-409F-BB52-CE9CC5224684}" type="presParOf" srcId="{9209F93B-7B2E-4777-9DB8-373B132D7CA8}" destId="{0D6C5E58-AFD9-476B-8497-6957D91C0D07}" srcOrd="3" destOrd="0" presId="urn:microsoft.com/office/officeart/2005/8/layout/hList7"/>
    <dgm:cxn modelId="{15502344-C5EF-4CDD-A3B3-21DD4D6C7FA5}" type="presParOf" srcId="{FFCD758E-1109-4398-8640-D62BB1F7C030}" destId="{D2C45111-DB92-4F50-891C-FC8F61545AED}" srcOrd="1" destOrd="0" presId="urn:microsoft.com/office/officeart/2005/8/layout/hList7"/>
    <dgm:cxn modelId="{914CEAE6-4512-4BBD-983E-CAFDAAC1AB22}" type="presParOf" srcId="{FFCD758E-1109-4398-8640-D62BB1F7C030}" destId="{4543E76D-D09C-48D4-A262-D961D37623AC}" srcOrd="2" destOrd="0" presId="urn:microsoft.com/office/officeart/2005/8/layout/hList7"/>
    <dgm:cxn modelId="{CD3D4383-1EFE-46DF-8E7A-A55D51FBCBC9}" type="presParOf" srcId="{4543E76D-D09C-48D4-A262-D961D37623AC}" destId="{DDD74B0F-7F45-40B2-BC7C-18605EB2FFA3}" srcOrd="0" destOrd="0" presId="urn:microsoft.com/office/officeart/2005/8/layout/hList7"/>
    <dgm:cxn modelId="{70270894-1F77-465B-9BDB-30C6A2F40110}" type="presParOf" srcId="{4543E76D-D09C-48D4-A262-D961D37623AC}" destId="{9A95DA00-FAFE-4A13-9B16-7BF7EDF8EEFC}" srcOrd="1" destOrd="0" presId="urn:microsoft.com/office/officeart/2005/8/layout/hList7"/>
    <dgm:cxn modelId="{470DFEB4-547E-45E5-BFCA-A1F7B12A2448}" type="presParOf" srcId="{4543E76D-D09C-48D4-A262-D961D37623AC}" destId="{FEC0D76D-EB07-4E58-94A6-37E59313BB4A}" srcOrd="2" destOrd="0" presId="urn:microsoft.com/office/officeart/2005/8/layout/hList7"/>
    <dgm:cxn modelId="{E5398BF9-67D5-4B8F-ADF7-864FC906FA92}" type="presParOf" srcId="{4543E76D-D09C-48D4-A262-D961D37623AC}" destId="{9FB94852-7A0E-472B-8B21-EBD8DECB9E39}" srcOrd="3" destOrd="0" presId="urn:microsoft.com/office/officeart/2005/8/layout/hList7"/>
    <dgm:cxn modelId="{11FA9FE8-BAEA-4598-B1FC-8A26611B79D7}" type="presParOf" srcId="{FFCD758E-1109-4398-8640-D62BB1F7C030}" destId="{6162454F-266E-4276-8A93-21CC23B09136}" srcOrd="3" destOrd="0" presId="urn:microsoft.com/office/officeart/2005/8/layout/hList7"/>
    <dgm:cxn modelId="{503DA5D9-8D70-4557-96E7-05A5A3462FFE}" type="presParOf" srcId="{FFCD758E-1109-4398-8640-D62BB1F7C030}" destId="{A73AFA88-E4D3-4257-8D5A-E9A5BFCF7CAF}" srcOrd="4" destOrd="0" presId="urn:microsoft.com/office/officeart/2005/8/layout/hList7"/>
    <dgm:cxn modelId="{0C6D2532-DCE1-425A-AEB6-CF39C7BD214C}" type="presParOf" srcId="{A73AFA88-E4D3-4257-8D5A-E9A5BFCF7CAF}" destId="{45510599-9EC1-4A1C-B648-BE51DDD41B62}" srcOrd="0" destOrd="0" presId="urn:microsoft.com/office/officeart/2005/8/layout/hList7"/>
    <dgm:cxn modelId="{0EE6CBA3-57AC-461E-9EAC-B1C590C04239}" type="presParOf" srcId="{A73AFA88-E4D3-4257-8D5A-E9A5BFCF7CAF}" destId="{153FD5C8-9AB1-43BB-99BF-AA971C2EA0BA}" srcOrd="1" destOrd="0" presId="urn:microsoft.com/office/officeart/2005/8/layout/hList7"/>
    <dgm:cxn modelId="{D11BD394-2972-4D15-B03A-B4CD4ED97A91}" type="presParOf" srcId="{A73AFA88-E4D3-4257-8D5A-E9A5BFCF7CAF}" destId="{79E030A3-B3FD-4835-8A71-2D7958F71237}" srcOrd="2" destOrd="0" presId="urn:microsoft.com/office/officeart/2005/8/layout/hList7"/>
    <dgm:cxn modelId="{B85BC604-7364-47A6-98F9-99C830C33946}" type="presParOf" srcId="{A73AFA88-E4D3-4257-8D5A-E9A5BFCF7CAF}" destId="{6779BAEF-9E71-4BF2-8EC0-A1A0C4E1BA62}" srcOrd="3" destOrd="0" presId="urn:microsoft.com/office/officeart/2005/8/layout/hList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F2D43A-F420-4670-B4E6-1BEAD2B43ED4}" type="doc">
      <dgm:prSet loTypeId="urn:microsoft.com/office/officeart/2005/8/layout/default" loCatId="list" qsTypeId="urn:microsoft.com/office/officeart/2005/8/quickstyle/3d1" qsCatId="3D" csTypeId="urn:microsoft.com/office/officeart/2005/8/colors/colorful1" csCatId="colorful" phldr="1"/>
      <dgm:spPr/>
      <dgm:t>
        <a:bodyPr/>
        <a:lstStyle/>
        <a:p>
          <a:endParaRPr lang="ru-RU"/>
        </a:p>
      </dgm:t>
    </dgm:pt>
    <dgm:pt modelId="{9B07D6A0-F0E4-444F-8929-7439FD416513}">
      <dgm:prSet phldrT="[Текст]" custT="1"/>
      <dgm:spPr/>
      <dgm:t>
        <a:bodyPr/>
        <a:lstStyle/>
        <a:p>
          <a:r>
            <a:rPr lang="en-US" sz="2100" b="1" dirty="0" smtClean="0"/>
            <a:t>OPC </a:t>
          </a:r>
        </a:p>
        <a:p>
          <a:r>
            <a:rPr lang="en-US" sz="1800" b="1" dirty="0" smtClean="0"/>
            <a:t>Alarms &amp; Events</a:t>
          </a:r>
          <a:endParaRPr lang="ru-RU" sz="1800" b="1" dirty="0" smtClean="0"/>
        </a:p>
      </dgm:t>
    </dgm:pt>
    <dgm:pt modelId="{11C52228-B471-4D83-BB79-7E1E39B4C6DF}" type="parTrans" cxnId="{03CAEEAE-52C5-4DF1-9C76-7411B96111E7}">
      <dgm:prSet/>
      <dgm:spPr/>
      <dgm:t>
        <a:bodyPr/>
        <a:lstStyle/>
        <a:p>
          <a:endParaRPr lang="ru-RU"/>
        </a:p>
      </dgm:t>
    </dgm:pt>
    <dgm:pt modelId="{3CCCA93A-25F7-400D-9FB7-03F06145CC82}" type="sibTrans" cxnId="{03CAEEAE-52C5-4DF1-9C76-7411B96111E7}">
      <dgm:prSet/>
      <dgm:spPr/>
      <dgm:t>
        <a:bodyPr/>
        <a:lstStyle/>
        <a:p>
          <a:endParaRPr lang="ru-RU"/>
        </a:p>
      </dgm:t>
    </dgm:pt>
    <dgm:pt modelId="{52880DDF-29FF-49C7-9319-554BFCD61104}">
      <dgm:prSet phldrT="[Текст]"/>
      <dgm:spPr/>
      <dgm:t>
        <a:bodyPr/>
        <a:lstStyle/>
        <a:p>
          <a:r>
            <a:rPr lang="en-US" b="1" dirty="0" smtClean="0"/>
            <a:t>OPC </a:t>
          </a:r>
          <a:endParaRPr lang="ru-RU" b="1" dirty="0" smtClean="0"/>
        </a:p>
        <a:p>
          <a:r>
            <a:rPr lang="en-US" b="1" dirty="0" smtClean="0"/>
            <a:t>Data Access 2.0</a:t>
          </a:r>
          <a:endParaRPr lang="ru-RU" b="1" dirty="0"/>
        </a:p>
      </dgm:t>
    </dgm:pt>
    <dgm:pt modelId="{DA039CF0-41EB-407A-BC9A-F3B307DC7D06}" type="parTrans" cxnId="{F205BA25-4882-40C6-978C-BD2BAD2517E1}">
      <dgm:prSet/>
      <dgm:spPr/>
      <dgm:t>
        <a:bodyPr/>
        <a:lstStyle/>
        <a:p>
          <a:endParaRPr lang="ru-RU"/>
        </a:p>
      </dgm:t>
    </dgm:pt>
    <dgm:pt modelId="{AD9A3680-36C9-46FD-A043-504940743D15}" type="sibTrans" cxnId="{F205BA25-4882-40C6-978C-BD2BAD2517E1}">
      <dgm:prSet/>
      <dgm:spPr/>
      <dgm:t>
        <a:bodyPr/>
        <a:lstStyle/>
        <a:p>
          <a:endParaRPr lang="ru-RU"/>
        </a:p>
      </dgm:t>
    </dgm:pt>
    <dgm:pt modelId="{B80901A9-4724-470F-9981-8162EED89945}">
      <dgm:prSet phldrT="[Текст]"/>
      <dgm:spPr/>
      <dgm:t>
        <a:bodyPr/>
        <a:lstStyle/>
        <a:p>
          <a:r>
            <a:rPr lang="en-US" b="1" dirty="0" smtClean="0"/>
            <a:t>OPC </a:t>
          </a:r>
        </a:p>
        <a:p>
          <a:r>
            <a:rPr lang="en-US" b="1" dirty="0" smtClean="0"/>
            <a:t>Data Access</a:t>
          </a:r>
        </a:p>
        <a:p>
          <a:r>
            <a:rPr lang="en-US" b="1" dirty="0" smtClean="0"/>
            <a:t>3.0</a:t>
          </a:r>
          <a:endParaRPr lang="ru-RU" b="1" dirty="0"/>
        </a:p>
      </dgm:t>
    </dgm:pt>
    <dgm:pt modelId="{035EE8E2-1703-4AD0-A1F7-FF5771D9C8A7}" type="parTrans" cxnId="{5C44505F-5886-481C-80FB-7DDCA6299CDC}">
      <dgm:prSet/>
      <dgm:spPr/>
      <dgm:t>
        <a:bodyPr/>
        <a:lstStyle/>
        <a:p>
          <a:endParaRPr lang="ru-RU"/>
        </a:p>
      </dgm:t>
    </dgm:pt>
    <dgm:pt modelId="{980E663F-1C7D-4CE4-BDEC-BEF413417351}" type="sibTrans" cxnId="{5C44505F-5886-481C-80FB-7DDCA6299CDC}">
      <dgm:prSet/>
      <dgm:spPr/>
      <dgm:t>
        <a:bodyPr/>
        <a:lstStyle/>
        <a:p>
          <a:endParaRPr lang="ru-RU"/>
        </a:p>
      </dgm:t>
    </dgm:pt>
    <dgm:pt modelId="{67029E3D-74B3-48F6-B807-BB3605FCC906}">
      <dgm:prSet phldrT="[Текст]" custT="1"/>
      <dgm:spPr/>
      <dgm:t>
        <a:bodyPr/>
        <a:lstStyle/>
        <a:p>
          <a:r>
            <a:rPr lang="en-US" sz="2400" b="1" dirty="0" smtClean="0"/>
            <a:t>OPC </a:t>
          </a:r>
        </a:p>
        <a:p>
          <a:r>
            <a:rPr lang="en-US" sz="2400" b="1" dirty="0" smtClean="0"/>
            <a:t>Unified Architecture</a:t>
          </a:r>
          <a:endParaRPr lang="ru-RU" sz="2400" b="1" dirty="0"/>
        </a:p>
      </dgm:t>
    </dgm:pt>
    <dgm:pt modelId="{ABC64AF5-A4AD-4928-9963-1B0B931B7ED2}" type="parTrans" cxnId="{A91D50DA-6330-4E42-820A-823EB6BB2117}">
      <dgm:prSet/>
      <dgm:spPr/>
      <dgm:t>
        <a:bodyPr/>
        <a:lstStyle/>
        <a:p>
          <a:endParaRPr lang="ru-RU"/>
        </a:p>
      </dgm:t>
    </dgm:pt>
    <dgm:pt modelId="{B1EA05F5-4B2E-42D5-8664-CCA426038CB7}" type="sibTrans" cxnId="{A91D50DA-6330-4E42-820A-823EB6BB2117}">
      <dgm:prSet/>
      <dgm:spPr/>
      <dgm:t>
        <a:bodyPr/>
        <a:lstStyle/>
        <a:p>
          <a:endParaRPr lang="ru-RU"/>
        </a:p>
      </dgm:t>
    </dgm:pt>
    <dgm:pt modelId="{F5222C9E-D7A5-4D31-88CC-3724C9E7F01B}">
      <dgm:prSet phldrT="[Текст]"/>
      <dgm:spPr/>
      <dgm:t>
        <a:bodyPr/>
        <a:lstStyle/>
        <a:p>
          <a:r>
            <a:rPr lang="en-US" b="1" dirty="0" smtClean="0"/>
            <a:t>OPC XML </a:t>
          </a:r>
        </a:p>
        <a:p>
          <a:r>
            <a:rPr lang="en-US" b="1" dirty="0" smtClean="0"/>
            <a:t>Data Access</a:t>
          </a:r>
          <a:endParaRPr lang="ru-RU" b="1" dirty="0"/>
        </a:p>
      </dgm:t>
    </dgm:pt>
    <dgm:pt modelId="{247B49E1-AA69-480B-92ED-6AB91493319B}" type="parTrans" cxnId="{4B0A8DAB-28B1-4086-9E4A-31A1CC42A45E}">
      <dgm:prSet/>
      <dgm:spPr/>
      <dgm:t>
        <a:bodyPr/>
        <a:lstStyle/>
        <a:p>
          <a:endParaRPr lang="ru-RU"/>
        </a:p>
      </dgm:t>
    </dgm:pt>
    <dgm:pt modelId="{178D32E1-5D12-475B-A76D-99704385B006}" type="sibTrans" cxnId="{4B0A8DAB-28B1-4086-9E4A-31A1CC42A45E}">
      <dgm:prSet/>
      <dgm:spPr/>
      <dgm:t>
        <a:bodyPr/>
        <a:lstStyle/>
        <a:p>
          <a:endParaRPr lang="ru-RU"/>
        </a:p>
      </dgm:t>
    </dgm:pt>
    <dgm:pt modelId="{40DE434C-BD17-457B-8943-E833B01BA1F7}" type="pres">
      <dgm:prSet presAssocID="{D4F2D43A-F420-4670-B4E6-1BEAD2B43ED4}" presName="diagram" presStyleCnt="0">
        <dgm:presLayoutVars>
          <dgm:dir/>
          <dgm:resizeHandles val="exact"/>
        </dgm:presLayoutVars>
      </dgm:prSet>
      <dgm:spPr/>
      <dgm:t>
        <a:bodyPr/>
        <a:lstStyle/>
        <a:p>
          <a:endParaRPr lang="ru-RU"/>
        </a:p>
      </dgm:t>
    </dgm:pt>
    <dgm:pt modelId="{978AD4DB-82AE-4665-8680-DFB1C7A66AA7}" type="pres">
      <dgm:prSet presAssocID="{9B07D6A0-F0E4-444F-8929-7439FD416513}" presName="node" presStyleLbl="node1" presStyleIdx="0" presStyleCnt="5">
        <dgm:presLayoutVars>
          <dgm:bulletEnabled val="1"/>
        </dgm:presLayoutVars>
      </dgm:prSet>
      <dgm:spPr/>
      <dgm:t>
        <a:bodyPr/>
        <a:lstStyle/>
        <a:p>
          <a:endParaRPr lang="ru-RU"/>
        </a:p>
      </dgm:t>
    </dgm:pt>
    <dgm:pt modelId="{20743A14-121B-4BA2-9787-D17DB2315C85}" type="pres">
      <dgm:prSet presAssocID="{3CCCA93A-25F7-400D-9FB7-03F06145CC82}" presName="sibTrans" presStyleCnt="0"/>
      <dgm:spPr/>
    </dgm:pt>
    <dgm:pt modelId="{613E7A71-98D7-49BD-AB6A-25BA1CECA229}" type="pres">
      <dgm:prSet presAssocID="{52880DDF-29FF-49C7-9319-554BFCD61104}" presName="node" presStyleLbl="node1" presStyleIdx="1" presStyleCnt="5">
        <dgm:presLayoutVars>
          <dgm:bulletEnabled val="1"/>
        </dgm:presLayoutVars>
      </dgm:prSet>
      <dgm:spPr/>
      <dgm:t>
        <a:bodyPr/>
        <a:lstStyle/>
        <a:p>
          <a:endParaRPr lang="ru-RU"/>
        </a:p>
      </dgm:t>
    </dgm:pt>
    <dgm:pt modelId="{7FE38C1C-5252-4E57-B1A9-C5DD010F642B}" type="pres">
      <dgm:prSet presAssocID="{AD9A3680-36C9-46FD-A043-504940743D15}" presName="sibTrans" presStyleCnt="0"/>
      <dgm:spPr/>
    </dgm:pt>
    <dgm:pt modelId="{1D01DA27-573C-4EA9-99C8-14C390AB232F}" type="pres">
      <dgm:prSet presAssocID="{B80901A9-4724-470F-9981-8162EED89945}" presName="node" presStyleLbl="node1" presStyleIdx="2" presStyleCnt="5">
        <dgm:presLayoutVars>
          <dgm:bulletEnabled val="1"/>
        </dgm:presLayoutVars>
      </dgm:prSet>
      <dgm:spPr/>
      <dgm:t>
        <a:bodyPr/>
        <a:lstStyle/>
        <a:p>
          <a:endParaRPr lang="ru-RU"/>
        </a:p>
      </dgm:t>
    </dgm:pt>
    <dgm:pt modelId="{FCD19132-59EF-4D57-A557-561561AA162E}" type="pres">
      <dgm:prSet presAssocID="{980E663F-1C7D-4CE4-BDEC-BEF413417351}" presName="sibTrans" presStyleCnt="0"/>
      <dgm:spPr/>
    </dgm:pt>
    <dgm:pt modelId="{3B2B0C00-45E7-4DE6-8D3F-A2EF38122E9E}" type="pres">
      <dgm:prSet presAssocID="{67029E3D-74B3-48F6-B807-BB3605FCC906}" presName="node" presStyleLbl="node1" presStyleIdx="3" presStyleCnt="5" custLinFactY="13075" custLinFactNeighborX="-57055" custLinFactNeighborY="100000">
        <dgm:presLayoutVars>
          <dgm:bulletEnabled val="1"/>
        </dgm:presLayoutVars>
      </dgm:prSet>
      <dgm:spPr/>
      <dgm:t>
        <a:bodyPr/>
        <a:lstStyle/>
        <a:p>
          <a:endParaRPr lang="ru-RU"/>
        </a:p>
      </dgm:t>
    </dgm:pt>
    <dgm:pt modelId="{1A45D131-7A7C-45A3-A951-1AEAFB7D8DDA}" type="pres">
      <dgm:prSet presAssocID="{B1EA05F5-4B2E-42D5-8664-CCA426038CB7}" presName="sibTrans" presStyleCnt="0"/>
      <dgm:spPr/>
    </dgm:pt>
    <dgm:pt modelId="{6E773568-5415-4439-B8F8-FEA613F3C1DD}" type="pres">
      <dgm:prSet presAssocID="{F5222C9E-D7A5-4D31-88CC-3724C9E7F01B}" presName="node" presStyleLbl="node1" presStyleIdx="4" presStyleCnt="5" custLinFactY="-16364" custLinFactNeighborX="54053" custLinFactNeighborY="-100000">
        <dgm:presLayoutVars>
          <dgm:bulletEnabled val="1"/>
        </dgm:presLayoutVars>
      </dgm:prSet>
      <dgm:spPr/>
      <dgm:t>
        <a:bodyPr/>
        <a:lstStyle/>
        <a:p>
          <a:endParaRPr lang="ru-RU"/>
        </a:p>
      </dgm:t>
    </dgm:pt>
  </dgm:ptLst>
  <dgm:cxnLst>
    <dgm:cxn modelId="{3A88DD9F-D99A-4C88-B69D-7CCD99AC84F6}" type="presOf" srcId="{B80901A9-4724-470F-9981-8162EED89945}" destId="{1D01DA27-573C-4EA9-99C8-14C390AB232F}" srcOrd="0" destOrd="0" presId="urn:microsoft.com/office/officeart/2005/8/layout/default"/>
    <dgm:cxn modelId="{03CAEEAE-52C5-4DF1-9C76-7411B96111E7}" srcId="{D4F2D43A-F420-4670-B4E6-1BEAD2B43ED4}" destId="{9B07D6A0-F0E4-444F-8929-7439FD416513}" srcOrd="0" destOrd="0" parTransId="{11C52228-B471-4D83-BB79-7E1E39B4C6DF}" sibTransId="{3CCCA93A-25F7-400D-9FB7-03F06145CC82}"/>
    <dgm:cxn modelId="{5C44505F-5886-481C-80FB-7DDCA6299CDC}" srcId="{D4F2D43A-F420-4670-B4E6-1BEAD2B43ED4}" destId="{B80901A9-4724-470F-9981-8162EED89945}" srcOrd="2" destOrd="0" parTransId="{035EE8E2-1703-4AD0-A1F7-FF5771D9C8A7}" sibTransId="{980E663F-1C7D-4CE4-BDEC-BEF413417351}"/>
    <dgm:cxn modelId="{A91D50DA-6330-4E42-820A-823EB6BB2117}" srcId="{D4F2D43A-F420-4670-B4E6-1BEAD2B43ED4}" destId="{67029E3D-74B3-48F6-B807-BB3605FCC906}" srcOrd="3" destOrd="0" parTransId="{ABC64AF5-A4AD-4928-9963-1B0B931B7ED2}" sibTransId="{B1EA05F5-4B2E-42D5-8664-CCA426038CB7}"/>
    <dgm:cxn modelId="{8F22D511-8AD3-40AC-93E0-CE5EA9D47467}" type="presOf" srcId="{52880DDF-29FF-49C7-9319-554BFCD61104}" destId="{613E7A71-98D7-49BD-AB6A-25BA1CECA229}" srcOrd="0" destOrd="0" presId="urn:microsoft.com/office/officeart/2005/8/layout/default"/>
    <dgm:cxn modelId="{4B0A8DAB-28B1-4086-9E4A-31A1CC42A45E}" srcId="{D4F2D43A-F420-4670-B4E6-1BEAD2B43ED4}" destId="{F5222C9E-D7A5-4D31-88CC-3724C9E7F01B}" srcOrd="4" destOrd="0" parTransId="{247B49E1-AA69-480B-92ED-6AB91493319B}" sibTransId="{178D32E1-5D12-475B-A76D-99704385B006}"/>
    <dgm:cxn modelId="{96C8360B-E695-457C-8183-7D2571325EFD}" type="presOf" srcId="{9B07D6A0-F0E4-444F-8929-7439FD416513}" destId="{978AD4DB-82AE-4665-8680-DFB1C7A66AA7}" srcOrd="0" destOrd="0" presId="urn:microsoft.com/office/officeart/2005/8/layout/default"/>
    <dgm:cxn modelId="{AD18CAD0-25EF-4767-BE9E-9DE8605C1670}" type="presOf" srcId="{F5222C9E-D7A5-4D31-88CC-3724C9E7F01B}" destId="{6E773568-5415-4439-B8F8-FEA613F3C1DD}" srcOrd="0" destOrd="0" presId="urn:microsoft.com/office/officeart/2005/8/layout/default"/>
    <dgm:cxn modelId="{F205BA25-4882-40C6-978C-BD2BAD2517E1}" srcId="{D4F2D43A-F420-4670-B4E6-1BEAD2B43ED4}" destId="{52880DDF-29FF-49C7-9319-554BFCD61104}" srcOrd="1" destOrd="0" parTransId="{DA039CF0-41EB-407A-BC9A-F3B307DC7D06}" sibTransId="{AD9A3680-36C9-46FD-A043-504940743D15}"/>
    <dgm:cxn modelId="{ADF7534D-CB68-476E-BAB1-ADCB078FD0BF}" type="presOf" srcId="{67029E3D-74B3-48F6-B807-BB3605FCC906}" destId="{3B2B0C00-45E7-4DE6-8D3F-A2EF38122E9E}" srcOrd="0" destOrd="0" presId="urn:microsoft.com/office/officeart/2005/8/layout/default"/>
    <dgm:cxn modelId="{B022334E-51B7-41AC-88BC-F53C1354A91C}" type="presOf" srcId="{D4F2D43A-F420-4670-B4E6-1BEAD2B43ED4}" destId="{40DE434C-BD17-457B-8943-E833B01BA1F7}" srcOrd="0" destOrd="0" presId="urn:microsoft.com/office/officeart/2005/8/layout/default"/>
    <dgm:cxn modelId="{B9187274-C3DB-4F53-8FAA-EFFDAFAFE8E4}" type="presParOf" srcId="{40DE434C-BD17-457B-8943-E833B01BA1F7}" destId="{978AD4DB-82AE-4665-8680-DFB1C7A66AA7}" srcOrd="0" destOrd="0" presId="urn:microsoft.com/office/officeart/2005/8/layout/default"/>
    <dgm:cxn modelId="{AD8CD1CD-F5D6-4C25-BAAA-98506924F0B6}" type="presParOf" srcId="{40DE434C-BD17-457B-8943-E833B01BA1F7}" destId="{20743A14-121B-4BA2-9787-D17DB2315C85}" srcOrd="1" destOrd="0" presId="urn:microsoft.com/office/officeart/2005/8/layout/default"/>
    <dgm:cxn modelId="{5813DE0B-A773-40BA-B3FB-988E16DF65CA}" type="presParOf" srcId="{40DE434C-BD17-457B-8943-E833B01BA1F7}" destId="{613E7A71-98D7-49BD-AB6A-25BA1CECA229}" srcOrd="2" destOrd="0" presId="urn:microsoft.com/office/officeart/2005/8/layout/default"/>
    <dgm:cxn modelId="{D23300CA-E44F-418B-AD3A-182424A1D15A}" type="presParOf" srcId="{40DE434C-BD17-457B-8943-E833B01BA1F7}" destId="{7FE38C1C-5252-4E57-B1A9-C5DD010F642B}" srcOrd="3" destOrd="0" presId="urn:microsoft.com/office/officeart/2005/8/layout/default"/>
    <dgm:cxn modelId="{DB11E532-DE6E-44C4-AC1C-A27D9D12AA7F}" type="presParOf" srcId="{40DE434C-BD17-457B-8943-E833B01BA1F7}" destId="{1D01DA27-573C-4EA9-99C8-14C390AB232F}" srcOrd="4" destOrd="0" presId="urn:microsoft.com/office/officeart/2005/8/layout/default"/>
    <dgm:cxn modelId="{0F45363C-51A0-4273-BD98-2BD2B102541D}" type="presParOf" srcId="{40DE434C-BD17-457B-8943-E833B01BA1F7}" destId="{FCD19132-59EF-4D57-A557-561561AA162E}" srcOrd="5" destOrd="0" presId="urn:microsoft.com/office/officeart/2005/8/layout/default"/>
    <dgm:cxn modelId="{2190E5F4-1D5B-44E9-B07D-473FEAA48E75}" type="presParOf" srcId="{40DE434C-BD17-457B-8943-E833B01BA1F7}" destId="{3B2B0C00-45E7-4DE6-8D3F-A2EF38122E9E}" srcOrd="6" destOrd="0" presId="urn:microsoft.com/office/officeart/2005/8/layout/default"/>
    <dgm:cxn modelId="{FA9A62FF-44A0-4CCC-B1B5-1F29B6C0F994}" type="presParOf" srcId="{40DE434C-BD17-457B-8943-E833B01BA1F7}" destId="{1A45D131-7A7C-45A3-A951-1AEAFB7D8DDA}" srcOrd="7" destOrd="0" presId="urn:microsoft.com/office/officeart/2005/8/layout/default"/>
    <dgm:cxn modelId="{9DED503E-F577-4FF4-9359-23A443C75741}" type="presParOf" srcId="{40DE434C-BD17-457B-8943-E833B01BA1F7}" destId="{6E773568-5415-4439-B8F8-FEA613F3C1DD}" srcOrd="8"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BB17CC-E40C-4ECF-BABC-46037C25FB7C}">
      <dsp:nvSpPr>
        <dsp:cNvPr id="0" name=""/>
        <dsp:cNvSpPr/>
      </dsp:nvSpPr>
      <dsp:spPr>
        <a:xfrm>
          <a:off x="3496159" y="3574097"/>
          <a:ext cx="1420192" cy="1420192"/>
        </a:xfrm>
        <a:prstGeom prst="ellipse">
          <a:avLst/>
        </a:prstGeom>
        <a:blipFill rotWithShape="0">
          <a:blip xmlns:r="http://schemas.openxmlformats.org/officeDocument/2006/relationships" r:embed="rId1">
            <a:duotone>
              <a:schemeClr val="dk2">
                <a:hueOff val="0"/>
                <a:satOff val="0"/>
                <a:lumOff val="0"/>
                <a:alphaOff val="0"/>
                <a:shade val="40000"/>
              </a:schemeClr>
              <a:schemeClr val="dk2">
                <a:hueOff val="0"/>
                <a:satOff val="0"/>
                <a:lumOff val="0"/>
                <a:alphaOff val="0"/>
                <a:tint val="42000"/>
              </a:schemeClr>
            </a:duotone>
          </a:blip>
          <a:tile tx="0" ty="0" sx="40000" sy="40000" flip="none" algn="tl"/>
        </a:blipFill>
        <a:ln>
          <a:noFill/>
        </a:ln>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l" defTabSz="711200">
            <a:lnSpc>
              <a:spcPct val="90000"/>
            </a:lnSpc>
            <a:spcBef>
              <a:spcPct val="0"/>
            </a:spcBef>
            <a:spcAft>
              <a:spcPct val="35000"/>
            </a:spcAft>
          </a:pPr>
          <a:endParaRPr lang="ru-RU" sz="1600" kern="1200" dirty="0">
            <a:solidFill>
              <a:schemeClr val="accent5"/>
            </a:solidFill>
          </a:endParaRPr>
        </a:p>
      </dsp:txBody>
      <dsp:txXfrm>
        <a:off x="3496159" y="3574097"/>
        <a:ext cx="1420192" cy="1420192"/>
      </dsp:txXfrm>
    </dsp:sp>
    <dsp:sp modelId="{AF57E518-D6ED-4829-8B4A-57350678AF2C}">
      <dsp:nvSpPr>
        <dsp:cNvPr id="0" name=""/>
        <dsp:cNvSpPr/>
      </dsp:nvSpPr>
      <dsp:spPr>
        <a:xfrm rot="5400000">
          <a:off x="3657832" y="2288022"/>
          <a:ext cx="1141724" cy="482865"/>
        </a:xfrm>
        <a:prstGeom prst="rightArrow">
          <a:avLst>
            <a:gd name="adj1" fmla="val 60000"/>
            <a:gd name="adj2" fmla="val 50000"/>
          </a:avLst>
        </a:prstGeom>
        <a:blipFill rotWithShape="0">
          <a:blip xmlns:r="http://schemas.openxmlformats.org/officeDocument/2006/relationships" r:embed="rId1">
            <a:duotone>
              <a:schemeClr val="dk2">
                <a:tint val="60000"/>
                <a:hueOff val="0"/>
                <a:satOff val="0"/>
                <a:lumOff val="0"/>
                <a:alphaOff val="0"/>
                <a:shade val="40000"/>
              </a:schemeClr>
              <a:schemeClr val="dk2">
                <a:tint val="60000"/>
                <a:hueOff val="0"/>
                <a:satOff val="0"/>
                <a:lumOff val="0"/>
                <a:alphaOff val="0"/>
                <a:tint val="42000"/>
              </a:schemeClr>
            </a:duotone>
          </a:blip>
          <a:tile tx="0" ty="0" sx="40000" sy="40000" flip="none" algn="tl"/>
        </a:blipFill>
        <a:ln>
          <a:noFill/>
        </a:ln>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ru-RU" sz="2200" kern="1200" dirty="0"/>
        </a:p>
      </dsp:txBody>
      <dsp:txXfrm rot="5400000">
        <a:off x="3657832" y="2288022"/>
        <a:ext cx="1141724" cy="482865"/>
      </dsp:txXfrm>
    </dsp:sp>
    <dsp:sp modelId="{9BF0760F-DF28-46A1-9C3F-5D0D9445E4F3}">
      <dsp:nvSpPr>
        <dsp:cNvPr id="0" name=""/>
        <dsp:cNvSpPr/>
      </dsp:nvSpPr>
      <dsp:spPr>
        <a:xfrm>
          <a:off x="3541863" y="0"/>
          <a:ext cx="1420192" cy="1420192"/>
        </a:xfrm>
        <a:prstGeom prst="ellipse">
          <a:avLst/>
        </a:prstGeom>
        <a:blipFill rotWithShape="0">
          <a:blip xmlns:r="http://schemas.openxmlformats.org/officeDocument/2006/relationships" r:embed="rId1">
            <a:duotone>
              <a:schemeClr val="dk2">
                <a:hueOff val="0"/>
                <a:satOff val="0"/>
                <a:lumOff val="0"/>
                <a:alphaOff val="0"/>
                <a:shade val="40000"/>
              </a:schemeClr>
              <a:schemeClr val="dk2">
                <a:hueOff val="0"/>
                <a:satOff val="0"/>
                <a:lumOff val="0"/>
                <a:alphaOff val="0"/>
                <a:tint val="42000"/>
              </a:schemeClr>
            </a:duotone>
          </a:blip>
          <a:tile tx="0" ty="0" sx="40000" sy="40000" flip="none" algn="tl"/>
        </a:blipFill>
        <a:ln>
          <a:noFill/>
        </a:ln>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ru-RU" sz="2400" kern="1200" dirty="0"/>
        </a:p>
      </dsp:txBody>
      <dsp:txXfrm>
        <a:off x="3541863" y="0"/>
        <a:ext cx="1420192" cy="1420192"/>
      </dsp:txXfrm>
    </dsp:sp>
    <dsp:sp modelId="{4F8519BC-42C9-41FB-B5E9-19C13F85CC97}">
      <dsp:nvSpPr>
        <dsp:cNvPr id="0" name=""/>
        <dsp:cNvSpPr/>
      </dsp:nvSpPr>
      <dsp:spPr>
        <a:xfrm rot="8356703">
          <a:off x="4981541" y="2399518"/>
          <a:ext cx="1648554" cy="694331"/>
        </a:xfrm>
        <a:prstGeom prst="rightArrow">
          <a:avLst>
            <a:gd name="adj1" fmla="val 60000"/>
            <a:gd name="adj2" fmla="val 50000"/>
          </a:avLst>
        </a:prstGeom>
        <a:blipFill rotWithShape="0">
          <a:blip xmlns:r="http://schemas.openxmlformats.org/officeDocument/2006/relationships" r:embed="rId1">
            <a:duotone>
              <a:schemeClr val="dk2">
                <a:tint val="60000"/>
                <a:hueOff val="0"/>
                <a:satOff val="0"/>
                <a:lumOff val="0"/>
                <a:alphaOff val="0"/>
                <a:shade val="40000"/>
              </a:schemeClr>
              <a:schemeClr val="dk2">
                <a:tint val="60000"/>
                <a:hueOff val="0"/>
                <a:satOff val="0"/>
                <a:lumOff val="0"/>
                <a:alphaOff val="0"/>
                <a:tint val="42000"/>
              </a:schemeClr>
            </a:duotone>
          </a:blip>
          <a:tile tx="0" ty="0" sx="40000" sy="40000" flip="none" algn="tl"/>
        </a:blipFill>
        <a:ln>
          <a:noFill/>
        </a:ln>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endParaRPr lang="ru-RU" sz="3100" kern="1200" dirty="0"/>
        </a:p>
      </dsp:txBody>
      <dsp:txXfrm rot="8356703">
        <a:off x="4981541" y="2399518"/>
        <a:ext cx="1648554" cy="694331"/>
      </dsp:txXfrm>
    </dsp:sp>
    <dsp:sp modelId="{2D2A230A-F3D1-43DA-AC36-70116CE83CD4}">
      <dsp:nvSpPr>
        <dsp:cNvPr id="0" name=""/>
        <dsp:cNvSpPr/>
      </dsp:nvSpPr>
      <dsp:spPr>
        <a:xfrm>
          <a:off x="6762559" y="434413"/>
          <a:ext cx="1420192" cy="1420192"/>
        </a:xfrm>
        <a:prstGeom prst="ellipse">
          <a:avLst/>
        </a:prstGeom>
        <a:blipFill rotWithShape="0">
          <a:blip xmlns:r="http://schemas.openxmlformats.org/officeDocument/2006/relationships" r:embed="rId1">
            <a:duotone>
              <a:schemeClr val="dk2">
                <a:hueOff val="0"/>
                <a:satOff val="0"/>
                <a:lumOff val="0"/>
                <a:alphaOff val="0"/>
                <a:shade val="40000"/>
              </a:schemeClr>
              <a:schemeClr val="dk2">
                <a:hueOff val="0"/>
                <a:satOff val="0"/>
                <a:lumOff val="0"/>
                <a:alphaOff val="0"/>
                <a:tint val="42000"/>
              </a:schemeClr>
            </a:duotone>
          </a:blip>
          <a:tile tx="0" ty="0" sx="40000" sy="40000" flip="none" algn="tl"/>
        </a:blipFill>
        <a:ln>
          <a:noFill/>
        </a:ln>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ru-RU" sz="2400" kern="1200" dirty="0"/>
        </a:p>
      </dsp:txBody>
      <dsp:txXfrm>
        <a:off x="6762559" y="434413"/>
        <a:ext cx="1420192" cy="1420192"/>
      </dsp:txXfrm>
    </dsp:sp>
    <dsp:sp modelId="{FB188FB7-5C12-48FD-9A89-00F59372EE4E}">
      <dsp:nvSpPr>
        <dsp:cNvPr id="0" name=""/>
        <dsp:cNvSpPr/>
      </dsp:nvSpPr>
      <dsp:spPr>
        <a:xfrm rot="10800000">
          <a:off x="5350260" y="4031132"/>
          <a:ext cx="1045422" cy="482865"/>
        </a:xfrm>
        <a:prstGeom prst="rightArrow">
          <a:avLst>
            <a:gd name="adj1" fmla="val 60000"/>
            <a:gd name="adj2" fmla="val 50000"/>
          </a:avLst>
        </a:prstGeom>
        <a:blipFill rotWithShape="0">
          <a:blip xmlns:r="http://schemas.openxmlformats.org/officeDocument/2006/relationships" r:embed="rId1">
            <a:duotone>
              <a:schemeClr val="dk2">
                <a:tint val="60000"/>
                <a:hueOff val="0"/>
                <a:satOff val="0"/>
                <a:lumOff val="0"/>
                <a:alphaOff val="0"/>
                <a:shade val="40000"/>
              </a:schemeClr>
              <a:schemeClr val="dk2">
                <a:tint val="60000"/>
                <a:hueOff val="0"/>
                <a:satOff val="0"/>
                <a:lumOff val="0"/>
                <a:alphaOff val="0"/>
                <a:tint val="42000"/>
              </a:schemeClr>
            </a:duotone>
          </a:blip>
          <a:tile tx="0" ty="0" sx="40000" sy="40000" flip="none" algn="tl"/>
        </a:blipFill>
        <a:ln>
          <a:noFill/>
        </a:ln>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ru-RU" sz="2200" kern="1200" dirty="0"/>
        </a:p>
      </dsp:txBody>
      <dsp:txXfrm rot="10800000">
        <a:off x="5350260" y="4031132"/>
        <a:ext cx="1045422" cy="482865"/>
      </dsp:txXfrm>
    </dsp:sp>
    <dsp:sp modelId="{5A24CCB9-652D-4124-94DF-2A417D17C64F}">
      <dsp:nvSpPr>
        <dsp:cNvPr id="0" name=""/>
        <dsp:cNvSpPr/>
      </dsp:nvSpPr>
      <dsp:spPr>
        <a:xfrm>
          <a:off x="6888764" y="3550428"/>
          <a:ext cx="1420192" cy="1420192"/>
        </a:xfrm>
        <a:prstGeom prst="ellipse">
          <a:avLst/>
        </a:prstGeom>
        <a:blipFill rotWithShape="0">
          <a:blip xmlns:r="http://schemas.openxmlformats.org/officeDocument/2006/relationships" r:embed="rId1">
            <a:duotone>
              <a:schemeClr val="dk2">
                <a:hueOff val="0"/>
                <a:satOff val="0"/>
                <a:lumOff val="0"/>
                <a:alphaOff val="0"/>
                <a:shade val="40000"/>
              </a:schemeClr>
              <a:schemeClr val="dk2">
                <a:hueOff val="0"/>
                <a:satOff val="0"/>
                <a:lumOff val="0"/>
                <a:alphaOff val="0"/>
                <a:tint val="42000"/>
              </a:schemeClr>
            </a:duotone>
          </a:blip>
          <a:tile tx="0" ty="0" sx="40000" sy="40000" flip="none" algn="tl"/>
        </a:blipFill>
        <a:ln>
          <a:noFill/>
        </a:ln>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ru-RU" sz="2400" kern="1200" dirty="0"/>
        </a:p>
      </dsp:txBody>
      <dsp:txXfrm>
        <a:off x="6888764" y="3550428"/>
        <a:ext cx="1420192" cy="1420192"/>
      </dsp:txXfrm>
    </dsp:sp>
    <dsp:sp modelId="{E884ECAE-D776-4118-B64F-FED6F06C1812}">
      <dsp:nvSpPr>
        <dsp:cNvPr id="0" name=""/>
        <dsp:cNvSpPr/>
      </dsp:nvSpPr>
      <dsp:spPr>
        <a:xfrm rot="21600000">
          <a:off x="1939161" y="4054915"/>
          <a:ext cx="1100308" cy="482865"/>
        </a:xfrm>
        <a:prstGeom prst="rightArrow">
          <a:avLst>
            <a:gd name="adj1" fmla="val 60000"/>
            <a:gd name="adj2" fmla="val 50000"/>
          </a:avLst>
        </a:prstGeom>
        <a:blipFill rotWithShape="0">
          <a:blip xmlns:r="http://schemas.openxmlformats.org/officeDocument/2006/relationships" r:embed="rId1">
            <a:duotone>
              <a:schemeClr val="dk2">
                <a:tint val="60000"/>
                <a:hueOff val="0"/>
                <a:satOff val="0"/>
                <a:lumOff val="0"/>
                <a:alphaOff val="0"/>
                <a:shade val="40000"/>
              </a:schemeClr>
              <a:schemeClr val="dk2">
                <a:tint val="60000"/>
                <a:hueOff val="0"/>
                <a:satOff val="0"/>
                <a:lumOff val="0"/>
                <a:alphaOff val="0"/>
                <a:tint val="42000"/>
              </a:schemeClr>
            </a:duotone>
          </a:blip>
          <a:tile tx="0" ty="0" sx="40000" sy="40000" flip="none" algn="tl"/>
        </a:blipFill>
        <a:ln>
          <a:noFill/>
        </a:ln>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ru-RU" sz="2200" kern="1200" dirty="0"/>
        </a:p>
      </dsp:txBody>
      <dsp:txXfrm rot="21600000">
        <a:off x="1939161" y="4054915"/>
        <a:ext cx="1100308" cy="482865"/>
      </dsp:txXfrm>
    </dsp:sp>
    <dsp:sp modelId="{B092B970-706F-4E99-B6BA-D6C3AB46C1D9}">
      <dsp:nvSpPr>
        <dsp:cNvPr id="0" name=""/>
        <dsp:cNvSpPr/>
      </dsp:nvSpPr>
      <dsp:spPr>
        <a:xfrm>
          <a:off x="0" y="3598847"/>
          <a:ext cx="1420192" cy="1420192"/>
        </a:xfrm>
        <a:prstGeom prst="ellipse">
          <a:avLst/>
        </a:prstGeom>
        <a:blipFill rotWithShape="0">
          <a:blip xmlns:r="http://schemas.openxmlformats.org/officeDocument/2006/relationships" r:embed="rId1">
            <a:duotone>
              <a:schemeClr val="dk2">
                <a:hueOff val="0"/>
                <a:satOff val="0"/>
                <a:lumOff val="0"/>
                <a:alphaOff val="0"/>
                <a:shade val="40000"/>
              </a:schemeClr>
              <a:schemeClr val="dk2">
                <a:hueOff val="0"/>
                <a:satOff val="0"/>
                <a:lumOff val="0"/>
                <a:alphaOff val="0"/>
                <a:tint val="42000"/>
              </a:schemeClr>
            </a:duotone>
          </a:blip>
          <a:tile tx="0" ty="0" sx="40000" sy="40000" flip="none" algn="tl"/>
        </a:blipFill>
        <a:ln>
          <a:noFill/>
        </a:ln>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ru-RU" sz="2400" kern="1200" dirty="0"/>
        </a:p>
      </dsp:txBody>
      <dsp:txXfrm>
        <a:off x="0" y="3598847"/>
        <a:ext cx="1420192" cy="1420192"/>
      </dsp:txXfrm>
    </dsp:sp>
    <dsp:sp modelId="{12A7FB07-7E77-4B44-B241-FEA60E34744A}">
      <dsp:nvSpPr>
        <dsp:cNvPr id="0" name=""/>
        <dsp:cNvSpPr/>
      </dsp:nvSpPr>
      <dsp:spPr>
        <a:xfrm rot="2524417">
          <a:off x="1651061" y="2544837"/>
          <a:ext cx="1871762" cy="489113"/>
        </a:xfrm>
        <a:prstGeom prst="rightArrow">
          <a:avLst>
            <a:gd name="adj1" fmla="val 60000"/>
            <a:gd name="adj2" fmla="val 50000"/>
          </a:avLst>
        </a:prstGeom>
        <a:blipFill rotWithShape="0">
          <a:blip xmlns:r="http://schemas.openxmlformats.org/officeDocument/2006/relationships" r:embed="rId1">
            <a:duotone>
              <a:schemeClr val="dk2">
                <a:tint val="60000"/>
                <a:hueOff val="0"/>
                <a:satOff val="0"/>
                <a:lumOff val="0"/>
                <a:alphaOff val="0"/>
                <a:shade val="40000"/>
              </a:schemeClr>
              <a:schemeClr val="dk2">
                <a:tint val="60000"/>
                <a:hueOff val="0"/>
                <a:satOff val="0"/>
                <a:lumOff val="0"/>
                <a:alphaOff val="0"/>
                <a:tint val="42000"/>
              </a:schemeClr>
            </a:duotone>
          </a:blip>
          <a:tile tx="0" ty="0" sx="40000" sy="40000" flip="none" algn="tl"/>
        </a:blipFill>
        <a:ln>
          <a:noFill/>
        </a:ln>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ru-RU" sz="2200" kern="1200" dirty="0"/>
        </a:p>
      </dsp:txBody>
      <dsp:txXfrm rot="2524417">
        <a:off x="1651061" y="2544837"/>
        <a:ext cx="1871762" cy="489113"/>
      </dsp:txXfrm>
    </dsp:sp>
    <dsp:sp modelId="{77EE17AB-9549-4881-B704-D5DA16B09215}">
      <dsp:nvSpPr>
        <dsp:cNvPr id="0" name=""/>
        <dsp:cNvSpPr/>
      </dsp:nvSpPr>
      <dsp:spPr>
        <a:xfrm>
          <a:off x="189645" y="521829"/>
          <a:ext cx="1420192" cy="1420192"/>
        </a:xfrm>
        <a:prstGeom prst="ellipse">
          <a:avLst/>
        </a:prstGeom>
        <a:blipFill rotWithShape="0">
          <a:blip xmlns:r="http://schemas.openxmlformats.org/officeDocument/2006/relationships" r:embed="rId1">
            <a:duotone>
              <a:schemeClr val="dk2">
                <a:hueOff val="0"/>
                <a:satOff val="0"/>
                <a:lumOff val="0"/>
                <a:alphaOff val="0"/>
                <a:shade val="40000"/>
              </a:schemeClr>
              <a:schemeClr val="dk2">
                <a:hueOff val="0"/>
                <a:satOff val="0"/>
                <a:lumOff val="0"/>
                <a:alphaOff val="0"/>
                <a:tint val="42000"/>
              </a:schemeClr>
            </a:duotone>
          </a:blip>
          <a:tile tx="0" ty="0" sx="40000" sy="40000" flip="none" algn="tl"/>
        </a:blipFill>
        <a:ln>
          <a:noFill/>
        </a:ln>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ru-RU" sz="2400" kern="1200" dirty="0"/>
        </a:p>
      </dsp:txBody>
      <dsp:txXfrm>
        <a:off x="189645" y="521829"/>
        <a:ext cx="1420192" cy="142019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6E4303-617A-4882-B7E0-B45BA22DFB10}">
      <dsp:nvSpPr>
        <dsp:cNvPr id="0" name=""/>
        <dsp:cNvSpPr/>
      </dsp:nvSpPr>
      <dsp:spPr>
        <a:xfrm>
          <a:off x="0" y="0"/>
          <a:ext cx="6267768" cy="1008570"/>
        </a:xfrm>
        <a:prstGeom prst="roundRect">
          <a:avLst>
            <a:gd name="adj" fmla="val 10000"/>
          </a:avLst>
        </a:prstGeom>
        <a:blipFill rotWithShape="0">
          <a:blip xmlns:r="http://schemas.openxmlformats.org/officeDocument/2006/relationships" r:embed="rId1">
            <a:duotone>
              <a:schemeClr val="lt1">
                <a:hueOff val="0"/>
                <a:satOff val="0"/>
                <a:lumOff val="0"/>
                <a:alphaOff val="0"/>
                <a:shade val="40000"/>
              </a:schemeClr>
              <a:schemeClr val="lt1">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ru-RU" sz="4500" kern="1200" dirty="0" smtClean="0"/>
            <a:t>Здание 1</a:t>
          </a:r>
          <a:endParaRPr lang="ru-RU" sz="4500" kern="1200" dirty="0"/>
        </a:p>
      </dsp:txBody>
      <dsp:txXfrm>
        <a:off x="0" y="0"/>
        <a:ext cx="5153297" cy="1008570"/>
      </dsp:txXfrm>
    </dsp:sp>
    <dsp:sp modelId="{C36F4CCF-79C6-411D-9C61-B5D5C0855F92}">
      <dsp:nvSpPr>
        <dsp:cNvPr id="0" name=""/>
        <dsp:cNvSpPr/>
      </dsp:nvSpPr>
      <dsp:spPr>
        <a:xfrm>
          <a:off x="524925" y="1191946"/>
          <a:ext cx="6267768" cy="1008570"/>
        </a:xfrm>
        <a:prstGeom prst="roundRect">
          <a:avLst>
            <a:gd name="adj" fmla="val 10000"/>
          </a:avLst>
        </a:prstGeom>
        <a:blipFill rotWithShape="0">
          <a:blip xmlns:r="http://schemas.openxmlformats.org/officeDocument/2006/relationships" r:embed="rId1">
            <a:duotone>
              <a:schemeClr val="lt1">
                <a:hueOff val="0"/>
                <a:satOff val="0"/>
                <a:lumOff val="0"/>
                <a:alphaOff val="0"/>
                <a:shade val="40000"/>
              </a:schemeClr>
              <a:schemeClr val="lt1">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ru-RU" sz="4500" kern="1200" dirty="0" smtClean="0"/>
            <a:t>Восточное крыло</a:t>
          </a:r>
          <a:endParaRPr lang="ru-RU" sz="4500" kern="1200" dirty="0"/>
        </a:p>
      </dsp:txBody>
      <dsp:txXfrm>
        <a:off x="524925" y="1191946"/>
        <a:ext cx="5087271" cy="1008570"/>
      </dsp:txXfrm>
    </dsp:sp>
    <dsp:sp modelId="{C1139CCE-FAC2-4255-BF5D-9F9D1DF32D61}">
      <dsp:nvSpPr>
        <dsp:cNvPr id="0" name=""/>
        <dsp:cNvSpPr/>
      </dsp:nvSpPr>
      <dsp:spPr>
        <a:xfrm>
          <a:off x="1042016" y="2383893"/>
          <a:ext cx="6267768" cy="1008570"/>
        </a:xfrm>
        <a:prstGeom prst="roundRect">
          <a:avLst>
            <a:gd name="adj" fmla="val 10000"/>
          </a:avLst>
        </a:prstGeom>
        <a:blipFill rotWithShape="0">
          <a:blip xmlns:r="http://schemas.openxmlformats.org/officeDocument/2006/relationships" r:embed="rId1">
            <a:duotone>
              <a:schemeClr val="lt1">
                <a:hueOff val="0"/>
                <a:satOff val="0"/>
                <a:lumOff val="0"/>
                <a:alphaOff val="0"/>
                <a:shade val="40000"/>
              </a:schemeClr>
              <a:schemeClr val="lt1">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ru-RU" sz="4500" kern="1200" dirty="0" smtClean="0"/>
            <a:t>2 этаж</a:t>
          </a:r>
          <a:endParaRPr lang="ru-RU" sz="4500" kern="1200" dirty="0"/>
        </a:p>
      </dsp:txBody>
      <dsp:txXfrm>
        <a:off x="1042016" y="2383893"/>
        <a:ext cx="5095106" cy="1008570"/>
      </dsp:txXfrm>
    </dsp:sp>
    <dsp:sp modelId="{BD57F3B5-4CDF-4903-9CA7-6F51F23522FF}">
      <dsp:nvSpPr>
        <dsp:cNvPr id="0" name=""/>
        <dsp:cNvSpPr/>
      </dsp:nvSpPr>
      <dsp:spPr>
        <a:xfrm>
          <a:off x="1566941" y="3575839"/>
          <a:ext cx="6267768" cy="1008570"/>
        </a:xfrm>
        <a:prstGeom prst="roundRect">
          <a:avLst>
            <a:gd name="adj" fmla="val 10000"/>
          </a:avLst>
        </a:prstGeom>
        <a:blipFill rotWithShape="0">
          <a:blip xmlns:r="http://schemas.openxmlformats.org/officeDocument/2006/relationships" r:embed="rId1">
            <a:duotone>
              <a:schemeClr val="lt1">
                <a:hueOff val="0"/>
                <a:satOff val="0"/>
                <a:lumOff val="0"/>
                <a:alphaOff val="0"/>
                <a:shade val="40000"/>
              </a:schemeClr>
              <a:schemeClr val="lt1">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ru-RU" sz="4500" kern="1200" dirty="0" smtClean="0"/>
            <a:t>Комната 123</a:t>
          </a:r>
          <a:endParaRPr lang="ru-RU" sz="4500" kern="1200" dirty="0"/>
        </a:p>
      </dsp:txBody>
      <dsp:txXfrm>
        <a:off x="1566941" y="3575839"/>
        <a:ext cx="5087271" cy="1008570"/>
      </dsp:txXfrm>
    </dsp:sp>
    <dsp:sp modelId="{DD0FF920-803D-4909-9EFA-BFE576026EF2}">
      <dsp:nvSpPr>
        <dsp:cNvPr id="0" name=""/>
        <dsp:cNvSpPr/>
      </dsp:nvSpPr>
      <dsp:spPr>
        <a:xfrm>
          <a:off x="5612197" y="772473"/>
          <a:ext cx="655570" cy="65557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ln>
        <a:effectLst>
          <a:outerShdw blurRad="95000" rotWithShape="0">
            <a:srgbClr val="000000">
              <a:alpha val="50000"/>
            </a:srgbClr>
          </a:outerShdw>
          <a:softEdge rad="12700"/>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ru-RU" sz="3100" kern="1200" dirty="0"/>
        </a:p>
      </dsp:txBody>
      <dsp:txXfrm>
        <a:off x="5612197" y="772473"/>
        <a:ext cx="655570" cy="655570"/>
      </dsp:txXfrm>
    </dsp:sp>
    <dsp:sp modelId="{D5320F5C-936C-4EF3-9C91-FDD11D6F6E22}">
      <dsp:nvSpPr>
        <dsp:cNvPr id="0" name=""/>
        <dsp:cNvSpPr/>
      </dsp:nvSpPr>
      <dsp:spPr>
        <a:xfrm>
          <a:off x="6137122" y="1964419"/>
          <a:ext cx="655570" cy="65557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ln>
        <a:effectLst>
          <a:outerShdw blurRad="95000" rotWithShape="0">
            <a:srgbClr val="000000">
              <a:alpha val="50000"/>
            </a:srgbClr>
          </a:outerShdw>
          <a:softEdge rad="12700"/>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ru-RU" sz="3100" kern="1200" dirty="0"/>
        </a:p>
      </dsp:txBody>
      <dsp:txXfrm>
        <a:off x="6137122" y="1964419"/>
        <a:ext cx="655570" cy="655570"/>
      </dsp:txXfrm>
    </dsp:sp>
    <dsp:sp modelId="{82FE896E-E6E6-4A84-9726-01606F06C2CF}">
      <dsp:nvSpPr>
        <dsp:cNvPr id="0" name=""/>
        <dsp:cNvSpPr/>
      </dsp:nvSpPr>
      <dsp:spPr>
        <a:xfrm>
          <a:off x="6654213" y="3156366"/>
          <a:ext cx="655570" cy="65557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ln>
        <a:effectLst>
          <a:outerShdw blurRad="95000" rotWithShape="0">
            <a:srgbClr val="000000">
              <a:alpha val="50000"/>
            </a:srgbClr>
          </a:outerShdw>
          <a:softEdge rad="12700"/>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ru-RU" sz="3100" kern="1200" dirty="0"/>
        </a:p>
      </dsp:txBody>
      <dsp:txXfrm>
        <a:off x="6654213" y="3156366"/>
        <a:ext cx="655570" cy="65557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1F2535C-D840-4973-A0FB-63182819AE25}">
      <dsp:nvSpPr>
        <dsp:cNvPr id="0" name=""/>
        <dsp:cNvSpPr/>
      </dsp:nvSpPr>
      <dsp:spPr>
        <a:xfrm>
          <a:off x="1359" y="0"/>
          <a:ext cx="2114592" cy="4460240"/>
        </a:xfrm>
        <a:prstGeom prst="roundRect">
          <a:avLst>
            <a:gd name="adj" fmla="val 10000"/>
          </a:avLst>
        </a:prstGeom>
        <a:blipFill rotWithShape="0">
          <a:blip xmlns:r="http://schemas.openxmlformats.org/officeDocument/2006/relationships" r:embed="rId1">
            <a:duotone>
              <a:schemeClr val="dk2">
                <a:hueOff val="0"/>
                <a:satOff val="0"/>
                <a:lumOff val="0"/>
                <a:alphaOff val="0"/>
                <a:shade val="40000"/>
              </a:schemeClr>
              <a:schemeClr val="dk2">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ru-RU" sz="1800" kern="1200" dirty="0" smtClean="0"/>
            <a:t>Отправка сообщений по электронной почте</a:t>
          </a:r>
          <a:endParaRPr lang="ru-RU" sz="1800" kern="1200" dirty="0"/>
        </a:p>
      </dsp:txBody>
      <dsp:txXfrm>
        <a:off x="1359" y="1784096"/>
        <a:ext cx="2114592" cy="1784096"/>
      </dsp:txXfrm>
    </dsp:sp>
    <dsp:sp modelId="{0D6C5E58-AFD9-476B-8497-6957D91C0D07}">
      <dsp:nvSpPr>
        <dsp:cNvPr id="0" name=""/>
        <dsp:cNvSpPr/>
      </dsp:nvSpPr>
      <dsp:spPr>
        <a:xfrm>
          <a:off x="316025" y="267614"/>
          <a:ext cx="1485259" cy="1485259"/>
        </a:xfrm>
        <a:prstGeom prst="ellipse">
          <a:avLst/>
        </a:prstGeom>
        <a:blipFill rotWithShape="0">
          <a:blip xmlns:r="http://schemas.openxmlformats.org/officeDocument/2006/relationships" r:embed="rId2"/>
          <a:stretch>
            <a:fillRect/>
          </a:stretch>
        </a:blipFill>
        <a:ln>
          <a:noFill/>
        </a:ln>
        <a:effectLst>
          <a:outerShdw blurRad="95000" rotWithShape="0">
            <a:srgbClr val="000000">
              <a:alpha val="50000"/>
            </a:srgbClr>
          </a:outerShdw>
          <a:softEdge rad="12700"/>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DDD74B0F-7F45-40B2-BC7C-18605EB2FFA3}">
      <dsp:nvSpPr>
        <dsp:cNvPr id="0" name=""/>
        <dsp:cNvSpPr/>
      </dsp:nvSpPr>
      <dsp:spPr>
        <a:xfrm>
          <a:off x="2179389" y="0"/>
          <a:ext cx="2114592" cy="4460240"/>
        </a:xfrm>
        <a:prstGeom prst="roundRect">
          <a:avLst>
            <a:gd name="adj" fmla="val 10000"/>
          </a:avLst>
        </a:prstGeom>
        <a:blipFill rotWithShape="0">
          <a:blip xmlns:r="http://schemas.openxmlformats.org/officeDocument/2006/relationships" r:embed="rId1">
            <a:duotone>
              <a:schemeClr val="dk2">
                <a:hueOff val="0"/>
                <a:satOff val="0"/>
                <a:lumOff val="0"/>
                <a:alphaOff val="0"/>
                <a:shade val="40000"/>
              </a:schemeClr>
              <a:schemeClr val="dk2">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ru-RU" sz="1800" kern="1200" dirty="0" smtClean="0"/>
            <a:t>Отправка </a:t>
          </a:r>
          <a:r>
            <a:rPr lang="en-US" sz="1800" kern="1200" dirty="0" smtClean="0"/>
            <a:t>SMS</a:t>
          </a:r>
          <a:endParaRPr lang="ru-RU" sz="1800" kern="1200" dirty="0"/>
        </a:p>
      </dsp:txBody>
      <dsp:txXfrm>
        <a:off x="2179389" y="1784096"/>
        <a:ext cx="2114592" cy="1784096"/>
      </dsp:txXfrm>
    </dsp:sp>
    <dsp:sp modelId="{9FB94852-7A0E-472B-8B21-EBD8DECB9E39}">
      <dsp:nvSpPr>
        <dsp:cNvPr id="0" name=""/>
        <dsp:cNvSpPr/>
      </dsp:nvSpPr>
      <dsp:spPr>
        <a:xfrm>
          <a:off x="2494055" y="267614"/>
          <a:ext cx="1485259" cy="1485259"/>
        </a:xfrm>
        <a:prstGeom prst="ellipse">
          <a:avLst/>
        </a:prstGeom>
        <a:blipFill rotWithShape="0">
          <a:blip xmlns:r="http://schemas.openxmlformats.org/officeDocument/2006/relationships" r:embed="rId3">
            <a:grayscl/>
          </a:blip>
          <a:stretch>
            <a:fillRect/>
          </a:stretch>
        </a:blipFill>
        <a:ln>
          <a:noFill/>
        </a:ln>
        <a:effectLst>
          <a:outerShdw blurRad="95000" rotWithShape="0">
            <a:srgbClr val="000000">
              <a:alpha val="50000"/>
            </a:srgbClr>
          </a:outerShdw>
          <a:softEdge rad="12700"/>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510599-9EC1-4A1C-B648-BE51DDD41B62}">
      <dsp:nvSpPr>
        <dsp:cNvPr id="0" name=""/>
        <dsp:cNvSpPr/>
      </dsp:nvSpPr>
      <dsp:spPr>
        <a:xfrm>
          <a:off x="4357419" y="0"/>
          <a:ext cx="2114592" cy="4460240"/>
        </a:xfrm>
        <a:prstGeom prst="roundRect">
          <a:avLst>
            <a:gd name="adj" fmla="val 10000"/>
          </a:avLst>
        </a:prstGeom>
        <a:blipFill rotWithShape="0">
          <a:blip xmlns:r="http://schemas.openxmlformats.org/officeDocument/2006/relationships" r:embed="rId1">
            <a:duotone>
              <a:schemeClr val="dk2">
                <a:hueOff val="0"/>
                <a:satOff val="0"/>
                <a:lumOff val="0"/>
                <a:alphaOff val="0"/>
                <a:shade val="40000"/>
              </a:schemeClr>
              <a:schemeClr val="dk2">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ru-RU" sz="1800" kern="1200" dirty="0" smtClean="0"/>
            <a:t>Дозвон на телефон</a:t>
          </a:r>
          <a:endParaRPr lang="ru-RU" sz="1800" kern="1200" dirty="0"/>
        </a:p>
      </dsp:txBody>
      <dsp:txXfrm>
        <a:off x="4357419" y="1784096"/>
        <a:ext cx="2114592" cy="1784096"/>
      </dsp:txXfrm>
    </dsp:sp>
    <dsp:sp modelId="{6779BAEF-9E71-4BF2-8EC0-A1A0C4E1BA62}">
      <dsp:nvSpPr>
        <dsp:cNvPr id="0" name=""/>
        <dsp:cNvSpPr/>
      </dsp:nvSpPr>
      <dsp:spPr>
        <a:xfrm>
          <a:off x="4672085" y="267614"/>
          <a:ext cx="1485259" cy="1485259"/>
        </a:xfrm>
        <a:prstGeom prst="ellipse">
          <a:avLst/>
        </a:prstGeom>
        <a:blipFill rotWithShape="0">
          <a:blip xmlns:r="http://schemas.openxmlformats.org/officeDocument/2006/relationships" r:embed="rId4"/>
          <a:stretch>
            <a:fillRect/>
          </a:stretch>
        </a:blipFill>
        <a:ln>
          <a:noFill/>
        </a:ln>
        <a:effectLst>
          <a:outerShdw blurRad="95000" rotWithShape="0">
            <a:srgbClr val="000000">
              <a:alpha val="50000"/>
            </a:srgbClr>
          </a:outerShdw>
          <a:softEdge rad="12700"/>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3A6F00F5-C5ED-4625-828F-32B3A2E26947}">
      <dsp:nvSpPr>
        <dsp:cNvPr id="0" name=""/>
        <dsp:cNvSpPr/>
      </dsp:nvSpPr>
      <dsp:spPr>
        <a:xfrm>
          <a:off x="258934" y="3568192"/>
          <a:ext cx="5955501" cy="669036"/>
        </a:xfrm>
        <a:prstGeom prst="leftRightArrow">
          <a:avLst/>
        </a:prstGeom>
        <a:solidFill>
          <a:schemeClr val="dk2">
            <a:tint val="60000"/>
            <a:hueOff val="0"/>
            <a:satOff val="0"/>
            <a:lumOff val="0"/>
            <a:alphaOff val="0"/>
          </a:schemeClr>
        </a:solidFill>
        <a:ln>
          <a:noFill/>
        </a:ln>
        <a:effectLst>
          <a:outerShdw blurRad="95000" algn="tl" rotWithShape="0">
            <a:srgbClr val="000000">
              <a:alpha val="50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78AD4DB-82AE-4665-8680-DFB1C7A66AA7}">
      <dsp:nvSpPr>
        <dsp:cNvPr id="0" name=""/>
        <dsp:cNvSpPr/>
      </dsp:nvSpPr>
      <dsp:spPr>
        <a:xfrm>
          <a:off x="916483" y="1984"/>
          <a:ext cx="2030015" cy="1218009"/>
        </a:xfrm>
        <a:prstGeom prst="rect">
          <a:avLst/>
        </a:prstGeom>
        <a:blipFill rotWithShape="0">
          <a:blip xmlns:r="http://schemas.openxmlformats.org/officeDocument/2006/relationships" r:embed="rId1">
            <a:duotone>
              <a:schemeClr val="accent2">
                <a:hueOff val="0"/>
                <a:satOff val="0"/>
                <a:lumOff val="0"/>
                <a:alphaOff val="0"/>
                <a:shade val="40000"/>
              </a:schemeClr>
              <a:schemeClr val="accent2">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smtClean="0"/>
            <a:t>OPC </a:t>
          </a:r>
        </a:p>
        <a:p>
          <a:pPr lvl="0" algn="ctr" defTabSz="933450">
            <a:lnSpc>
              <a:spcPct val="90000"/>
            </a:lnSpc>
            <a:spcBef>
              <a:spcPct val="0"/>
            </a:spcBef>
            <a:spcAft>
              <a:spcPct val="35000"/>
            </a:spcAft>
          </a:pPr>
          <a:r>
            <a:rPr lang="en-US" sz="1800" b="1" kern="1200" dirty="0" smtClean="0"/>
            <a:t>Alarms &amp; Events</a:t>
          </a:r>
          <a:endParaRPr lang="ru-RU" sz="1800" b="1" kern="1200" dirty="0" smtClean="0"/>
        </a:p>
      </dsp:txBody>
      <dsp:txXfrm>
        <a:off x="916483" y="1984"/>
        <a:ext cx="2030015" cy="1218009"/>
      </dsp:txXfrm>
    </dsp:sp>
    <dsp:sp modelId="{613E7A71-98D7-49BD-AB6A-25BA1CECA229}">
      <dsp:nvSpPr>
        <dsp:cNvPr id="0" name=""/>
        <dsp:cNvSpPr/>
      </dsp:nvSpPr>
      <dsp:spPr>
        <a:xfrm>
          <a:off x="3149500" y="1984"/>
          <a:ext cx="2030015" cy="1218009"/>
        </a:xfrm>
        <a:prstGeom prst="rect">
          <a:avLst/>
        </a:prstGeom>
        <a:blipFill rotWithShape="0">
          <a:blip xmlns:r="http://schemas.openxmlformats.org/officeDocument/2006/relationships" r:embed="rId1">
            <a:duotone>
              <a:schemeClr val="accent3">
                <a:hueOff val="0"/>
                <a:satOff val="0"/>
                <a:lumOff val="0"/>
                <a:alphaOff val="0"/>
                <a:shade val="40000"/>
              </a:schemeClr>
              <a:schemeClr val="accent3">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smtClean="0"/>
            <a:t>OPC </a:t>
          </a:r>
          <a:endParaRPr lang="ru-RU" sz="2100" b="1" kern="1200" dirty="0" smtClean="0"/>
        </a:p>
        <a:p>
          <a:pPr lvl="0" algn="ctr" defTabSz="933450">
            <a:lnSpc>
              <a:spcPct val="90000"/>
            </a:lnSpc>
            <a:spcBef>
              <a:spcPct val="0"/>
            </a:spcBef>
            <a:spcAft>
              <a:spcPct val="35000"/>
            </a:spcAft>
          </a:pPr>
          <a:r>
            <a:rPr lang="en-US" sz="2100" b="1" kern="1200" dirty="0" smtClean="0"/>
            <a:t>Data Access 2.0</a:t>
          </a:r>
          <a:endParaRPr lang="ru-RU" sz="2100" b="1" kern="1200" dirty="0"/>
        </a:p>
      </dsp:txBody>
      <dsp:txXfrm>
        <a:off x="3149500" y="1984"/>
        <a:ext cx="2030015" cy="1218009"/>
      </dsp:txXfrm>
    </dsp:sp>
    <dsp:sp modelId="{1D01DA27-573C-4EA9-99C8-14C390AB232F}">
      <dsp:nvSpPr>
        <dsp:cNvPr id="0" name=""/>
        <dsp:cNvSpPr/>
      </dsp:nvSpPr>
      <dsp:spPr>
        <a:xfrm>
          <a:off x="916483" y="1422995"/>
          <a:ext cx="2030015" cy="1218009"/>
        </a:xfrm>
        <a:prstGeom prst="rect">
          <a:avLst/>
        </a:prstGeom>
        <a:blipFill rotWithShape="0">
          <a:blip xmlns:r="http://schemas.openxmlformats.org/officeDocument/2006/relationships" r:embed="rId1">
            <a:duotone>
              <a:schemeClr val="accent4">
                <a:hueOff val="0"/>
                <a:satOff val="0"/>
                <a:lumOff val="0"/>
                <a:alphaOff val="0"/>
                <a:shade val="40000"/>
              </a:schemeClr>
              <a:schemeClr val="accent4">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smtClean="0"/>
            <a:t>OPC </a:t>
          </a:r>
        </a:p>
        <a:p>
          <a:pPr lvl="0" algn="ctr" defTabSz="933450">
            <a:lnSpc>
              <a:spcPct val="90000"/>
            </a:lnSpc>
            <a:spcBef>
              <a:spcPct val="0"/>
            </a:spcBef>
            <a:spcAft>
              <a:spcPct val="35000"/>
            </a:spcAft>
          </a:pPr>
          <a:r>
            <a:rPr lang="en-US" sz="2100" b="1" kern="1200" dirty="0" smtClean="0"/>
            <a:t>Data Access</a:t>
          </a:r>
        </a:p>
        <a:p>
          <a:pPr lvl="0" algn="ctr" defTabSz="933450">
            <a:lnSpc>
              <a:spcPct val="90000"/>
            </a:lnSpc>
            <a:spcBef>
              <a:spcPct val="0"/>
            </a:spcBef>
            <a:spcAft>
              <a:spcPct val="35000"/>
            </a:spcAft>
          </a:pPr>
          <a:r>
            <a:rPr lang="en-US" sz="2100" b="1" kern="1200" dirty="0" smtClean="0"/>
            <a:t>3.0</a:t>
          </a:r>
          <a:endParaRPr lang="ru-RU" sz="2100" b="1" kern="1200" dirty="0"/>
        </a:p>
      </dsp:txBody>
      <dsp:txXfrm>
        <a:off x="916483" y="1422995"/>
        <a:ext cx="2030015" cy="1218009"/>
      </dsp:txXfrm>
    </dsp:sp>
    <dsp:sp modelId="{3B2B0C00-45E7-4DE6-8D3F-A2EF38122E9E}">
      <dsp:nvSpPr>
        <dsp:cNvPr id="0" name=""/>
        <dsp:cNvSpPr/>
      </dsp:nvSpPr>
      <dsp:spPr>
        <a:xfrm>
          <a:off x="1991275" y="2800259"/>
          <a:ext cx="2030015" cy="1218009"/>
        </a:xfrm>
        <a:prstGeom prst="rect">
          <a:avLst/>
        </a:prstGeom>
        <a:blipFill rotWithShape="0">
          <a:blip xmlns:r="http://schemas.openxmlformats.org/officeDocument/2006/relationships" r:embed="rId1">
            <a:duotone>
              <a:schemeClr val="accent5">
                <a:hueOff val="0"/>
                <a:satOff val="0"/>
                <a:lumOff val="0"/>
                <a:alphaOff val="0"/>
                <a:shade val="40000"/>
              </a:schemeClr>
              <a:schemeClr val="accent5">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OPC </a:t>
          </a:r>
        </a:p>
        <a:p>
          <a:pPr lvl="0" algn="ctr" defTabSz="1066800">
            <a:lnSpc>
              <a:spcPct val="90000"/>
            </a:lnSpc>
            <a:spcBef>
              <a:spcPct val="0"/>
            </a:spcBef>
            <a:spcAft>
              <a:spcPct val="35000"/>
            </a:spcAft>
          </a:pPr>
          <a:r>
            <a:rPr lang="en-US" sz="2400" b="1" kern="1200" dirty="0" smtClean="0"/>
            <a:t>Unified Architecture</a:t>
          </a:r>
          <a:endParaRPr lang="ru-RU" sz="2400" b="1" kern="1200" dirty="0"/>
        </a:p>
      </dsp:txBody>
      <dsp:txXfrm>
        <a:off x="1991275" y="2800259"/>
        <a:ext cx="2030015" cy="1218009"/>
      </dsp:txXfrm>
    </dsp:sp>
    <dsp:sp modelId="{6E773568-5415-4439-B8F8-FEA613F3C1DD}">
      <dsp:nvSpPr>
        <dsp:cNvPr id="0" name=""/>
        <dsp:cNvSpPr/>
      </dsp:nvSpPr>
      <dsp:spPr>
        <a:xfrm>
          <a:off x="3130276" y="1426681"/>
          <a:ext cx="2030015" cy="1218009"/>
        </a:xfrm>
        <a:prstGeom prst="rect">
          <a:avLst/>
        </a:prstGeom>
        <a:blipFill rotWithShape="0">
          <a:blip xmlns:r="http://schemas.openxmlformats.org/officeDocument/2006/relationships" r:embed="rId1">
            <a:duotone>
              <a:schemeClr val="accent6">
                <a:hueOff val="0"/>
                <a:satOff val="0"/>
                <a:lumOff val="0"/>
                <a:alphaOff val="0"/>
                <a:shade val="40000"/>
              </a:schemeClr>
              <a:schemeClr val="accent6">
                <a:hueOff val="0"/>
                <a:satOff val="0"/>
                <a:lumOff val="0"/>
                <a:alphaOff val="0"/>
                <a:tint val="42000"/>
              </a:schemeClr>
            </a:duotone>
          </a:blip>
          <a:tile tx="0" ty="0" sx="40000" sy="40000" flip="none" algn="tl"/>
        </a:blipFill>
        <a:ln>
          <a:noFill/>
        </a:ln>
        <a:effectLst>
          <a:outerShdw blurRad="95000" rotWithShape="0">
            <a:srgbClr val="000000">
              <a:alpha val="50000"/>
            </a:srgbClr>
          </a:outerShdw>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smtClean="0"/>
            <a:t>OPC XML </a:t>
          </a:r>
        </a:p>
        <a:p>
          <a:pPr lvl="0" algn="ctr" defTabSz="933450">
            <a:lnSpc>
              <a:spcPct val="90000"/>
            </a:lnSpc>
            <a:spcBef>
              <a:spcPct val="0"/>
            </a:spcBef>
            <a:spcAft>
              <a:spcPct val="35000"/>
            </a:spcAft>
          </a:pPr>
          <a:r>
            <a:rPr lang="en-US" sz="2100" b="1" kern="1200" dirty="0" smtClean="0"/>
            <a:t>Data Access</a:t>
          </a:r>
          <a:endParaRPr lang="ru-RU" sz="2100" b="1" kern="1200" dirty="0"/>
        </a:p>
      </dsp:txBody>
      <dsp:txXfrm>
        <a:off x="3130276" y="1426681"/>
        <a:ext cx="2030015" cy="121800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eaLnBrk="1" hangingPunct="1">
              <a:lnSpc>
                <a:spcPct val="100000"/>
              </a:lnSpc>
              <a:spcBef>
                <a:spcPct val="0"/>
              </a:spcBef>
              <a:defRPr sz="1200">
                <a:solidFill>
                  <a:schemeClr val="tx1"/>
                </a:solidFill>
              </a:defRPr>
            </a:lvl1pPr>
          </a:lstStyle>
          <a:p>
            <a:pPr>
              <a:defRPr/>
            </a:pPr>
            <a:endParaRPr lang="en-US" dirty="0"/>
          </a:p>
        </p:txBody>
      </p:sp>
      <p:sp>
        <p:nvSpPr>
          <p:cNvPr id="19459"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lnSpc>
                <a:spcPct val="100000"/>
              </a:lnSpc>
              <a:spcBef>
                <a:spcPct val="0"/>
              </a:spcBef>
              <a:defRPr sz="1200">
                <a:solidFill>
                  <a:schemeClr val="tx1"/>
                </a:solidFill>
              </a:defRPr>
            </a:lvl1pPr>
          </a:lstStyle>
          <a:p>
            <a:pPr>
              <a:defRPr/>
            </a:pPr>
            <a:fld id="{B46656F0-D921-4F43-B743-2575F303B575}" type="datetime8">
              <a:rPr lang="en-US"/>
              <a:pPr>
                <a:defRPr/>
              </a:pPr>
              <a:t>10/27/2011 5:35 PM</a:t>
            </a:fld>
            <a:endParaRPr lang="en-US" dirty="0"/>
          </a:p>
        </p:txBody>
      </p:sp>
      <p:sp>
        <p:nvSpPr>
          <p:cNvPr id="19461" name="Rectangle 5"/>
          <p:cNvSpPr>
            <a:spLocks noGrp="1" noChangeArrowheads="1"/>
          </p:cNvSpPr>
          <p:nvPr>
            <p:ph type="sldNum" sz="quarter" idx="3"/>
          </p:nvPr>
        </p:nvSpPr>
        <p:spPr bwMode="auto">
          <a:xfrm>
            <a:off x="6385632" y="8831580"/>
            <a:ext cx="624769"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lnSpc>
                <a:spcPct val="100000"/>
              </a:lnSpc>
              <a:spcBef>
                <a:spcPct val="0"/>
              </a:spcBef>
              <a:defRPr sz="1200" b="1">
                <a:solidFill>
                  <a:schemeClr val="tx1"/>
                </a:solidFill>
              </a:defRPr>
            </a:lvl1pPr>
          </a:lstStyle>
          <a:p>
            <a:pPr>
              <a:defRPr/>
            </a:pPr>
            <a:fld id="{AD074BC8-3D16-4065-9BFC-0D863D944F6D}" type="slidenum">
              <a:rPr lang="en-US"/>
              <a:pPr>
                <a:defRPr/>
              </a:pPr>
              <a:t>‹#›</a:t>
            </a:fld>
            <a:endParaRPr lang="en-US" dirty="0"/>
          </a:p>
        </p:txBody>
      </p:sp>
      <p:sp>
        <p:nvSpPr>
          <p:cNvPr id="6" name="Footer Placeholder 5"/>
          <p:cNvSpPr>
            <a:spLocks noGrp="1"/>
          </p:cNvSpPr>
          <p:nvPr>
            <p:ph type="ftr" sz="quarter" idx="2"/>
          </p:nvPr>
        </p:nvSpPr>
        <p:spPr>
          <a:xfrm>
            <a:off x="0" y="8829967"/>
            <a:ext cx="6309360" cy="464820"/>
          </a:xfrm>
          <a:prstGeom prst="rect">
            <a:avLst/>
          </a:prstGeom>
        </p:spPr>
        <p:txBody>
          <a:bodyPr vert="horz" lIns="93177" tIns="46589" rIns="93177" bIns="46589" rtlCol="0" anchor="b"/>
          <a:lstStyle>
            <a:lvl1pPr algn="l">
              <a:defRPr sz="500">
                <a:latin typeface="Segoe" pitchFamily="34" charset="0"/>
              </a:defRPr>
            </a:lvl1pPr>
          </a:lstStyle>
          <a:p>
            <a:r>
              <a:rPr lang="en-US" dirty="0" smtClean="0">
                <a:solidFill>
                  <a:srgbClr val="000000"/>
                </a:solidFill>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eaLnBrk="1" hangingPunct="1">
              <a:lnSpc>
                <a:spcPct val="100000"/>
              </a:lnSpc>
              <a:spcBef>
                <a:spcPct val="0"/>
              </a:spcBef>
              <a:defRPr sz="1200">
                <a:solidFill>
                  <a:schemeClr val="tx1"/>
                </a:solidFill>
                <a:latin typeface="Times New Roman" pitchFamily="18" charset="0"/>
              </a:defRPr>
            </a:lvl1pPr>
          </a:lstStyle>
          <a:p>
            <a:pPr>
              <a:defRPr/>
            </a:pPr>
            <a:endParaRPr lang="en-US" dirty="0"/>
          </a:p>
        </p:txBody>
      </p:sp>
      <p:sp>
        <p:nvSpPr>
          <p:cNvPr id="29699"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lnSpc>
                <a:spcPct val="100000"/>
              </a:lnSpc>
              <a:spcBef>
                <a:spcPct val="0"/>
              </a:spcBef>
              <a:defRPr sz="1200">
                <a:solidFill>
                  <a:schemeClr val="tx1"/>
                </a:solidFill>
                <a:latin typeface="Times New Roman" pitchFamily="18" charset="0"/>
              </a:defRPr>
            </a:lvl1pPr>
          </a:lstStyle>
          <a:p>
            <a:pPr>
              <a:defRPr/>
            </a:pPr>
            <a:fld id="{05333CA3-2FCE-4290-AEB9-7BEB0442E327}" type="datetime8">
              <a:rPr lang="en-US"/>
              <a:pPr>
                <a:defRPr/>
              </a:pPr>
              <a:t>10/27/2011 5:35 PM</a:t>
            </a:fld>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29703" name="Rectangle 7"/>
          <p:cNvSpPr>
            <a:spLocks noGrp="1" noChangeArrowheads="1"/>
          </p:cNvSpPr>
          <p:nvPr>
            <p:ph type="sldNum" sz="quarter" idx="5"/>
          </p:nvPr>
        </p:nvSpPr>
        <p:spPr bwMode="auto">
          <a:xfrm>
            <a:off x="5707310" y="8829967"/>
            <a:ext cx="1301468"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lnSpc>
                <a:spcPct val="100000"/>
              </a:lnSpc>
              <a:spcBef>
                <a:spcPct val="0"/>
              </a:spcBef>
              <a:defRPr sz="1200">
                <a:solidFill>
                  <a:schemeClr val="tx1"/>
                </a:solidFill>
                <a:latin typeface="Times New Roman" pitchFamily="18" charset="0"/>
              </a:defRPr>
            </a:lvl1pPr>
          </a:lstStyle>
          <a:p>
            <a:pPr>
              <a:defRPr/>
            </a:pPr>
            <a:fld id="{A7108947-328A-4F54-9D26-E93A52695D09}" type="slidenum">
              <a:rPr lang="en-US"/>
              <a:pPr>
                <a:defRPr/>
              </a:pPr>
              <a:t>‹#›</a:t>
            </a:fld>
            <a:endParaRPr lang="en-US" dirty="0"/>
          </a:p>
        </p:txBody>
      </p:sp>
      <p:sp>
        <p:nvSpPr>
          <p:cNvPr id="8" name="Footer Placeholder 5"/>
          <p:cNvSpPr>
            <a:spLocks noGrp="1"/>
          </p:cNvSpPr>
          <p:nvPr>
            <p:ph type="ftr" sz="quarter" idx="4"/>
          </p:nvPr>
        </p:nvSpPr>
        <p:spPr>
          <a:xfrm>
            <a:off x="0" y="8829967"/>
            <a:ext cx="6309360" cy="464820"/>
          </a:xfrm>
          <a:prstGeom prst="rect">
            <a:avLst/>
          </a:prstGeom>
        </p:spPr>
        <p:txBody>
          <a:bodyPr vert="horz" lIns="93177" tIns="46589" rIns="93177" bIns="46589" rtlCol="0" anchor="b"/>
          <a:lstStyle>
            <a:lvl1pPr algn="l">
              <a:defRPr sz="500">
                <a:latin typeface="Segoe" pitchFamily="34" charset="0"/>
              </a:defRPr>
            </a:lvl1pPr>
          </a:lstStyle>
          <a:p>
            <a:r>
              <a:rPr lang="en-US" dirty="0" smtClean="0">
                <a:solidFill>
                  <a:srgbClr val="000000"/>
                </a:solidFill>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000" kern="1200">
        <a:solidFill>
          <a:schemeClr val="tx1"/>
        </a:solidFill>
        <a:latin typeface="+mn-lt"/>
        <a:ea typeface="+mn-ea"/>
        <a:cs typeface="+mn-cs"/>
      </a:defRPr>
    </a:lvl1pPr>
    <a:lvl2pPr marL="457200" algn="l" rtl="0" eaLnBrk="0" fontAlgn="base" hangingPunct="0">
      <a:spcBef>
        <a:spcPct val="30000"/>
      </a:spcBef>
      <a:spcAft>
        <a:spcPct val="0"/>
      </a:spcAft>
      <a:defRPr sz="900" kern="1200">
        <a:solidFill>
          <a:schemeClr val="tx1"/>
        </a:solidFill>
        <a:latin typeface="+mn-lt"/>
        <a:ea typeface="+mn-ea"/>
        <a:cs typeface="+mn-cs"/>
      </a:defRPr>
    </a:lvl2pPr>
    <a:lvl3pPr marL="914400" algn="l" rtl="0" eaLnBrk="0" fontAlgn="base" hangingPunct="0">
      <a:spcBef>
        <a:spcPct val="30000"/>
      </a:spcBef>
      <a:spcAft>
        <a:spcPct val="0"/>
      </a:spcAft>
      <a:defRPr sz="900" kern="1200">
        <a:solidFill>
          <a:schemeClr val="tx1"/>
        </a:solidFill>
        <a:latin typeface="+mn-lt"/>
        <a:ea typeface="+mn-ea"/>
        <a:cs typeface="+mn-cs"/>
      </a:defRPr>
    </a:lvl3pPr>
    <a:lvl4pPr marL="1371600" algn="l" rtl="0" eaLnBrk="0" fontAlgn="base" hangingPunct="0">
      <a:spcBef>
        <a:spcPct val="30000"/>
      </a:spcBef>
      <a:spcAft>
        <a:spcPct val="0"/>
      </a:spcAft>
      <a:defRPr sz="900" kern="1200">
        <a:solidFill>
          <a:schemeClr val="tx1"/>
        </a:solidFill>
        <a:latin typeface="+mn-lt"/>
        <a:ea typeface="+mn-ea"/>
        <a:cs typeface="+mn-cs"/>
      </a:defRPr>
    </a:lvl4pPr>
    <a:lvl5pPr marL="1828800" algn="l" rtl="0" eaLnBrk="0" fontAlgn="base" hangingPunct="0">
      <a:spcBef>
        <a:spcPct val="30000"/>
      </a:spcBef>
      <a:spcAft>
        <a:spcPct val="0"/>
      </a:spcAft>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pPr lvl="0"/>
            <a:endParaRPr lang="en-US" dirty="0" smtClean="0"/>
          </a:p>
        </p:txBody>
      </p:sp>
      <p:sp>
        <p:nvSpPr>
          <p:cNvPr id="4" name="Date Placeholder 3"/>
          <p:cNvSpPr>
            <a:spLocks noGrp="1"/>
          </p:cNvSpPr>
          <p:nvPr>
            <p:ph type="dt" idx="10"/>
          </p:nvPr>
        </p:nvSpPr>
        <p:spPr/>
        <p:txBody>
          <a:bodyPr/>
          <a:lstStyle/>
          <a:p>
            <a:pPr>
              <a:defRPr/>
            </a:pPr>
            <a:fld id="{5F763997-FB7A-41AF-892F-FC2696CDE4F2}" type="datetime8">
              <a:rPr lang="en-US" smtClean="0"/>
              <a:pPr>
                <a:defRPr/>
              </a:pPr>
              <a:t>10/27/2011 5:35 PM</a:t>
            </a:fld>
            <a:endParaRPr lang="en-US" dirty="0"/>
          </a:p>
        </p:txBody>
      </p:sp>
      <p:sp>
        <p:nvSpPr>
          <p:cNvPr id="5" name="Footer Placeholder 4"/>
          <p:cNvSpPr>
            <a:spLocks noGrp="1"/>
          </p:cNvSpPr>
          <p:nvPr>
            <p:ph type="ftr" sz="quarter" idx="11"/>
          </p:nvPr>
        </p:nvSpPr>
        <p:spPr/>
        <p:txBody>
          <a:bodyPr/>
          <a:lstStyle/>
          <a:p>
            <a:pPr>
              <a:defRPr/>
            </a:pPr>
            <a:r>
              <a:rPr lang="en-US" dirty="0" smtClean="0"/>
              <a:t>©2006 Microsoft Corporation. All rights reserved.</a:t>
            </a:r>
          </a:p>
          <a:p>
            <a:pPr>
              <a:defRPr/>
            </a:pPr>
            <a:r>
              <a:rPr lang="en-US" dirty="0" smtClean="0"/>
              <a:t>This presentation is for informational purposes only. Microsoft makes no warranties, express or implied, in this summary.</a:t>
            </a:r>
            <a:endParaRPr lang="en-US" dirty="0"/>
          </a:p>
        </p:txBody>
      </p:sp>
      <p:sp>
        <p:nvSpPr>
          <p:cNvPr id="6" name="Slide Number Placeholder 5"/>
          <p:cNvSpPr>
            <a:spLocks noGrp="1"/>
          </p:cNvSpPr>
          <p:nvPr>
            <p:ph type="sldNum" sz="quarter" idx="12"/>
          </p:nvPr>
        </p:nvSpPr>
        <p:spPr/>
        <p:txBody>
          <a:bodyPr/>
          <a:lstStyle/>
          <a:p>
            <a:pPr>
              <a:defRPr/>
            </a:pPr>
            <a:fld id="{C486D016-1E2F-41EB-900F-CA5F380B9D97}"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81100" y="696913"/>
            <a:ext cx="4648200" cy="3486150"/>
          </a:xfrm>
        </p:spPr>
      </p:sp>
      <p:sp>
        <p:nvSpPr>
          <p:cNvPr id="3" name="Заметки 2"/>
          <p:cNvSpPr>
            <a:spLocks noGrp="1"/>
          </p:cNvSpPr>
          <p:nvPr>
            <p:ph type="body" idx="1"/>
          </p:nvPr>
        </p:nvSpPr>
        <p:spPr/>
        <p:txBody>
          <a:bodyPr>
            <a:normAutofit/>
          </a:bodyPr>
          <a:lstStyle/>
          <a:p>
            <a:endParaRPr lang="ru-RU" dirty="0"/>
          </a:p>
        </p:txBody>
      </p:sp>
      <p:sp>
        <p:nvSpPr>
          <p:cNvPr id="4" name="Дата 3"/>
          <p:cNvSpPr>
            <a:spLocks noGrp="1"/>
          </p:cNvSpPr>
          <p:nvPr>
            <p:ph type="dt" idx="10"/>
          </p:nvPr>
        </p:nvSpPr>
        <p:spPr/>
        <p:txBody>
          <a:bodyPr/>
          <a:lstStyle/>
          <a:p>
            <a:pPr>
              <a:defRPr/>
            </a:pPr>
            <a:fld id="{05333CA3-2FCE-4290-AEB9-7BEB0442E327}" type="datetime8">
              <a:rPr lang="en-US" smtClean="0"/>
              <a:pPr>
                <a:defRPr/>
              </a:pPr>
              <a:t>10/27/2011 5:35 PM</a:t>
            </a:fld>
            <a:endParaRPr lang="en-US" dirty="0"/>
          </a:p>
        </p:txBody>
      </p:sp>
      <p:sp>
        <p:nvSpPr>
          <p:cNvPr id="5" name="Номер слайда 4"/>
          <p:cNvSpPr>
            <a:spLocks noGrp="1"/>
          </p:cNvSpPr>
          <p:nvPr>
            <p:ph type="sldNum" sz="quarter" idx="11"/>
          </p:nvPr>
        </p:nvSpPr>
        <p:spPr/>
        <p:txBody>
          <a:bodyPr/>
          <a:lstStyle/>
          <a:p>
            <a:pPr>
              <a:defRPr/>
            </a:pPr>
            <a:fld id="{A7108947-328A-4F54-9D26-E93A52695D09}" type="slidenum">
              <a:rPr lang="en-US" smtClean="0"/>
              <a:pPr>
                <a:defRPr/>
              </a:pPr>
              <a:t>14</a:t>
            </a:fld>
            <a:endParaRPr lang="en-US" dirty="0"/>
          </a:p>
        </p:txBody>
      </p:sp>
      <p:sp>
        <p:nvSpPr>
          <p:cNvPr id="6" name="Нижний колонтитул 5"/>
          <p:cNvSpPr>
            <a:spLocks noGrp="1"/>
          </p:cNvSpPr>
          <p:nvPr>
            <p:ph type="ftr" sz="quarter" idx="12"/>
          </p:nvPr>
        </p:nvSpPr>
        <p:spPr/>
        <p:txBody>
          <a:bodyPr/>
          <a:lstStyle/>
          <a:p>
            <a:r>
              <a:rPr lang="en-US" dirty="0" smtClean="0">
                <a:solidFill>
                  <a:srgbClr val="000000"/>
                </a:solidFill>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lum bright="-18000"/>
          </a:blip>
          <a:stretch>
            <a:fillRect/>
          </a:stretch>
        </p:blipFill>
        <p:spPr bwMode="auto">
          <a:xfrm>
            <a:off x="5" y="2"/>
            <a:ext cx="9143999" cy="6259484"/>
          </a:xfrm>
          <a:prstGeom prst="rect">
            <a:avLst/>
          </a:prstGeom>
          <a:noFill/>
          <a:ln w="12700">
            <a:noFill/>
            <a:miter lim="800000"/>
            <a:headEnd/>
            <a:tailEnd/>
          </a:ln>
        </p:spPr>
      </p:pic>
      <p:grpSp>
        <p:nvGrpSpPr>
          <p:cNvPr id="6" name="Group 6"/>
          <p:cNvGrpSpPr>
            <a:grpSpLocks noChangeAspect="1"/>
          </p:cNvGrpSpPr>
          <p:nvPr userDrawn="1"/>
        </p:nvGrpSpPr>
        <p:grpSpPr bwMode="auto">
          <a:xfrm>
            <a:off x="3029990" y="6335561"/>
            <a:ext cx="5800436" cy="418996"/>
            <a:chOff x="2848" y="5696"/>
            <a:chExt cx="5136" cy="371"/>
          </a:xfrm>
        </p:grpSpPr>
        <p:pic>
          <p:nvPicPr>
            <p:cNvPr id="7" name="Picture 6" descr="SQL08"/>
            <p:cNvPicPr>
              <a:picLocks noChangeAspect="1" noChangeArrowheads="1"/>
            </p:cNvPicPr>
            <p:nvPr/>
          </p:nvPicPr>
          <p:blipFill>
            <a:blip r:embed="rId3" cstate="print"/>
            <a:srcRect/>
            <a:stretch>
              <a:fillRect/>
            </a:stretch>
          </p:blipFill>
          <p:spPr bwMode="auto">
            <a:xfrm>
              <a:off x="6784" y="5760"/>
              <a:ext cx="1200" cy="307"/>
            </a:xfrm>
            <a:prstGeom prst="rect">
              <a:avLst/>
            </a:prstGeom>
            <a:noFill/>
          </p:spPr>
        </p:pic>
        <p:pic>
          <p:nvPicPr>
            <p:cNvPr id="8" name="Picture 7" descr="visual-studio08"/>
            <p:cNvPicPr>
              <a:picLocks noChangeAspect="1" noChangeArrowheads="1"/>
            </p:cNvPicPr>
            <p:nvPr/>
          </p:nvPicPr>
          <p:blipFill>
            <a:blip r:embed="rId4" cstate="print"/>
            <a:srcRect/>
            <a:stretch>
              <a:fillRect/>
            </a:stretch>
          </p:blipFill>
          <p:spPr bwMode="auto">
            <a:xfrm>
              <a:off x="4912" y="5712"/>
              <a:ext cx="1728" cy="352"/>
            </a:xfrm>
            <a:prstGeom prst="rect">
              <a:avLst/>
            </a:prstGeom>
            <a:noFill/>
          </p:spPr>
        </p:pic>
        <p:pic>
          <p:nvPicPr>
            <p:cNvPr id="9" name="Picture 8" descr="windows-server08"/>
            <p:cNvPicPr>
              <a:picLocks noChangeAspect="1" noChangeArrowheads="1"/>
            </p:cNvPicPr>
            <p:nvPr/>
          </p:nvPicPr>
          <p:blipFill>
            <a:blip r:embed="rId5" cstate="print"/>
            <a:srcRect/>
            <a:stretch>
              <a:fillRect/>
            </a:stretch>
          </p:blipFill>
          <p:spPr bwMode="auto">
            <a:xfrm>
              <a:off x="2848" y="5696"/>
              <a:ext cx="1920" cy="352"/>
            </a:xfrm>
            <a:prstGeom prst="rect">
              <a:avLst/>
            </a:prstGeom>
            <a:noFill/>
          </p:spPr>
        </p:pic>
      </p:grpSp>
      <p:pic>
        <p:nvPicPr>
          <p:cNvPr id="10" name="Picture 9" descr="heroes-1.png"/>
          <p:cNvPicPr>
            <a:picLocks noChangeAspect="1"/>
          </p:cNvPicPr>
          <p:nvPr userDrawn="1"/>
        </p:nvPicPr>
        <p:blipFill>
          <a:blip r:embed="rId6" cstate="print"/>
          <a:stretch>
            <a:fillRect/>
          </a:stretch>
        </p:blipFill>
        <p:spPr>
          <a:xfrm>
            <a:off x="252418" y="6306935"/>
            <a:ext cx="2238375" cy="476251"/>
          </a:xfrm>
          <a:prstGeom prst="rect">
            <a:avLst/>
          </a:prstGeom>
        </p:spPr>
      </p:pic>
      <p:sp>
        <p:nvSpPr>
          <p:cNvPr id="2" name="Title 1"/>
          <p:cNvSpPr>
            <a:spLocks noGrp="1"/>
          </p:cNvSpPr>
          <p:nvPr>
            <p:ph type="ctrTitle"/>
          </p:nvPr>
        </p:nvSpPr>
        <p:spPr>
          <a:xfrm>
            <a:off x="730250" y="1905004"/>
            <a:ext cx="8032750" cy="1523495"/>
          </a:xfrm>
        </p:spPr>
        <p:txBody>
          <a:bodyPr>
            <a:noAutofit/>
          </a:bodyPr>
          <a:lstStyle>
            <a:lvl1pPr>
              <a:lnSpc>
                <a:spcPct val="90000"/>
              </a:lnSpc>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730254" y="4344991"/>
            <a:ext cx="8032751" cy="461665"/>
          </a:xfrm>
        </p:spPr>
        <p:txBody>
          <a:bodyPr>
            <a:noAutofit/>
          </a:bodyPr>
          <a:lstStyle>
            <a:lvl1pPr marL="0" indent="0" algn="l">
              <a:lnSpc>
                <a:spcPct val="90000"/>
              </a:lnSpc>
              <a:spcBef>
                <a:spcPts val="0"/>
              </a:spcBef>
              <a:buNone/>
              <a:defRPr b="1">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ru-RU" smtClean="0"/>
              <a:t>Образец подзаголовка</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a:blip r:embed="rId2" cstate="prin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solidFill>
          <a:schemeClr val="tx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lum bright="-18000"/>
          </a:blip>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a:xfrm>
            <a:off x="381000" y="230187"/>
            <a:ext cx="8382000" cy="664798"/>
          </a:xfrm>
          <a:prstGeom prst="rect">
            <a:avLst/>
          </a:prstGeom>
        </p:spPr>
        <p:txBody>
          <a:bodyPr/>
          <a:lstStyle/>
          <a:p>
            <a:r>
              <a:rPr lang="ru-RU" smtClean="0"/>
              <a:t>Образец заголовка</a:t>
            </a:r>
            <a:endParaRPr lang="en-US" dirty="0"/>
          </a:p>
        </p:txBody>
      </p:sp>
      <p:sp>
        <p:nvSpPr>
          <p:cNvPr id="6" name="Text Placeholder 5"/>
          <p:cNvSpPr>
            <a:spLocks noGrp="1"/>
          </p:cNvSpPr>
          <p:nvPr>
            <p:ph type="body" sz="quarter" idx="10"/>
          </p:nvPr>
        </p:nvSpPr>
        <p:spPr>
          <a:xfrm>
            <a:off x="381000" y="1411554"/>
            <a:ext cx="8382000" cy="2210863"/>
          </a:xfrm>
          <a:prstGeom prst="rect">
            <a:avLst/>
          </a:prstGeo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Только заголовок">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lum bright="-18000"/>
          </a:blip>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a:xfrm>
            <a:off x="381000" y="230187"/>
            <a:ext cx="8382000" cy="664798"/>
          </a:xfrm>
          <a:prstGeom prst="rect">
            <a:avLst/>
          </a:prstGeom>
        </p:spPr>
        <p:txBody>
          <a:bodyPr/>
          <a:lstStyle/>
          <a:p>
            <a:r>
              <a:rPr lang="ru-RU" smtClean="0"/>
              <a:t>Образец заголовка</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cstate="print">
            <a:lum bright="-18000"/>
          </a:blip>
          <a:stretch>
            <a:fillRect/>
          </a:stretch>
        </p:blipFill>
        <p:spPr bwMode="auto">
          <a:xfrm>
            <a:off x="5" y="2"/>
            <a:ext cx="9143999" cy="6259484"/>
          </a:xfrm>
          <a:prstGeom prst="rect">
            <a:avLst/>
          </a:prstGeom>
          <a:noFill/>
          <a:ln w="12700">
            <a:noFill/>
            <a:miter lim="800000"/>
            <a:headEnd/>
            <a:tailEnd/>
          </a:ln>
        </p:spPr>
      </p:pic>
      <p:sp>
        <p:nvSpPr>
          <p:cNvPr id="2" name="Title 1"/>
          <p:cNvSpPr>
            <a:spLocks noGrp="1"/>
          </p:cNvSpPr>
          <p:nvPr>
            <p:ph type="ctrTitle"/>
          </p:nvPr>
        </p:nvSpPr>
        <p:spPr>
          <a:xfrm>
            <a:off x="1369219" y="649808"/>
            <a:ext cx="7043208" cy="1523495"/>
          </a:xfrm>
        </p:spPr>
        <p:txBody>
          <a:bodyPr anchor="ctr" anchorCtr="0">
            <a:noAutofit/>
          </a:bodyPr>
          <a:lstStyle>
            <a:lvl1pPr>
              <a:lnSpc>
                <a:spcPct val="90000"/>
              </a:lnSpc>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1368955" y="4344991"/>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ru-RU" smtClean="0"/>
              <a:t>Образец подзаголовка</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flip="none" rotWithShape="1">
                  <a:gsLst>
                    <a:gs pos="38000">
                      <a:srgbClr val="C0C0C0"/>
                    </a:gs>
                    <a:gs pos="65000">
                      <a:srgbClr val="FFFFFF"/>
                    </a:gs>
                  </a:gsLst>
                  <a:lin ang="16200000" scaled="1"/>
                  <a:tileRect/>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grpSp>
        <p:nvGrpSpPr>
          <p:cNvPr id="6" name="Group 6"/>
          <p:cNvGrpSpPr>
            <a:grpSpLocks noChangeAspect="1"/>
          </p:cNvGrpSpPr>
          <p:nvPr userDrawn="1"/>
        </p:nvGrpSpPr>
        <p:grpSpPr bwMode="auto">
          <a:xfrm>
            <a:off x="3029990" y="6335561"/>
            <a:ext cx="5800436" cy="418996"/>
            <a:chOff x="2848" y="5696"/>
            <a:chExt cx="5136" cy="371"/>
          </a:xfrm>
        </p:grpSpPr>
        <p:pic>
          <p:nvPicPr>
            <p:cNvPr id="8" name="Picture 7" descr="SQL08"/>
            <p:cNvPicPr>
              <a:picLocks noChangeAspect="1" noChangeArrowheads="1"/>
            </p:cNvPicPr>
            <p:nvPr/>
          </p:nvPicPr>
          <p:blipFill>
            <a:blip r:embed="rId3" cstate="print"/>
            <a:srcRect/>
            <a:stretch>
              <a:fillRect/>
            </a:stretch>
          </p:blipFill>
          <p:spPr bwMode="auto">
            <a:xfrm>
              <a:off x="6784" y="5760"/>
              <a:ext cx="1200" cy="307"/>
            </a:xfrm>
            <a:prstGeom prst="rect">
              <a:avLst/>
            </a:prstGeom>
            <a:noFill/>
          </p:spPr>
        </p:pic>
        <p:pic>
          <p:nvPicPr>
            <p:cNvPr id="9" name="Picture 8" descr="visual-studio08"/>
            <p:cNvPicPr>
              <a:picLocks noChangeAspect="1" noChangeArrowheads="1"/>
            </p:cNvPicPr>
            <p:nvPr/>
          </p:nvPicPr>
          <p:blipFill>
            <a:blip r:embed="rId4" cstate="print"/>
            <a:srcRect/>
            <a:stretch>
              <a:fillRect/>
            </a:stretch>
          </p:blipFill>
          <p:spPr bwMode="auto">
            <a:xfrm>
              <a:off x="4912" y="5712"/>
              <a:ext cx="1728" cy="352"/>
            </a:xfrm>
            <a:prstGeom prst="rect">
              <a:avLst/>
            </a:prstGeom>
            <a:noFill/>
          </p:spPr>
        </p:pic>
        <p:pic>
          <p:nvPicPr>
            <p:cNvPr id="10" name="Picture 9" descr="windows-server08"/>
            <p:cNvPicPr>
              <a:picLocks noChangeAspect="1" noChangeArrowheads="1"/>
            </p:cNvPicPr>
            <p:nvPr/>
          </p:nvPicPr>
          <p:blipFill>
            <a:blip r:embed="rId5" cstate="print"/>
            <a:srcRect/>
            <a:stretch>
              <a:fillRect/>
            </a:stretch>
          </p:blipFill>
          <p:spPr bwMode="auto">
            <a:xfrm>
              <a:off x="2848" y="5696"/>
              <a:ext cx="1920" cy="352"/>
            </a:xfrm>
            <a:prstGeom prst="rect">
              <a:avLst/>
            </a:prstGeom>
            <a:noFill/>
          </p:spPr>
        </p:pic>
      </p:grpSp>
      <p:pic>
        <p:nvPicPr>
          <p:cNvPr id="11" name="Picture 10" descr="heroes-1.png"/>
          <p:cNvPicPr>
            <a:picLocks noChangeAspect="1"/>
          </p:cNvPicPr>
          <p:nvPr userDrawn="1"/>
        </p:nvPicPr>
        <p:blipFill>
          <a:blip r:embed="rId6" cstate="print"/>
          <a:stretch>
            <a:fillRect/>
          </a:stretch>
        </p:blipFill>
        <p:spPr>
          <a:xfrm>
            <a:off x="252418" y="6306935"/>
            <a:ext cx="2238375" cy="476251"/>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lum bright="-18000"/>
          </a:blip>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6" name="Text Placeholder 5"/>
          <p:cNvSpPr>
            <a:spLocks noGrp="1"/>
          </p:cNvSpPr>
          <p:nvPr>
            <p:ph type="body" sz="quarter" idx="10"/>
          </p:nvPr>
        </p:nvSpPr>
        <p:spPr>
          <a:xfrm>
            <a:off x="381000" y="1411555"/>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lum bright="-18000"/>
          </a:blip>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a:xfrm>
            <a:off x="381000" y="1412877"/>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lum bright="-18000"/>
          </a:blip>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381000" y="1411556"/>
            <a:ext cx="41148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1411556"/>
            <a:ext cx="41148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lum bright="-18000"/>
          </a:blip>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381000" y="1757805"/>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986" y="1757805"/>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lum bright="-18000"/>
          </a:blip>
          <a:stretch>
            <a:fillRect/>
          </a:stretch>
        </p:blipFill>
        <p:spPr bwMode="auto">
          <a:xfrm>
            <a:off x="0" y="0"/>
            <a:ext cx="9144000" cy="6858000"/>
          </a:xfrm>
          <a:prstGeom prst="rect">
            <a:avLst/>
          </a:prstGeom>
          <a:noFill/>
          <a:ln w="12700">
            <a:noFill/>
            <a:miter lim="800000"/>
            <a:headEnd/>
            <a:tailEnd/>
          </a:ln>
        </p:spPr>
      </p:pic>
      <p:sp>
        <p:nvSpPr>
          <p:cNvPr id="2" name="Title 1"/>
          <p:cNvSpPr>
            <a:spLocks noGrp="1"/>
          </p:cNvSpPr>
          <p:nvPr>
            <p:ph type="title"/>
          </p:nvPr>
        </p:nvSpPr>
        <p:spPr/>
        <p:txBody>
          <a:bodyPr/>
          <a:lstStyle/>
          <a:p>
            <a:r>
              <a:rPr lang="ru-RU" smtClean="0"/>
              <a:t>Образец заголовка</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lum bright="-18000"/>
          </a:blip>
          <a:stretch>
            <a:fillRect/>
          </a:stretch>
        </p:blipFill>
        <p:spPr bwMode="auto">
          <a:xfrm>
            <a:off x="0" y="0"/>
            <a:ext cx="9144000" cy="6858000"/>
          </a:xfrm>
          <a:prstGeom prst="rect">
            <a:avLst/>
          </a:prstGeom>
          <a:noFill/>
          <a:ln w="12700">
            <a:noFill/>
            <a:miter lim="800000"/>
            <a:headEnd/>
            <a:tailEnd/>
          </a:ln>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6" name="Text Placeholder 5"/>
          <p:cNvSpPr>
            <a:spLocks noGrp="1"/>
          </p:cNvSpPr>
          <p:nvPr>
            <p:ph type="body" sz="quarter" idx="10"/>
          </p:nvPr>
        </p:nvSpPr>
        <p:spPr>
          <a:xfrm>
            <a:off x="722313" y="1905003"/>
            <a:ext cx="8040688"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image" Target="../media/image6.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11" cstate="print">
            <a:lum bright="-18000"/>
          </a:blip>
          <a:stretch>
            <a:fillRect/>
          </a:stretch>
        </p:blipFill>
        <p:spPr bwMode="auto">
          <a:xfrm>
            <a:off x="5" y="2"/>
            <a:ext cx="9143999" cy="6259484"/>
          </a:xfrm>
          <a:prstGeom prst="rect">
            <a:avLst/>
          </a:prstGeom>
          <a:noFill/>
          <a:ln w="12700">
            <a:noFill/>
            <a:miter lim="800000"/>
            <a:headEnd/>
            <a:tailEnd/>
          </a:ln>
        </p:spPr>
      </p:pic>
      <p:sp>
        <p:nvSpPr>
          <p:cNvPr id="2" name="Title Placeholder 1"/>
          <p:cNvSpPr>
            <a:spLocks noGrp="1"/>
          </p:cNvSpPr>
          <p:nvPr>
            <p:ph type="title"/>
          </p:nvPr>
        </p:nvSpPr>
        <p:spPr>
          <a:xfrm>
            <a:off x="381000" y="230191"/>
            <a:ext cx="8382000" cy="664797"/>
          </a:xfrm>
          <a:prstGeom prst="rect">
            <a:avLst/>
          </a:prstGeom>
        </p:spPr>
        <p:txBody>
          <a:bodyPr vert="horz" wrap="square" lIns="0" tIns="0" rIns="0" bIns="0" rtlCol="0" anchor="t">
            <a:spAutoFit/>
          </a:bodyPr>
          <a:lstStyle/>
          <a:p>
            <a:r>
              <a:rPr lang="ru-RU" smtClean="0"/>
              <a:t>Образец заголовка</a:t>
            </a:r>
            <a:endParaRPr lang="en-US" dirty="0"/>
          </a:p>
        </p:txBody>
      </p:sp>
      <p:sp>
        <p:nvSpPr>
          <p:cNvPr id="3" name="Text Placeholder 2"/>
          <p:cNvSpPr>
            <a:spLocks noGrp="1"/>
          </p:cNvSpPr>
          <p:nvPr>
            <p:ph type="body" idx="1"/>
          </p:nvPr>
        </p:nvSpPr>
        <p:spPr>
          <a:xfrm>
            <a:off x="381000" y="1412878"/>
            <a:ext cx="8382000" cy="2135969"/>
          </a:xfrm>
          <a:prstGeom prst="rect">
            <a:avLst/>
          </a:prstGeom>
        </p:spPr>
        <p:txBody>
          <a:bodyPr vert="horz" lIns="0" tIns="0" rIns="0" bIns="0" rtlCol="0">
            <a:sp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grpSp>
        <p:nvGrpSpPr>
          <p:cNvPr id="13" name="Group 6"/>
          <p:cNvGrpSpPr>
            <a:grpSpLocks noChangeAspect="1"/>
          </p:cNvGrpSpPr>
          <p:nvPr/>
        </p:nvGrpSpPr>
        <p:grpSpPr bwMode="auto">
          <a:xfrm>
            <a:off x="3029990" y="6335561"/>
            <a:ext cx="5800436" cy="418996"/>
            <a:chOff x="2848" y="5696"/>
            <a:chExt cx="5136" cy="371"/>
          </a:xfrm>
        </p:grpSpPr>
        <p:pic>
          <p:nvPicPr>
            <p:cNvPr id="14" name="Picture 13" descr="SQL08"/>
            <p:cNvPicPr>
              <a:picLocks noChangeAspect="1" noChangeArrowheads="1"/>
            </p:cNvPicPr>
            <p:nvPr/>
          </p:nvPicPr>
          <p:blipFill>
            <a:blip r:embed="rId12" cstate="print"/>
            <a:srcRect/>
            <a:stretch>
              <a:fillRect/>
            </a:stretch>
          </p:blipFill>
          <p:spPr bwMode="auto">
            <a:xfrm>
              <a:off x="6784" y="5760"/>
              <a:ext cx="1200" cy="307"/>
            </a:xfrm>
            <a:prstGeom prst="rect">
              <a:avLst/>
            </a:prstGeom>
            <a:noFill/>
          </p:spPr>
        </p:pic>
        <p:pic>
          <p:nvPicPr>
            <p:cNvPr id="15" name="Picture 14" descr="visual-studio08"/>
            <p:cNvPicPr>
              <a:picLocks noChangeAspect="1" noChangeArrowheads="1"/>
            </p:cNvPicPr>
            <p:nvPr/>
          </p:nvPicPr>
          <p:blipFill>
            <a:blip r:embed="rId13" cstate="print"/>
            <a:srcRect/>
            <a:stretch>
              <a:fillRect/>
            </a:stretch>
          </p:blipFill>
          <p:spPr bwMode="auto">
            <a:xfrm>
              <a:off x="4912" y="5712"/>
              <a:ext cx="1728" cy="352"/>
            </a:xfrm>
            <a:prstGeom prst="rect">
              <a:avLst/>
            </a:prstGeom>
            <a:noFill/>
          </p:spPr>
        </p:pic>
        <p:pic>
          <p:nvPicPr>
            <p:cNvPr id="16" name="Picture 15" descr="windows-server08"/>
            <p:cNvPicPr>
              <a:picLocks noChangeAspect="1" noChangeArrowheads="1"/>
            </p:cNvPicPr>
            <p:nvPr/>
          </p:nvPicPr>
          <p:blipFill>
            <a:blip r:embed="rId14" cstate="print"/>
            <a:srcRect/>
            <a:stretch>
              <a:fillRect/>
            </a:stretch>
          </p:blipFill>
          <p:spPr bwMode="auto">
            <a:xfrm>
              <a:off x="2848" y="5696"/>
              <a:ext cx="1920" cy="352"/>
            </a:xfrm>
            <a:prstGeom prst="rect">
              <a:avLst/>
            </a:prstGeom>
            <a:noFill/>
          </p:spPr>
        </p:pic>
      </p:grpSp>
      <p:pic>
        <p:nvPicPr>
          <p:cNvPr id="17" name="Picture 16" descr="heroes-1.png"/>
          <p:cNvPicPr>
            <a:picLocks noChangeAspect="1"/>
          </p:cNvPicPr>
          <p:nvPr/>
        </p:nvPicPr>
        <p:blipFill>
          <a:blip r:embed="rId15" cstate="print"/>
          <a:stretch>
            <a:fillRect/>
          </a:stretch>
        </p:blipFill>
        <p:spPr>
          <a:xfrm>
            <a:off x="252418" y="6306935"/>
            <a:ext cx="2238375" cy="476251"/>
          </a:xfrm>
          <a:prstGeom prst="rect">
            <a:avLst/>
          </a:prstGeom>
        </p:spPr>
      </p:pic>
    </p:spTree>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32" r:id="rId9"/>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SzPct val="80000"/>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SzPct val="80000"/>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SzPct val="80000"/>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9" r:id="rId1"/>
    <p:sldLayoutId id="2147483730" r:id="rId2"/>
    <p:sldLayoutId id="2147483734" r:id="rId3"/>
    <p:sldLayoutId id="2147483735"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27.jpe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2.jpe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39.jpe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39.jpeg"/></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39.jpe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3.png"/><Relationship Id="rId7" Type="http://schemas.openxmlformats.org/officeDocument/2006/relationships/image" Target="../media/image47.jpe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 Id="rId9" Type="http://schemas.openxmlformats.org/officeDocument/2006/relationships/image" Target="../media/image39.jpeg"/></Relationships>
</file>

<file path=ppt/slides/_rels/slide2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39.jpe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51.gif"/><Relationship Id="rId4" Type="http://schemas.openxmlformats.org/officeDocument/2006/relationships/image" Target="../media/image39.jpeg"/></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52.gif"/><Relationship Id="rId4" Type="http://schemas.openxmlformats.org/officeDocument/2006/relationships/image" Target="../media/image39.jpe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53.gif"/><Relationship Id="rId4" Type="http://schemas.openxmlformats.org/officeDocument/2006/relationships/image" Target="../media/image39.jpe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jpeg"/></Relationships>
</file>

<file path=ppt/slides/_rels/slide3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60.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diagramLayout" Target="../diagrams/layout1.xm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openxmlformats.org/officeDocument/2006/relationships/image" Target="../media/image15.jpeg"/><Relationship Id="rId5" Type="http://schemas.openxmlformats.org/officeDocument/2006/relationships/diagramColors" Target="../diagrams/colors1.xml"/><Relationship Id="rId10" Type="http://schemas.openxmlformats.org/officeDocument/2006/relationships/image" Target="../media/image14.png"/><Relationship Id="rId4" Type="http://schemas.openxmlformats.org/officeDocument/2006/relationships/diagramQuickStyle" Target="../diagrams/quickStyle1.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Rubezh.gif"/>
          <p:cNvPicPr>
            <a:picLocks noChangeAspect="1"/>
          </p:cNvPicPr>
          <p:nvPr/>
        </p:nvPicPr>
        <p:blipFill>
          <a:blip r:embed="rId3" cstate="print"/>
          <a:stretch>
            <a:fillRect/>
          </a:stretch>
        </p:blipFill>
        <p:spPr>
          <a:xfrm>
            <a:off x="276229" y="228600"/>
            <a:ext cx="8364855" cy="2780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Заголовок 2"/>
          <p:cNvSpPr>
            <a:spLocks noGrp="1"/>
          </p:cNvSpPr>
          <p:nvPr>
            <p:ph type="ctrTitle" idx="4294967295"/>
          </p:nvPr>
        </p:nvSpPr>
        <p:spPr>
          <a:xfrm>
            <a:off x="182335" y="3139622"/>
            <a:ext cx="8642350" cy="3324226"/>
          </a:xfrm>
          <a:prstGeom prst="rect">
            <a:avLst/>
          </a:prstGeom>
        </p:spPr>
        <p:txBody>
          <a:bodyPr>
            <a:normAutofit/>
          </a:bodyPr>
          <a:lstStyle/>
          <a:p>
            <a:pPr algn="ctr"/>
            <a:r>
              <a:rPr lang="ru-RU" sz="4800" dirty="0" smtClean="0"/>
              <a:t>Интегрированная система управления чрезвычайными ситуациями</a:t>
            </a:r>
            <a:r>
              <a:rPr lang="en-US" sz="4800" dirty="0" smtClean="0"/>
              <a:t>  </a:t>
            </a:r>
            <a:r>
              <a:rPr lang="en-US" sz="4800" baseline="0" dirty="0" smtClean="0"/>
              <a:t>                      </a:t>
            </a:r>
            <a:r>
              <a:rPr lang="en-US" sz="4800" dirty="0" smtClean="0"/>
              <a:t>FireSec 2</a:t>
            </a:r>
            <a:r>
              <a:rPr lang="ru-RU" sz="4800" b="1" i="1" dirty="0" smtClean="0">
                <a:solidFill>
                  <a:schemeClr val="tx1"/>
                </a:solidFill>
              </a:rPr>
              <a:t/>
            </a:r>
            <a:br>
              <a:rPr lang="ru-RU" sz="4800" b="1" i="1" dirty="0" smtClean="0">
                <a:solidFill>
                  <a:schemeClr val="tx1"/>
                </a:solidFill>
              </a:rPr>
            </a:br>
            <a:endParaRPr lang="ru-RU" sz="48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30190"/>
            <a:ext cx="8382000" cy="1218794"/>
          </a:xfrm>
        </p:spPr>
        <p:txBody>
          <a:bodyPr>
            <a:normAutofit/>
          </a:bodyPr>
          <a:lstStyle/>
          <a:p>
            <a:pPr lvl="0"/>
            <a:r>
              <a:rPr lang="ru-RU" sz="4000" spc="0" dirty="0">
                <a:ln>
                  <a:noFill/>
                </a:ln>
                <a:solidFill>
                  <a:schemeClr val="tx1"/>
                </a:solidFill>
                <a:effectLst/>
              </a:rPr>
              <a:t>Контроль доступа</a:t>
            </a:r>
            <a:r>
              <a:rPr lang="ru-RU" spc="0" dirty="0">
                <a:ln>
                  <a:noFill/>
                </a:ln>
                <a:solidFill>
                  <a:schemeClr val="tx1"/>
                </a:solidFill>
                <a:effectLst/>
              </a:rPr>
              <a:t/>
            </a:r>
            <a:br>
              <a:rPr lang="ru-RU" spc="0" dirty="0">
                <a:ln>
                  <a:noFill/>
                </a:ln>
                <a:solidFill>
                  <a:schemeClr val="tx1"/>
                </a:solidFill>
                <a:effectLst/>
              </a:rPr>
            </a:br>
            <a:endParaRPr lang="ru-RU" dirty="0"/>
          </a:p>
        </p:txBody>
      </p:sp>
      <p:pic>
        <p:nvPicPr>
          <p:cNvPr id="4" name="Рисунок 3" descr="logo.png"/>
          <p:cNvPicPr>
            <a:picLocks noChangeAspect="1"/>
          </p:cNvPicPr>
          <p:nvPr/>
        </p:nvPicPr>
        <p:blipFill>
          <a:blip r:embed="rId2" cstate="print"/>
          <a:stretch>
            <a:fillRect/>
          </a:stretch>
        </p:blipFill>
        <p:spPr>
          <a:xfrm>
            <a:off x="7364410" y="6371774"/>
            <a:ext cx="1779595" cy="486229"/>
          </a:xfrm>
          <a:prstGeom prst="rect">
            <a:avLst/>
          </a:prstGeom>
        </p:spPr>
      </p:pic>
      <p:pic>
        <p:nvPicPr>
          <p:cNvPr id="6" name="Рисунок 5" descr="контроллер3.png"/>
          <p:cNvPicPr>
            <a:picLocks noChangeAspect="1"/>
          </p:cNvPicPr>
          <p:nvPr/>
        </p:nvPicPr>
        <p:blipFill>
          <a:blip r:embed="rId3" cstate="print"/>
          <a:stretch>
            <a:fillRect/>
          </a:stretch>
        </p:blipFill>
        <p:spPr>
          <a:xfrm>
            <a:off x="3139444" y="3175131"/>
            <a:ext cx="1073745" cy="9187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Рисунок 6" descr="контроль доступа3.png"/>
          <p:cNvPicPr>
            <a:picLocks noChangeAspect="1"/>
          </p:cNvPicPr>
          <p:nvPr/>
        </p:nvPicPr>
        <p:blipFill>
          <a:blip r:embed="rId4" cstate="print"/>
          <a:stretch>
            <a:fillRect/>
          </a:stretch>
        </p:blipFill>
        <p:spPr>
          <a:xfrm flipH="1">
            <a:off x="6047818" y="4733685"/>
            <a:ext cx="947342" cy="10331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Рисунок 7" descr="шлагбаум.jpeg"/>
          <p:cNvPicPr>
            <a:picLocks noChangeAspect="1"/>
          </p:cNvPicPr>
          <p:nvPr/>
        </p:nvPicPr>
        <p:blipFill>
          <a:blip r:embed="rId5" cstate="print"/>
          <a:stretch>
            <a:fillRect/>
          </a:stretch>
        </p:blipFill>
        <p:spPr>
          <a:xfrm flipH="1">
            <a:off x="7301224" y="4757775"/>
            <a:ext cx="1385576" cy="9832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7290453" y="5834990"/>
            <a:ext cx="1363166" cy="275460"/>
          </a:xfrm>
          <a:prstGeom prst="rect">
            <a:avLst/>
          </a:prstGeom>
          <a:noFill/>
        </p:spPr>
        <p:txBody>
          <a:bodyPr wrap="square" rtlCol="0">
            <a:spAutoFit/>
          </a:bodyPr>
          <a:lstStyle/>
          <a:p>
            <a:r>
              <a:rPr lang="ru-RU" sz="1400" dirty="0" smtClean="0"/>
              <a:t>Шлагбаум</a:t>
            </a:r>
            <a:endParaRPr lang="ru-RU" sz="1400" dirty="0"/>
          </a:p>
        </p:txBody>
      </p:sp>
      <p:sp>
        <p:nvSpPr>
          <p:cNvPr id="10" name="TextBox 9"/>
          <p:cNvSpPr txBox="1"/>
          <p:nvPr/>
        </p:nvSpPr>
        <p:spPr>
          <a:xfrm>
            <a:off x="5907668" y="5851020"/>
            <a:ext cx="1164469" cy="275460"/>
          </a:xfrm>
          <a:prstGeom prst="rect">
            <a:avLst/>
          </a:prstGeom>
          <a:noFill/>
        </p:spPr>
        <p:txBody>
          <a:bodyPr wrap="square" rtlCol="0">
            <a:spAutoFit/>
          </a:bodyPr>
          <a:lstStyle/>
          <a:p>
            <a:r>
              <a:rPr lang="ru-RU" sz="1400" dirty="0" smtClean="0"/>
              <a:t>Турникет</a:t>
            </a:r>
            <a:endParaRPr lang="ru-RU" sz="1400" dirty="0"/>
          </a:p>
        </p:txBody>
      </p:sp>
      <p:pic>
        <p:nvPicPr>
          <p:cNvPr id="11" name="Рисунок 10" descr="электронный замок.jpeg"/>
          <p:cNvPicPr>
            <a:picLocks noChangeAspect="1"/>
          </p:cNvPicPr>
          <p:nvPr/>
        </p:nvPicPr>
        <p:blipFill>
          <a:blip r:embed="rId6" cstate="print"/>
          <a:stretch>
            <a:fillRect/>
          </a:stretch>
        </p:blipFill>
        <p:spPr>
          <a:xfrm>
            <a:off x="4476798" y="4712056"/>
            <a:ext cx="1116282" cy="10487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p:cNvSpPr txBox="1"/>
          <p:nvPr/>
        </p:nvSpPr>
        <p:spPr>
          <a:xfrm>
            <a:off x="4351832" y="5846182"/>
            <a:ext cx="1324586" cy="501676"/>
          </a:xfrm>
          <a:prstGeom prst="rect">
            <a:avLst/>
          </a:prstGeom>
          <a:noFill/>
        </p:spPr>
        <p:txBody>
          <a:bodyPr wrap="square" rtlCol="0">
            <a:spAutoFit/>
          </a:bodyPr>
          <a:lstStyle/>
          <a:p>
            <a:r>
              <a:rPr lang="ru-RU" sz="1400" dirty="0" smtClean="0"/>
              <a:t>Электронный</a:t>
            </a:r>
          </a:p>
          <a:p>
            <a:r>
              <a:rPr lang="ru-RU" sz="1400" dirty="0" smtClean="0"/>
              <a:t>замок</a:t>
            </a:r>
            <a:endParaRPr lang="ru-RU" sz="1400" dirty="0"/>
          </a:p>
        </p:txBody>
      </p:sp>
      <p:cxnSp>
        <p:nvCxnSpPr>
          <p:cNvPr id="14" name="Прямая соединительная линия 13"/>
          <p:cNvCxnSpPr/>
          <p:nvPr/>
        </p:nvCxnSpPr>
        <p:spPr>
          <a:xfrm flipV="1">
            <a:off x="4849796" y="4312921"/>
            <a:ext cx="3212169" cy="4282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7" name="Прямая соединительная линия 16"/>
          <p:cNvCxnSpPr>
            <a:endCxn id="8" idx="0"/>
          </p:cNvCxnSpPr>
          <p:nvPr/>
        </p:nvCxnSpPr>
        <p:spPr>
          <a:xfrm rot="5400000">
            <a:off x="7797944" y="4554714"/>
            <a:ext cx="399131" cy="6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rot="5400000">
            <a:off x="6309854" y="4577311"/>
            <a:ext cx="439837" cy="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rot="5400000">
            <a:off x="4839869" y="4565737"/>
            <a:ext cx="439837" cy="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Соединительная линия уступом 23"/>
          <p:cNvCxnSpPr>
            <a:stCxn id="6" idx="2"/>
          </p:cNvCxnSpPr>
          <p:nvPr/>
        </p:nvCxnSpPr>
        <p:spPr>
          <a:xfrm rot="16200000" flipH="1">
            <a:off x="4155280" y="3614934"/>
            <a:ext cx="261847" cy="1219778"/>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829918" y="1576666"/>
            <a:ext cx="1588876" cy="641714"/>
          </a:xfrm>
          <a:prstGeom prst="rect">
            <a:avLst/>
          </a:prstGeom>
          <a:noFill/>
        </p:spPr>
        <p:txBody>
          <a:bodyPr wrap="square" rtlCol="0">
            <a:spAutoFit/>
          </a:bodyPr>
          <a:lstStyle/>
          <a:p>
            <a:r>
              <a:rPr lang="ru-RU" sz="1400" dirty="0" smtClean="0"/>
              <a:t>Рабочее место администратора СКУД</a:t>
            </a:r>
            <a:endParaRPr lang="ru-RU" sz="1400" dirty="0"/>
          </a:p>
        </p:txBody>
      </p:sp>
      <p:cxnSp>
        <p:nvCxnSpPr>
          <p:cNvPr id="28" name="Соединительная линия уступом 23"/>
          <p:cNvCxnSpPr>
            <a:stCxn id="6" idx="3"/>
            <a:endCxn id="41" idx="2"/>
          </p:cNvCxnSpPr>
          <p:nvPr/>
        </p:nvCxnSpPr>
        <p:spPr>
          <a:xfrm flipV="1">
            <a:off x="4213184" y="2621280"/>
            <a:ext cx="1120816" cy="1013234"/>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1" name="Рисунок 30" descr="электронный пропуск.jpeg"/>
          <p:cNvPicPr>
            <a:picLocks noChangeAspect="1"/>
          </p:cNvPicPr>
          <p:nvPr/>
        </p:nvPicPr>
        <p:blipFill>
          <a:blip r:embed="rId7" cstate="print"/>
          <a:stretch>
            <a:fillRect/>
          </a:stretch>
        </p:blipFill>
        <p:spPr>
          <a:xfrm>
            <a:off x="997160" y="3906500"/>
            <a:ext cx="1060240" cy="8990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2" name="TextBox 31"/>
          <p:cNvSpPr txBox="1"/>
          <p:nvPr/>
        </p:nvSpPr>
        <p:spPr>
          <a:xfrm>
            <a:off x="838200" y="4896672"/>
            <a:ext cx="1324586" cy="501676"/>
          </a:xfrm>
          <a:prstGeom prst="rect">
            <a:avLst/>
          </a:prstGeom>
          <a:noFill/>
        </p:spPr>
        <p:txBody>
          <a:bodyPr wrap="square" rtlCol="0">
            <a:spAutoFit/>
          </a:bodyPr>
          <a:lstStyle/>
          <a:p>
            <a:r>
              <a:rPr lang="ru-RU" sz="1400" dirty="0" smtClean="0"/>
              <a:t>Электронный</a:t>
            </a:r>
          </a:p>
          <a:p>
            <a:r>
              <a:rPr lang="ru-RU" sz="1400" dirty="0" smtClean="0"/>
              <a:t>пропуск</a:t>
            </a:r>
            <a:endParaRPr lang="ru-RU" sz="1400" dirty="0"/>
          </a:p>
        </p:txBody>
      </p:sp>
      <p:pic>
        <p:nvPicPr>
          <p:cNvPr id="33" name="Рисунок 32" descr="считыватель2.jpeg"/>
          <p:cNvPicPr>
            <a:picLocks noChangeAspect="1"/>
          </p:cNvPicPr>
          <p:nvPr/>
        </p:nvPicPr>
        <p:blipFill>
          <a:blip r:embed="rId8" cstate="print"/>
          <a:stretch>
            <a:fillRect/>
          </a:stretch>
        </p:blipFill>
        <p:spPr>
          <a:xfrm>
            <a:off x="1066805" y="1965938"/>
            <a:ext cx="909577" cy="9095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40" name="Прямая соединительная линия 39"/>
          <p:cNvCxnSpPr>
            <a:stCxn id="33" idx="2"/>
            <a:endCxn id="31" idx="0"/>
          </p:cNvCxnSpPr>
          <p:nvPr/>
        </p:nvCxnSpPr>
        <p:spPr>
          <a:xfrm rot="16200000" flipH="1">
            <a:off x="1008940" y="3388161"/>
            <a:ext cx="1030990" cy="569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1626629" y="2967366"/>
            <a:ext cx="1324586" cy="501676"/>
          </a:xfrm>
          <a:prstGeom prst="rect">
            <a:avLst/>
          </a:prstGeom>
          <a:noFill/>
        </p:spPr>
        <p:txBody>
          <a:bodyPr wrap="square" rtlCol="0">
            <a:spAutoFit/>
          </a:bodyPr>
          <a:lstStyle/>
          <a:p>
            <a:r>
              <a:rPr lang="ru-RU" sz="1400" dirty="0" smtClean="0"/>
              <a:t>Считыватель</a:t>
            </a:r>
          </a:p>
          <a:p>
            <a:r>
              <a:rPr lang="ru-RU" sz="1400" dirty="0" smtClean="0"/>
              <a:t>пропусков</a:t>
            </a:r>
            <a:endParaRPr lang="ru-RU" sz="1400" dirty="0"/>
          </a:p>
        </p:txBody>
      </p:sp>
      <p:cxnSp>
        <p:nvCxnSpPr>
          <p:cNvPr id="44" name="Соединительная линия уступом 23"/>
          <p:cNvCxnSpPr>
            <a:stCxn id="33" idx="3"/>
            <a:endCxn id="6" idx="0"/>
          </p:cNvCxnSpPr>
          <p:nvPr/>
        </p:nvCxnSpPr>
        <p:spPr>
          <a:xfrm>
            <a:off x="1976377" y="2420726"/>
            <a:ext cx="1699935" cy="754405"/>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41" name="Рисунок 40" descr="монитор2.png"/>
          <p:cNvPicPr>
            <a:picLocks noChangeAspect="1"/>
          </p:cNvPicPr>
          <p:nvPr/>
        </p:nvPicPr>
        <p:blipFill>
          <a:blip r:embed="rId9" cstate="print"/>
          <a:stretch>
            <a:fillRect/>
          </a:stretch>
        </p:blipFill>
        <p:spPr>
          <a:xfrm>
            <a:off x="4724400" y="1402080"/>
            <a:ext cx="1219200" cy="1219200"/>
          </a:xfrm>
          <a:prstGeom prst="rect">
            <a:avLst/>
          </a:prstGeom>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logo.png"/>
          <p:cNvPicPr>
            <a:picLocks noChangeAspect="1"/>
          </p:cNvPicPr>
          <p:nvPr/>
        </p:nvPicPr>
        <p:blipFill>
          <a:blip r:embed="rId2" cstate="print"/>
          <a:stretch>
            <a:fillRect/>
          </a:stretch>
        </p:blipFill>
        <p:spPr>
          <a:xfrm>
            <a:off x="7364410" y="6371774"/>
            <a:ext cx="1779595" cy="486229"/>
          </a:xfrm>
          <a:prstGeom prst="rect">
            <a:avLst/>
          </a:prstGeom>
        </p:spPr>
      </p:pic>
      <p:sp>
        <p:nvSpPr>
          <p:cNvPr id="6" name="Заголовок 1"/>
          <p:cNvSpPr>
            <a:spLocks noGrp="1"/>
          </p:cNvSpPr>
          <p:nvPr>
            <p:ph type="title"/>
          </p:nvPr>
        </p:nvSpPr>
        <p:spPr>
          <a:xfrm>
            <a:off x="381000" y="230189"/>
            <a:ext cx="8382000" cy="1107996"/>
          </a:xfrm>
        </p:spPr>
        <p:txBody>
          <a:bodyPr>
            <a:normAutofit/>
          </a:bodyPr>
          <a:lstStyle/>
          <a:p>
            <a:r>
              <a:rPr lang="ru-RU" sz="4000" dirty="0"/>
              <a:t>СКУД</a:t>
            </a:r>
            <a:br>
              <a:rPr lang="ru-RU" sz="4000" dirty="0"/>
            </a:br>
            <a:endParaRPr lang="ru-RU" sz="4000" dirty="0"/>
          </a:p>
        </p:txBody>
      </p:sp>
      <p:sp>
        <p:nvSpPr>
          <p:cNvPr id="7" name="Текст 2"/>
          <p:cNvSpPr>
            <a:spLocks noGrp="1"/>
          </p:cNvSpPr>
          <p:nvPr>
            <p:ph type="body" sz="quarter" idx="10"/>
          </p:nvPr>
        </p:nvSpPr>
        <p:spPr>
          <a:xfrm>
            <a:off x="243840" y="939113"/>
            <a:ext cx="8382000" cy="1526572"/>
          </a:xfrm>
        </p:spPr>
        <p:txBody>
          <a:bodyPr>
            <a:normAutofit/>
          </a:bodyPr>
          <a:lstStyle/>
          <a:p>
            <a:pPr lvl="1"/>
            <a:r>
              <a:rPr lang="ru-RU" sz="3200" dirty="0" smtClean="0"/>
              <a:t>Бюро пропусков</a:t>
            </a:r>
          </a:p>
          <a:p>
            <a:pPr lvl="1"/>
            <a:r>
              <a:rPr lang="ru-RU" sz="3200" dirty="0" smtClean="0"/>
              <a:t>Учет рабочего времени</a:t>
            </a:r>
          </a:p>
          <a:p>
            <a:pPr lvl="1"/>
            <a:r>
              <a:rPr lang="ru-RU" sz="3200" dirty="0" smtClean="0"/>
              <a:t>Автоматизация столовой</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logo.png"/>
          <p:cNvPicPr>
            <a:picLocks noChangeAspect="1"/>
          </p:cNvPicPr>
          <p:nvPr/>
        </p:nvPicPr>
        <p:blipFill>
          <a:blip r:embed="rId2" cstate="print"/>
          <a:stretch>
            <a:fillRect/>
          </a:stretch>
        </p:blipFill>
        <p:spPr>
          <a:xfrm>
            <a:off x="7364410" y="6371774"/>
            <a:ext cx="1779595" cy="486229"/>
          </a:xfrm>
          <a:prstGeom prst="rect">
            <a:avLst/>
          </a:prstGeom>
        </p:spPr>
      </p:pic>
      <p:sp>
        <p:nvSpPr>
          <p:cNvPr id="9" name="Заголовок 1"/>
          <p:cNvSpPr txBox="1">
            <a:spLocks noGrp="1"/>
          </p:cNvSpPr>
          <p:nvPr>
            <p:ph type="title"/>
          </p:nvPr>
        </p:nvSpPr>
        <p:spPr>
          <a:xfrm>
            <a:off x="381000" y="230189"/>
            <a:ext cx="8382000" cy="553998"/>
          </a:xfrm>
          <a:prstGeom prst="rect">
            <a:avLst/>
          </a:prstGeom>
        </p:spPr>
        <p:txBody>
          <a:bodyPr vert="horz" wrap="square" lIns="0" tIns="0" rIns="0" bIns="0" rtlCol="0" anchor="t">
            <a:spAutoFit/>
          </a:bodyPr>
          <a:lstStyle/>
          <a:p>
            <a:pPr marL="396875" lvl="0" indent="-396875">
              <a:spcBef>
                <a:spcPct val="20000"/>
              </a:spcBef>
              <a:defRPr/>
            </a:pPr>
            <a:r>
              <a:rPr lang="ru-RU" sz="4000" spc="0" dirty="0">
                <a:ln>
                  <a:noFill/>
                </a:ln>
                <a:solidFill>
                  <a:schemeClr val="tx1"/>
                </a:solidFill>
                <a:effectLst/>
              </a:rPr>
              <a:t>Видеонаблюдение</a:t>
            </a:r>
          </a:p>
        </p:txBody>
      </p:sp>
      <p:grpSp>
        <p:nvGrpSpPr>
          <p:cNvPr id="14" name="Группа 13"/>
          <p:cNvGrpSpPr/>
          <p:nvPr/>
        </p:nvGrpSpPr>
        <p:grpSpPr>
          <a:xfrm>
            <a:off x="2423160" y="1197294"/>
            <a:ext cx="3749040" cy="1952173"/>
            <a:chOff x="4206240" y="1319212"/>
            <a:chExt cx="3749040" cy="1952173"/>
          </a:xfrm>
        </p:grpSpPr>
        <p:pic>
          <p:nvPicPr>
            <p:cNvPr id="19" name="Рисунок 18" descr="камера наблюдения4.jpg"/>
            <p:cNvPicPr>
              <a:picLocks noChangeAspect="1"/>
            </p:cNvPicPr>
            <p:nvPr/>
          </p:nvPicPr>
          <p:blipFill>
            <a:blip r:embed="rId3" cstate="print"/>
            <a:stretch>
              <a:fillRect/>
            </a:stretch>
          </p:blipFill>
          <p:spPr>
            <a:xfrm>
              <a:off x="4831080" y="1319212"/>
              <a:ext cx="2286000" cy="1476375"/>
            </a:xfrm>
            <a:prstGeom prst="rect">
              <a:avLst/>
            </a:prstGeom>
          </p:spPr>
        </p:pic>
        <p:sp>
          <p:nvSpPr>
            <p:cNvPr id="20" name="TextBox 19"/>
            <p:cNvSpPr txBox="1"/>
            <p:nvPr/>
          </p:nvSpPr>
          <p:spPr>
            <a:xfrm>
              <a:off x="4206240" y="2865120"/>
              <a:ext cx="3749040" cy="406265"/>
            </a:xfrm>
            <a:prstGeom prst="rect">
              <a:avLst/>
            </a:prstGeom>
            <a:noFill/>
          </p:spPr>
          <p:txBody>
            <a:bodyPr wrap="square" rtlCol="0">
              <a:spAutoFit/>
            </a:bodyPr>
            <a:lstStyle/>
            <a:p>
              <a:r>
                <a:rPr lang="ru-RU" sz="2400" dirty="0" smtClean="0"/>
                <a:t>Запись живого видео</a:t>
              </a:r>
              <a:endParaRPr lang="ru-RU" sz="2400" dirty="0"/>
            </a:p>
          </p:txBody>
        </p:sp>
      </p:grpSp>
      <p:grpSp>
        <p:nvGrpSpPr>
          <p:cNvPr id="13" name="Группа 12"/>
          <p:cNvGrpSpPr/>
          <p:nvPr/>
        </p:nvGrpSpPr>
        <p:grpSpPr>
          <a:xfrm>
            <a:off x="4602480" y="4143376"/>
            <a:ext cx="3749040" cy="1566411"/>
            <a:chOff x="4419600" y="4036695"/>
            <a:chExt cx="3749040" cy="1566409"/>
          </a:xfrm>
        </p:grpSpPr>
        <p:pic>
          <p:nvPicPr>
            <p:cNvPr id="21" name="Рисунок 20" descr="видеорегистратор2.png"/>
            <p:cNvPicPr>
              <a:picLocks noChangeAspect="1"/>
            </p:cNvPicPr>
            <p:nvPr/>
          </p:nvPicPr>
          <p:blipFill>
            <a:blip r:embed="rId4" cstate="print"/>
            <a:stretch>
              <a:fillRect/>
            </a:stretch>
          </p:blipFill>
          <p:spPr>
            <a:xfrm>
              <a:off x="4476750" y="4036695"/>
              <a:ext cx="3569970" cy="985312"/>
            </a:xfrm>
            <a:prstGeom prst="rect">
              <a:avLst/>
            </a:prstGeom>
          </p:spPr>
        </p:pic>
        <p:sp>
          <p:nvSpPr>
            <p:cNvPr id="22" name="TextBox 21"/>
            <p:cNvSpPr txBox="1"/>
            <p:nvPr/>
          </p:nvSpPr>
          <p:spPr>
            <a:xfrm>
              <a:off x="4419600" y="5196839"/>
              <a:ext cx="3749040" cy="406265"/>
            </a:xfrm>
            <a:prstGeom prst="rect">
              <a:avLst/>
            </a:prstGeom>
            <a:noFill/>
          </p:spPr>
          <p:txBody>
            <a:bodyPr wrap="square" rtlCol="0">
              <a:spAutoFit/>
            </a:bodyPr>
            <a:lstStyle/>
            <a:p>
              <a:r>
                <a:rPr lang="ru-RU" sz="2400" dirty="0" smtClean="0"/>
                <a:t>Архивное видео</a:t>
              </a:r>
              <a:endParaRPr lang="ru-RU" sz="2400" dirty="0"/>
            </a:p>
          </p:txBody>
        </p:sp>
      </p:grpSp>
      <p:grpSp>
        <p:nvGrpSpPr>
          <p:cNvPr id="12" name="Группа 11"/>
          <p:cNvGrpSpPr/>
          <p:nvPr/>
        </p:nvGrpSpPr>
        <p:grpSpPr>
          <a:xfrm>
            <a:off x="365760" y="3973829"/>
            <a:ext cx="3749040" cy="1873114"/>
            <a:chOff x="304800" y="3425190"/>
            <a:chExt cx="3749040" cy="1873115"/>
          </a:xfrm>
        </p:grpSpPr>
        <p:sp>
          <p:nvSpPr>
            <p:cNvPr id="24" name="TextBox 23"/>
            <p:cNvSpPr txBox="1"/>
            <p:nvPr/>
          </p:nvSpPr>
          <p:spPr>
            <a:xfrm>
              <a:off x="304800" y="4892040"/>
              <a:ext cx="3749040" cy="406265"/>
            </a:xfrm>
            <a:prstGeom prst="rect">
              <a:avLst/>
            </a:prstGeom>
            <a:noFill/>
          </p:spPr>
          <p:txBody>
            <a:bodyPr wrap="square" rtlCol="0">
              <a:spAutoFit/>
            </a:bodyPr>
            <a:lstStyle/>
            <a:p>
              <a:r>
                <a:rPr lang="ru-RU" sz="2400" dirty="0" smtClean="0"/>
                <a:t>Видеоаналитика</a:t>
              </a:r>
              <a:endParaRPr lang="ru-RU" sz="2400" dirty="0"/>
            </a:p>
          </p:txBody>
        </p:sp>
        <p:pic>
          <p:nvPicPr>
            <p:cNvPr id="11" name="Рисунок 10" descr="видеоаналитика6.jpg"/>
            <p:cNvPicPr>
              <a:picLocks noChangeAspect="1"/>
            </p:cNvPicPr>
            <p:nvPr/>
          </p:nvPicPr>
          <p:blipFill>
            <a:blip r:embed="rId5" cstate="print"/>
            <a:stretch>
              <a:fillRect/>
            </a:stretch>
          </p:blipFill>
          <p:spPr>
            <a:xfrm>
              <a:off x="884872" y="3425190"/>
              <a:ext cx="2571102" cy="1436370"/>
            </a:xfrm>
            <a:prstGeom prst="rect">
              <a:avLst/>
            </a:prstGeom>
          </p:spPr>
        </p:pic>
      </p:gr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logo.png"/>
          <p:cNvPicPr>
            <a:picLocks noChangeAspect="1"/>
          </p:cNvPicPr>
          <p:nvPr/>
        </p:nvPicPr>
        <p:blipFill>
          <a:blip r:embed="rId2" cstate="print"/>
          <a:stretch>
            <a:fillRect/>
          </a:stretch>
        </p:blipFill>
        <p:spPr>
          <a:xfrm>
            <a:off x="7364410" y="6371774"/>
            <a:ext cx="1779595" cy="486229"/>
          </a:xfrm>
          <a:prstGeom prst="rect">
            <a:avLst/>
          </a:prstGeom>
        </p:spPr>
      </p:pic>
      <p:sp>
        <p:nvSpPr>
          <p:cNvPr id="9" name="Заголовок 1"/>
          <p:cNvSpPr txBox="1">
            <a:spLocks noGrp="1"/>
          </p:cNvSpPr>
          <p:nvPr>
            <p:ph type="title"/>
          </p:nvPr>
        </p:nvSpPr>
        <p:spPr>
          <a:xfrm>
            <a:off x="381000" y="230189"/>
            <a:ext cx="8382000" cy="553998"/>
          </a:xfrm>
          <a:prstGeom prst="rect">
            <a:avLst/>
          </a:prstGeom>
        </p:spPr>
        <p:txBody>
          <a:bodyPr vert="horz" wrap="square" lIns="0" tIns="0" rIns="0" bIns="0" rtlCol="0" anchor="t">
            <a:spAutoFit/>
          </a:bodyPr>
          <a:lstStyle/>
          <a:p>
            <a:pPr marL="396875" lvl="0" indent="-396875">
              <a:spcBef>
                <a:spcPct val="20000"/>
              </a:spcBef>
              <a:defRPr/>
            </a:pPr>
            <a:r>
              <a:rPr lang="ru-RU" sz="4000" spc="0" dirty="0" smtClean="0">
                <a:ln>
                  <a:noFill/>
                </a:ln>
                <a:solidFill>
                  <a:schemeClr val="tx1"/>
                </a:solidFill>
                <a:effectLst/>
              </a:rPr>
              <a:t>Видеоаналитика</a:t>
            </a:r>
            <a:endParaRPr lang="ru-RU" sz="4000" spc="0" dirty="0">
              <a:ln>
                <a:noFill/>
              </a:ln>
              <a:solidFill>
                <a:schemeClr val="tx1"/>
              </a:solidFill>
              <a:effectLst/>
            </a:endParaRPr>
          </a:p>
        </p:txBody>
      </p:sp>
      <p:pic>
        <p:nvPicPr>
          <p:cNvPr id="7" name="Рисунок 6" descr="видеоаналитика.jpg"/>
          <p:cNvPicPr>
            <a:picLocks noChangeAspect="1"/>
          </p:cNvPicPr>
          <p:nvPr/>
        </p:nvPicPr>
        <p:blipFill>
          <a:blip r:embed="rId3" cstate="print"/>
          <a:stretch>
            <a:fillRect/>
          </a:stretch>
        </p:blipFill>
        <p:spPr>
          <a:xfrm>
            <a:off x="3188970" y="1117283"/>
            <a:ext cx="2857500" cy="21240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Рисунок 9" descr="видеоаналитика2.jpg"/>
          <p:cNvPicPr>
            <a:picLocks noChangeAspect="1"/>
          </p:cNvPicPr>
          <p:nvPr/>
        </p:nvPicPr>
        <p:blipFill>
          <a:blip r:embed="rId4" cstate="print"/>
          <a:stretch>
            <a:fillRect/>
          </a:stretch>
        </p:blipFill>
        <p:spPr>
          <a:xfrm>
            <a:off x="274320" y="2599374"/>
            <a:ext cx="2857500" cy="22383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Рисунок 10" descr="видеоаналитика3.jpg"/>
          <p:cNvPicPr>
            <a:picLocks noChangeAspect="1"/>
          </p:cNvPicPr>
          <p:nvPr/>
        </p:nvPicPr>
        <p:blipFill>
          <a:blip r:embed="rId5" cstate="print"/>
          <a:stretch>
            <a:fillRect/>
          </a:stretch>
        </p:blipFill>
        <p:spPr>
          <a:xfrm>
            <a:off x="6118860" y="2626042"/>
            <a:ext cx="2677784" cy="21288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Рисунок 11" descr="видеоаналитика4.jpg"/>
          <p:cNvPicPr>
            <a:picLocks noChangeAspect="1"/>
          </p:cNvPicPr>
          <p:nvPr/>
        </p:nvPicPr>
        <p:blipFill>
          <a:blip r:embed="rId6" cstate="print"/>
          <a:stretch>
            <a:fillRect/>
          </a:stretch>
        </p:blipFill>
        <p:spPr>
          <a:xfrm>
            <a:off x="3263270" y="4011916"/>
            <a:ext cx="2695575" cy="21907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logo.png"/>
          <p:cNvPicPr>
            <a:picLocks noChangeAspect="1"/>
          </p:cNvPicPr>
          <p:nvPr/>
        </p:nvPicPr>
        <p:blipFill>
          <a:blip r:embed="rId3" cstate="print"/>
          <a:stretch>
            <a:fillRect/>
          </a:stretch>
        </p:blipFill>
        <p:spPr>
          <a:xfrm>
            <a:off x="7364410" y="6371774"/>
            <a:ext cx="1779595" cy="486229"/>
          </a:xfrm>
          <a:prstGeom prst="rect">
            <a:avLst/>
          </a:prstGeom>
        </p:spPr>
      </p:pic>
      <p:sp>
        <p:nvSpPr>
          <p:cNvPr id="8" name="Текст 2"/>
          <p:cNvSpPr txBox="1">
            <a:spLocks/>
          </p:cNvSpPr>
          <p:nvPr/>
        </p:nvSpPr>
        <p:spPr>
          <a:xfrm>
            <a:off x="228600" y="786713"/>
            <a:ext cx="8382000" cy="276999"/>
          </a:xfrm>
          <a:prstGeom prst="rect">
            <a:avLst/>
          </a:prstGeom>
        </p:spPr>
        <p:txBody>
          <a:bodyPr vert="horz"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Pct val="80000"/>
              <a:tabLst/>
              <a:defRPr/>
            </a:pPr>
            <a:endParaRPr kumimoji="0" lang="ru-RU" sz="2000" b="1" i="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9" name="Заголовок 1"/>
          <p:cNvSpPr txBox="1">
            <a:spLocks noGrp="1"/>
          </p:cNvSpPr>
          <p:nvPr>
            <p:ph type="title"/>
          </p:nvPr>
        </p:nvSpPr>
        <p:spPr>
          <a:xfrm>
            <a:off x="381000" y="230189"/>
            <a:ext cx="8382000" cy="553998"/>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ru-RU" sz="40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Автоматизация здания</a:t>
            </a:r>
            <a:endParaRPr kumimoji="0" lang="ru-RU" sz="4000" b="0" i="0" u="none" strike="noStrike" kern="1200" cap="none" spc="-150" normalizeH="0" baseline="0" noProof="0" dirty="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endParaRPr>
          </a:p>
        </p:txBody>
      </p:sp>
      <p:sp>
        <p:nvSpPr>
          <p:cNvPr id="17" name="TextBox 16"/>
          <p:cNvSpPr txBox="1"/>
          <p:nvPr/>
        </p:nvSpPr>
        <p:spPr>
          <a:xfrm>
            <a:off x="4875270" y="1920240"/>
            <a:ext cx="4268733" cy="327782"/>
          </a:xfrm>
          <a:prstGeom prst="rect">
            <a:avLst/>
          </a:prstGeom>
          <a:noFill/>
        </p:spPr>
        <p:txBody>
          <a:bodyPr wrap="none" rtlCol="0">
            <a:spAutoFit/>
          </a:bodyPr>
          <a:lstStyle/>
          <a:p>
            <a:r>
              <a:rPr lang="ru-RU" b="1" dirty="0" smtClean="0"/>
              <a:t>Система жизнеобеспечения зданий</a:t>
            </a:r>
            <a:endParaRPr lang="ru-RU" b="1" dirty="0"/>
          </a:p>
        </p:txBody>
      </p:sp>
      <p:grpSp>
        <p:nvGrpSpPr>
          <p:cNvPr id="19" name="Группа 18"/>
          <p:cNvGrpSpPr/>
          <p:nvPr/>
        </p:nvGrpSpPr>
        <p:grpSpPr>
          <a:xfrm>
            <a:off x="5011448" y="2653477"/>
            <a:ext cx="3628759" cy="323960"/>
            <a:chOff x="348880" y="313275"/>
            <a:chExt cx="3628759" cy="323960"/>
          </a:xfrm>
          <a:scene3d>
            <a:camera prst="orthographicFront"/>
            <a:lightRig rig="flat" dir="t"/>
          </a:scene3d>
        </p:grpSpPr>
        <p:sp>
          <p:nvSpPr>
            <p:cNvPr id="26" name="Прямоугольник с двумя скругленными соседними углами 25"/>
            <p:cNvSpPr/>
            <p:nvPr/>
          </p:nvSpPr>
          <p:spPr>
            <a:xfrm rot="5400000">
              <a:off x="2001280" y="-1339125"/>
              <a:ext cx="323960" cy="3628759"/>
            </a:xfrm>
            <a:prstGeom prst="round2SameRect">
              <a:avLst/>
            </a:prstGeom>
          </p:spPr>
          <p:style>
            <a:lnRef idx="1">
              <a:schemeClr val="accent3"/>
            </a:lnRef>
            <a:fillRef idx="3">
              <a:schemeClr val="accent3"/>
            </a:fillRef>
            <a:effectRef idx="2">
              <a:schemeClr val="accent3"/>
            </a:effectRef>
            <a:fontRef idx="minor">
              <a:schemeClr val="lt1"/>
            </a:fontRef>
          </p:style>
        </p:sp>
        <p:sp>
          <p:nvSpPr>
            <p:cNvPr id="27" name="Прямоугольник 26"/>
            <p:cNvSpPr/>
            <p:nvPr/>
          </p:nvSpPr>
          <p:spPr>
            <a:xfrm>
              <a:off x="348881" y="329088"/>
              <a:ext cx="3612945" cy="292332"/>
            </a:xfrm>
            <a:prstGeom prst="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smtClean="0"/>
                <a:t>Системы вентиляции и кондиционирования</a:t>
              </a:r>
              <a:endParaRPr lang="ru-RU" sz="1300" kern="1200" dirty="0"/>
            </a:p>
          </p:txBody>
        </p:sp>
      </p:grpSp>
      <p:grpSp>
        <p:nvGrpSpPr>
          <p:cNvPr id="20" name="Группа 19"/>
          <p:cNvGrpSpPr/>
          <p:nvPr/>
        </p:nvGrpSpPr>
        <p:grpSpPr>
          <a:xfrm>
            <a:off x="5011448" y="2966167"/>
            <a:ext cx="3628759" cy="323960"/>
            <a:chOff x="348880" y="625966"/>
            <a:chExt cx="3628759" cy="323960"/>
          </a:xfrm>
          <a:scene3d>
            <a:camera prst="orthographicFront"/>
            <a:lightRig rig="flat" dir="t"/>
          </a:scene3d>
        </p:grpSpPr>
        <p:sp>
          <p:nvSpPr>
            <p:cNvPr id="24" name="Прямоугольник с двумя скругленными соседними углами 23"/>
            <p:cNvSpPr/>
            <p:nvPr/>
          </p:nvSpPr>
          <p:spPr>
            <a:xfrm rot="5400000">
              <a:off x="2001280" y="-1026434"/>
              <a:ext cx="323960" cy="3628759"/>
            </a:xfrm>
            <a:prstGeom prst="round2SameRect">
              <a:avLst/>
            </a:prstGeom>
          </p:spPr>
          <p:style>
            <a:lnRef idx="1">
              <a:schemeClr val="accent3"/>
            </a:lnRef>
            <a:fillRef idx="3">
              <a:schemeClr val="accent3"/>
            </a:fillRef>
            <a:effectRef idx="2">
              <a:schemeClr val="accent3"/>
            </a:effectRef>
            <a:fontRef idx="minor">
              <a:schemeClr val="lt1"/>
            </a:fontRef>
          </p:style>
        </p:sp>
        <p:sp>
          <p:nvSpPr>
            <p:cNvPr id="25" name="Прямоугольник 24"/>
            <p:cNvSpPr/>
            <p:nvPr/>
          </p:nvSpPr>
          <p:spPr>
            <a:xfrm>
              <a:off x="348881" y="641779"/>
              <a:ext cx="3612945" cy="292332"/>
            </a:xfrm>
            <a:prstGeom prst="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smtClean="0"/>
                <a:t>Система отопления</a:t>
              </a:r>
              <a:endParaRPr lang="ru-RU" sz="1300" kern="1200" dirty="0"/>
            </a:p>
          </p:txBody>
        </p:sp>
      </p:grpSp>
      <p:grpSp>
        <p:nvGrpSpPr>
          <p:cNvPr id="21" name="Группа 20"/>
          <p:cNvGrpSpPr/>
          <p:nvPr/>
        </p:nvGrpSpPr>
        <p:grpSpPr>
          <a:xfrm>
            <a:off x="5011448" y="3278858"/>
            <a:ext cx="3628759" cy="323960"/>
            <a:chOff x="348880" y="938657"/>
            <a:chExt cx="3628759" cy="323960"/>
          </a:xfrm>
          <a:scene3d>
            <a:camera prst="orthographicFront"/>
            <a:lightRig rig="flat" dir="t"/>
          </a:scene3d>
        </p:grpSpPr>
        <p:sp>
          <p:nvSpPr>
            <p:cNvPr id="22" name="Прямоугольник с двумя скругленными соседними углами 21"/>
            <p:cNvSpPr/>
            <p:nvPr/>
          </p:nvSpPr>
          <p:spPr>
            <a:xfrm rot="5400000">
              <a:off x="2001280" y="-713743"/>
              <a:ext cx="323960" cy="3628759"/>
            </a:xfrm>
            <a:prstGeom prst="round2SameRect">
              <a:avLst/>
            </a:prstGeom>
          </p:spPr>
          <p:style>
            <a:lnRef idx="1">
              <a:schemeClr val="accent3"/>
            </a:lnRef>
            <a:fillRef idx="3">
              <a:schemeClr val="accent3"/>
            </a:fillRef>
            <a:effectRef idx="2">
              <a:schemeClr val="accent3"/>
            </a:effectRef>
            <a:fontRef idx="minor">
              <a:schemeClr val="lt1"/>
            </a:fontRef>
          </p:style>
        </p:sp>
        <p:sp>
          <p:nvSpPr>
            <p:cNvPr id="23" name="Прямоугольник 22"/>
            <p:cNvSpPr/>
            <p:nvPr/>
          </p:nvSpPr>
          <p:spPr>
            <a:xfrm>
              <a:off x="348881" y="954470"/>
              <a:ext cx="3612945" cy="292332"/>
            </a:xfrm>
            <a:prstGeom prst="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smtClean="0"/>
                <a:t>Система освещения</a:t>
              </a:r>
              <a:endParaRPr lang="ru-RU" sz="1300" kern="1200" dirty="0"/>
            </a:p>
          </p:txBody>
        </p:sp>
      </p:grpSp>
      <p:grpSp>
        <p:nvGrpSpPr>
          <p:cNvPr id="30" name="Группа 29"/>
          <p:cNvGrpSpPr/>
          <p:nvPr/>
        </p:nvGrpSpPr>
        <p:grpSpPr>
          <a:xfrm>
            <a:off x="424208" y="2401743"/>
            <a:ext cx="3628759" cy="323960"/>
            <a:chOff x="348880" y="584"/>
            <a:chExt cx="3628759" cy="323960"/>
          </a:xfrm>
          <a:scene3d>
            <a:camera prst="orthographicFront"/>
            <a:lightRig rig="flat" dir="t"/>
          </a:scene3d>
        </p:grpSpPr>
        <p:sp>
          <p:nvSpPr>
            <p:cNvPr id="31" name="Прямоугольник с двумя скругленными соседними углами 30"/>
            <p:cNvSpPr/>
            <p:nvPr/>
          </p:nvSpPr>
          <p:spPr>
            <a:xfrm rot="5400000">
              <a:off x="2001280" y="-1651816"/>
              <a:ext cx="323960" cy="3628759"/>
            </a:xfrm>
            <a:prstGeom prst="round2SameRect">
              <a:avLst/>
            </a:prstGeom>
          </p:spPr>
          <p:style>
            <a:lnRef idx="1">
              <a:schemeClr val="accent3"/>
            </a:lnRef>
            <a:fillRef idx="3">
              <a:schemeClr val="accent3"/>
            </a:fillRef>
            <a:effectRef idx="2">
              <a:schemeClr val="accent3"/>
            </a:effectRef>
            <a:fontRef idx="minor">
              <a:schemeClr val="lt1"/>
            </a:fontRef>
          </p:style>
        </p:sp>
        <p:sp>
          <p:nvSpPr>
            <p:cNvPr id="32" name="Прямоугольник 31"/>
            <p:cNvSpPr/>
            <p:nvPr/>
          </p:nvSpPr>
          <p:spPr>
            <a:xfrm>
              <a:off x="348881" y="16397"/>
              <a:ext cx="3612945" cy="292332"/>
            </a:xfrm>
            <a:prstGeom prst="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smtClean="0"/>
                <a:t>Система пожарной сигнализации</a:t>
              </a:r>
              <a:endParaRPr lang="ru-RU" sz="1300" kern="1200" dirty="0"/>
            </a:p>
          </p:txBody>
        </p:sp>
      </p:grpSp>
      <p:grpSp>
        <p:nvGrpSpPr>
          <p:cNvPr id="33" name="Группа 32"/>
          <p:cNvGrpSpPr/>
          <p:nvPr/>
        </p:nvGrpSpPr>
        <p:grpSpPr>
          <a:xfrm>
            <a:off x="424208" y="2714437"/>
            <a:ext cx="3628759" cy="323960"/>
            <a:chOff x="348880" y="313275"/>
            <a:chExt cx="3628759" cy="323960"/>
          </a:xfrm>
          <a:scene3d>
            <a:camera prst="orthographicFront"/>
            <a:lightRig rig="flat" dir="t"/>
          </a:scene3d>
        </p:grpSpPr>
        <p:sp>
          <p:nvSpPr>
            <p:cNvPr id="34" name="Прямоугольник с двумя скругленными соседними углами 33"/>
            <p:cNvSpPr/>
            <p:nvPr/>
          </p:nvSpPr>
          <p:spPr>
            <a:xfrm rot="5400000">
              <a:off x="2001280" y="-1339125"/>
              <a:ext cx="323960" cy="3628759"/>
            </a:xfrm>
            <a:prstGeom prst="round2SameRect">
              <a:avLst/>
            </a:prstGeom>
          </p:spPr>
          <p:style>
            <a:lnRef idx="1">
              <a:schemeClr val="accent3"/>
            </a:lnRef>
            <a:fillRef idx="3">
              <a:schemeClr val="accent3"/>
            </a:fillRef>
            <a:effectRef idx="2">
              <a:schemeClr val="accent3"/>
            </a:effectRef>
            <a:fontRef idx="minor">
              <a:schemeClr val="lt1"/>
            </a:fontRef>
          </p:style>
        </p:sp>
        <p:sp>
          <p:nvSpPr>
            <p:cNvPr id="35" name="Прямоугольник 34"/>
            <p:cNvSpPr/>
            <p:nvPr/>
          </p:nvSpPr>
          <p:spPr>
            <a:xfrm>
              <a:off x="348881" y="329088"/>
              <a:ext cx="3612945" cy="292332"/>
            </a:xfrm>
            <a:prstGeom prst="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smtClean="0"/>
                <a:t>Система контроля и управления доступом</a:t>
              </a:r>
              <a:endParaRPr lang="ru-RU" sz="1300" kern="1200" dirty="0"/>
            </a:p>
          </p:txBody>
        </p:sp>
      </p:grpSp>
      <p:grpSp>
        <p:nvGrpSpPr>
          <p:cNvPr id="36" name="Группа 35"/>
          <p:cNvGrpSpPr/>
          <p:nvPr/>
        </p:nvGrpSpPr>
        <p:grpSpPr>
          <a:xfrm>
            <a:off x="424208" y="3027127"/>
            <a:ext cx="3628759" cy="323960"/>
            <a:chOff x="348880" y="625966"/>
            <a:chExt cx="3628759" cy="323960"/>
          </a:xfrm>
          <a:scene3d>
            <a:camera prst="orthographicFront"/>
            <a:lightRig rig="flat" dir="t"/>
          </a:scene3d>
        </p:grpSpPr>
        <p:sp>
          <p:nvSpPr>
            <p:cNvPr id="37" name="Прямоугольник с двумя скругленными соседними углами 36"/>
            <p:cNvSpPr/>
            <p:nvPr/>
          </p:nvSpPr>
          <p:spPr>
            <a:xfrm rot="5400000">
              <a:off x="2001280" y="-1026434"/>
              <a:ext cx="323960" cy="3628759"/>
            </a:xfrm>
            <a:prstGeom prst="round2SameRect">
              <a:avLst/>
            </a:prstGeom>
          </p:spPr>
          <p:style>
            <a:lnRef idx="1">
              <a:schemeClr val="accent3"/>
            </a:lnRef>
            <a:fillRef idx="3">
              <a:schemeClr val="accent3"/>
            </a:fillRef>
            <a:effectRef idx="2">
              <a:schemeClr val="accent3"/>
            </a:effectRef>
            <a:fontRef idx="minor">
              <a:schemeClr val="lt1"/>
            </a:fontRef>
          </p:style>
        </p:sp>
        <p:sp>
          <p:nvSpPr>
            <p:cNvPr id="38" name="Прямоугольник 37"/>
            <p:cNvSpPr/>
            <p:nvPr/>
          </p:nvSpPr>
          <p:spPr>
            <a:xfrm>
              <a:off x="348881" y="641779"/>
              <a:ext cx="3612945" cy="292332"/>
            </a:xfrm>
            <a:prstGeom prst="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smtClean="0"/>
                <a:t>Система </a:t>
              </a:r>
              <a:r>
                <a:rPr lang="ru-RU" sz="1300" dirty="0" smtClean="0"/>
                <a:t>охранной сигнализации</a:t>
              </a:r>
              <a:endParaRPr lang="ru-RU" sz="1300" kern="1200" dirty="0"/>
            </a:p>
          </p:txBody>
        </p:sp>
      </p:grpSp>
      <p:grpSp>
        <p:nvGrpSpPr>
          <p:cNvPr id="39" name="Группа 38"/>
          <p:cNvGrpSpPr/>
          <p:nvPr/>
        </p:nvGrpSpPr>
        <p:grpSpPr>
          <a:xfrm>
            <a:off x="424208" y="3339818"/>
            <a:ext cx="3628759" cy="323960"/>
            <a:chOff x="348880" y="938657"/>
            <a:chExt cx="3628759" cy="323960"/>
          </a:xfrm>
          <a:scene3d>
            <a:camera prst="orthographicFront"/>
            <a:lightRig rig="flat" dir="t"/>
          </a:scene3d>
        </p:grpSpPr>
        <p:sp>
          <p:nvSpPr>
            <p:cNvPr id="40" name="Прямоугольник с двумя скругленными соседними углами 39"/>
            <p:cNvSpPr/>
            <p:nvPr/>
          </p:nvSpPr>
          <p:spPr>
            <a:xfrm rot="5400000">
              <a:off x="2001280" y="-713743"/>
              <a:ext cx="323960" cy="3628759"/>
            </a:xfrm>
            <a:prstGeom prst="round2SameRect">
              <a:avLst/>
            </a:prstGeom>
          </p:spPr>
          <p:style>
            <a:lnRef idx="1">
              <a:schemeClr val="accent3"/>
            </a:lnRef>
            <a:fillRef idx="3">
              <a:schemeClr val="accent3"/>
            </a:fillRef>
            <a:effectRef idx="2">
              <a:schemeClr val="accent3"/>
            </a:effectRef>
            <a:fontRef idx="minor">
              <a:schemeClr val="lt1"/>
            </a:fontRef>
          </p:style>
        </p:sp>
        <p:sp>
          <p:nvSpPr>
            <p:cNvPr id="41" name="Прямоугольник 40"/>
            <p:cNvSpPr/>
            <p:nvPr/>
          </p:nvSpPr>
          <p:spPr>
            <a:xfrm>
              <a:off x="348881" y="954470"/>
              <a:ext cx="3612945" cy="292332"/>
            </a:xfrm>
            <a:prstGeom prst="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smtClean="0"/>
                <a:t>Система </a:t>
              </a:r>
              <a:r>
                <a:rPr lang="ru-RU" sz="1300" dirty="0" smtClean="0"/>
                <a:t> замкнутого телевидения</a:t>
              </a:r>
              <a:endParaRPr lang="ru-RU" sz="1300" kern="1200" dirty="0"/>
            </a:p>
          </p:txBody>
        </p:sp>
      </p:grpSp>
      <p:sp>
        <p:nvSpPr>
          <p:cNvPr id="42" name="TextBox 41"/>
          <p:cNvSpPr txBox="1"/>
          <p:nvPr/>
        </p:nvSpPr>
        <p:spPr>
          <a:xfrm>
            <a:off x="384065" y="1935480"/>
            <a:ext cx="3680431" cy="327782"/>
          </a:xfrm>
          <a:prstGeom prst="rect">
            <a:avLst/>
          </a:prstGeom>
          <a:noFill/>
        </p:spPr>
        <p:txBody>
          <a:bodyPr wrap="none" rtlCol="0">
            <a:spAutoFit/>
          </a:bodyPr>
          <a:lstStyle/>
          <a:p>
            <a:r>
              <a:rPr lang="ru-RU" b="1" dirty="0" smtClean="0"/>
              <a:t>Система безопасности зданий</a:t>
            </a:r>
            <a:endParaRPr lang="ru-RU" b="1" dirty="0"/>
          </a:p>
        </p:txBody>
      </p:sp>
      <p:sp>
        <p:nvSpPr>
          <p:cNvPr id="44" name="TextBox 43"/>
          <p:cNvSpPr txBox="1"/>
          <p:nvPr/>
        </p:nvSpPr>
        <p:spPr>
          <a:xfrm>
            <a:off x="3503338" y="3810000"/>
            <a:ext cx="2017283" cy="327782"/>
          </a:xfrm>
          <a:prstGeom prst="rect">
            <a:avLst/>
          </a:prstGeom>
          <a:noFill/>
        </p:spPr>
        <p:txBody>
          <a:bodyPr wrap="none" rtlCol="0">
            <a:spAutoFit/>
          </a:bodyPr>
          <a:lstStyle/>
          <a:p>
            <a:r>
              <a:rPr lang="en-US" b="1" dirty="0" smtClean="0"/>
              <a:t>SCADA-</a:t>
            </a:r>
            <a:r>
              <a:rPr lang="ru-RU" b="1" dirty="0" smtClean="0"/>
              <a:t>система</a:t>
            </a:r>
            <a:endParaRPr lang="ru-RU" b="1" dirty="0"/>
          </a:p>
        </p:txBody>
      </p:sp>
      <p:cxnSp>
        <p:nvCxnSpPr>
          <p:cNvPr id="46" name="Прямая со стрелкой 45"/>
          <p:cNvCxnSpPr>
            <a:stCxn id="75" idx="3"/>
          </p:cNvCxnSpPr>
          <p:nvPr/>
        </p:nvCxnSpPr>
        <p:spPr>
          <a:xfrm flipV="1">
            <a:off x="4968245" y="3602818"/>
            <a:ext cx="1857583" cy="953944"/>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49" name="Прямая со стрелкой 48"/>
          <p:cNvCxnSpPr>
            <a:endCxn id="75" idx="1"/>
          </p:cNvCxnSpPr>
          <p:nvPr/>
        </p:nvCxnSpPr>
        <p:spPr>
          <a:xfrm>
            <a:off x="2238585" y="3663778"/>
            <a:ext cx="1876217" cy="892984"/>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grpSp>
        <p:nvGrpSpPr>
          <p:cNvPr id="72" name="Группа 71"/>
          <p:cNvGrpSpPr/>
          <p:nvPr/>
        </p:nvGrpSpPr>
        <p:grpSpPr>
          <a:xfrm>
            <a:off x="5226505" y="5314300"/>
            <a:ext cx="3628759" cy="949343"/>
            <a:chOff x="212540" y="5420978"/>
            <a:chExt cx="3628759" cy="949342"/>
          </a:xfrm>
        </p:grpSpPr>
        <p:grpSp>
          <p:nvGrpSpPr>
            <p:cNvPr id="52" name="Группа 51"/>
            <p:cNvGrpSpPr/>
            <p:nvPr/>
          </p:nvGrpSpPr>
          <p:grpSpPr>
            <a:xfrm>
              <a:off x="212540" y="5420978"/>
              <a:ext cx="3628759" cy="323960"/>
              <a:chOff x="348880" y="584"/>
              <a:chExt cx="3628759" cy="323960"/>
            </a:xfrm>
            <a:scene3d>
              <a:camera prst="orthographicFront"/>
              <a:lightRig rig="flat" dir="t"/>
            </a:scene3d>
          </p:grpSpPr>
          <p:sp>
            <p:nvSpPr>
              <p:cNvPr id="53" name="Прямоугольник с двумя скругленными соседними углами 52"/>
              <p:cNvSpPr/>
              <p:nvPr/>
            </p:nvSpPr>
            <p:spPr>
              <a:xfrm rot="5400000">
                <a:off x="2001280" y="-1651816"/>
                <a:ext cx="323960" cy="3628759"/>
              </a:xfrm>
              <a:prstGeom prst="round2SameRect">
                <a:avLst/>
              </a:prstGeom>
            </p:spPr>
            <p:style>
              <a:lnRef idx="1">
                <a:schemeClr val="accent3"/>
              </a:lnRef>
              <a:fillRef idx="3">
                <a:schemeClr val="accent3"/>
              </a:fillRef>
              <a:effectRef idx="2">
                <a:schemeClr val="accent3"/>
              </a:effectRef>
              <a:fontRef idx="minor">
                <a:schemeClr val="lt1"/>
              </a:fontRef>
            </p:style>
          </p:sp>
          <p:sp>
            <p:nvSpPr>
              <p:cNvPr id="54" name="Прямоугольник 53"/>
              <p:cNvSpPr/>
              <p:nvPr/>
            </p:nvSpPr>
            <p:spPr>
              <a:xfrm>
                <a:off x="348881" y="16397"/>
                <a:ext cx="3612945" cy="292332"/>
              </a:xfrm>
              <a:prstGeom prst="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smtClean="0"/>
                  <a:t>Прием и обработка данных</a:t>
                </a:r>
                <a:endParaRPr lang="ru-RU" sz="1300" kern="1200" dirty="0"/>
              </a:p>
            </p:txBody>
          </p:sp>
        </p:grpSp>
        <p:grpSp>
          <p:nvGrpSpPr>
            <p:cNvPr id="55" name="Группа 54"/>
            <p:cNvGrpSpPr/>
            <p:nvPr/>
          </p:nvGrpSpPr>
          <p:grpSpPr>
            <a:xfrm>
              <a:off x="212540" y="5733669"/>
              <a:ext cx="3628759" cy="323960"/>
              <a:chOff x="348880" y="313275"/>
              <a:chExt cx="3628759" cy="323960"/>
            </a:xfrm>
            <a:scene3d>
              <a:camera prst="orthographicFront"/>
              <a:lightRig rig="flat" dir="t"/>
            </a:scene3d>
          </p:grpSpPr>
          <p:sp>
            <p:nvSpPr>
              <p:cNvPr id="56" name="Прямоугольник с двумя скругленными соседними углами 55"/>
              <p:cNvSpPr/>
              <p:nvPr/>
            </p:nvSpPr>
            <p:spPr>
              <a:xfrm rot="5400000">
                <a:off x="2001280" y="-1339125"/>
                <a:ext cx="323960" cy="3628759"/>
              </a:xfrm>
              <a:prstGeom prst="round2SameRect">
                <a:avLst/>
              </a:prstGeom>
            </p:spPr>
            <p:style>
              <a:lnRef idx="1">
                <a:schemeClr val="accent3"/>
              </a:lnRef>
              <a:fillRef idx="3">
                <a:schemeClr val="accent3"/>
              </a:fillRef>
              <a:effectRef idx="2">
                <a:schemeClr val="accent3"/>
              </a:effectRef>
              <a:fontRef idx="minor">
                <a:schemeClr val="lt1"/>
              </a:fontRef>
            </p:style>
          </p:sp>
          <p:sp>
            <p:nvSpPr>
              <p:cNvPr id="57" name="Прямоугольник 56"/>
              <p:cNvSpPr/>
              <p:nvPr/>
            </p:nvSpPr>
            <p:spPr>
              <a:xfrm>
                <a:off x="348881" y="329088"/>
                <a:ext cx="3612945" cy="292332"/>
              </a:xfrm>
              <a:prstGeom prst="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smtClean="0"/>
                  <a:t>Хранение и отображение данных</a:t>
                </a:r>
                <a:endParaRPr lang="ru-RU" sz="1300" kern="1200" dirty="0"/>
              </a:p>
            </p:txBody>
          </p:sp>
        </p:grpSp>
        <p:grpSp>
          <p:nvGrpSpPr>
            <p:cNvPr id="58" name="Группа 57"/>
            <p:cNvGrpSpPr/>
            <p:nvPr/>
          </p:nvGrpSpPr>
          <p:grpSpPr>
            <a:xfrm>
              <a:off x="212540" y="6046360"/>
              <a:ext cx="3628759" cy="323960"/>
              <a:chOff x="348880" y="625966"/>
              <a:chExt cx="3628759" cy="323960"/>
            </a:xfrm>
            <a:scene3d>
              <a:camera prst="orthographicFront"/>
              <a:lightRig rig="flat" dir="t"/>
            </a:scene3d>
          </p:grpSpPr>
          <p:sp>
            <p:nvSpPr>
              <p:cNvPr id="59" name="Прямоугольник с двумя скругленными соседними углами 58"/>
              <p:cNvSpPr/>
              <p:nvPr/>
            </p:nvSpPr>
            <p:spPr>
              <a:xfrm rot="5400000">
                <a:off x="2001280" y="-1026434"/>
                <a:ext cx="323960" cy="3628759"/>
              </a:xfrm>
              <a:prstGeom prst="round2SameRect">
                <a:avLst/>
              </a:prstGeom>
            </p:spPr>
            <p:style>
              <a:lnRef idx="1">
                <a:schemeClr val="accent3"/>
              </a:lnRef>
              <a:fillRef idx="3">
                <a:schemeClr val="accent3"/>
              </a:fillRef>
              <a:effectRef idx="2">
                <a:schemeClr val="accent3"/>
              </a:effectRef>
              <a:fontRef idx="minor">
                <a:schemeClr val="lt1"/>
              </a:fontRef>
            </p:style>
          </p:sp>
          <p:sp>
            <p:nvSpPr>
              <p:cNvPr id="60" name="Прямоугольник 59"/>
              <p:cNvSpPr/>
              <p:nvPr/>
            </p:nvSpPr>
            <p:spPr>
              <a:xfrm>
                <a:off x="348881" y="641779"/>
                <a:ext cx="3612945" cy="292332"/>
              </a:xfrm>
              <a:prstGeom prst="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smtClean="0"/>
                  <a:t>Управление контролируемыми объектами</a:t>
                </a:r>
                <a:endParaRPr lang="ru-RU" sz="1300" kern="1200" dirty="0"/>
              </a:p>
            </p:txBody>
          </p:sp>
        </p:grpSp>
      </p:grpSp>
      <p:grpSp>
        <p:nvGrpSpPr>
          <p:cNvPr id="73" name="Группа 72"/>
          <p:cNvGrpSpPr/>
          <p:nvPr/>
        </p:nvGrpSpPr>
        <p:grpSpPr>
          <a:xfrm>
            <a:off x="257446" y="5318760"/>
            <a:ext cx="3628759" cy="1310640"/>
            <a:chOff x="5271401" y="5151120"/>
            <a:chExt cx="3628759" cy="1310640"/>
          </a:xfrm>
        </p:grpSpPr>
        <p:grpSp>
          <p:nvGrpSpPr>
            <p:cNvPr id="61" name="Группа 60"/>
            <p:cNvGrpSpPr/>
            <p:nvPr/>
          </p:nvGrpSpPr>
          <p:grpSpPr>
            <a:xfrm>
              <a:off x="5271401" y="5151120"/>
              <a:ext cx="3628759" cy="487138"/>
              <a:chOff x="348880" y="584"/>
              <a:chExt cx="3628759" cy="323960"/>
            </a:xfrm>
            <a:scene3d>
              <a:camera prst="orthographicFront"/>
              <a:lightRig rig="flat" dir="t"/>
            </a:scene3d>
          </p:grpSpPr>
          <p:sp>
            <p:nvSpPr>
              <p:cNvPr id="62" name="Прямоугольник с двумя скругленными соседними углами 61"/>
              <p:cNvSpPr/>
              <p:nvPr/>
            </p:nvSpPr>
            <p:spPr>
              <a:xfrm rot="5400000">
                <a:off x="2001280" y="-1651816"/>
                <a:ext cx="323960" cy="3628759"/>
              </a:xfrm>
              <a:prstGeom prst="round2SameRect">
                <a:avLst/>
              </a:prstGeom>
            </p:spPr>
            <p:style>
              <a:lnRef idx="1">
                <a:schemeClr val="accent3"/>
              </a:lnRef>
              <a:fillRef idx="3">
                <a:schemeClr val="accent3"/>
              </a:fillRef>
              <a:effectRef idx="2">
                <a:schemeClr val="accent3"/>
              </a:effectRef>
              <a:fontRef idx="minor">
                <a:schemeClr val="lt1"/>
              </a:fontRef>
            </p:style>
          </p:sp>
          <p:sp>
            <p:nvSpPr>
              <p:cNvPr id="63" name="Прямоугольник 62"/>
              <p:cNvSpPr/>
              <p:nvPr/>
            </p:nvSpPr>
            <p:spPr>
              <a:xfrm>
                <a:off x="348881" y="16397"/>
                <a:ext cx="3612945" cy="292332"/>
              </a:xfrm>
              <a:prstGeom prst="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smtClean="0"/>
                  <a:t>Отчеты о состоянии контролируемых объектов</a:t>
                </a:r>
                <a:endParaRPr lang="ru-RU" sz="1300" kern="1200" dirty="0"/>
              </a:p>
            </p:txBody>
          </p:sp>
        </p:grpSp>
        <p:grpSp>
          <p:nvGrpSpPr>
            <p:cNvPr id="64" name="Группа 63"/>
            <p:cNvGrpSpPr/>
            <p:nvPr/>
          </p:nvGrpSpPr>
          <p:grpSpPr>
            <a:xfrm>
              <a:off x="5271401" y="5626989"/>
              <a:ext cx="3628759" cy="323960"/>
              <a:chOff x="348880" y="313275"/>
              <a:chExt cx="3628759" cy="323960"/>
            </a:xfrm>
            <a:scene3d>
              <a:camera prst="orthographicFront"/>
              <a:lightRig rig="flat" dir="t"/>
            </a:scene3d>
          </p:grpSpPr>
          <p:sp>
            <p:nvSpPr>
              <p:cNvPr id="65" name="Прямоугольник с двумя скругленными соседними углами 64"/>
              <p:cNvSpPr/>
              <p:nvPr/>
            </p:nvSpPr>
            <p:spPr>
              <a:xfrm rot="5400000">
                <a:off x="2001280" y="-1339125"/>
                <a:ext cx="323960" cy="3628759"/>
              </a:xfrm>
              <a:prstGeom prst="round2SameRect">
                <a:avLst/>
              </a:prstGeom>
            </p:spPr>
            <p:style>
              <a:lnRef idx="1">
                <a:schemeClr val="accent3"/>
              </a:lnRef>
              <a:fillRef idx="3">
                <a:schemeClr val="accent3"/>
              </a:fillRef>
              <a:effectRef idx="2">
                <a:schemeClr val="accent3"/>
              </a:effectRef>
              <a:fontRef idx="minor">
                <a:schemeClr val="lt1"/>
              </a:fontRef>
            </p:style>
          </p:sp>
          <p:sp>
            <p:nvSpPr>
              <p:cNvPr id="66" name="Прямоугольник 65"/>
              <p:cNvSpPr/>
              <p:nvPr/>
            </p:nvSpPr>
            <p:spPr>
              <a:xfrm>
                <a:off x="348881" y="329088"/>
                <a:ext cx="3612945" cy="292332"/>
              </a:xfrm>
              <a:prstGeom prst="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smtClean="0"/>
                  <a:t>Просмотр и управление по </a:t>
                </a:r>
                <a:r>
                  <a:rPr lang="en-US" sz="1300" kern="1200" dirty="0" smtClean="0"/>
                  <a:t>Internet</a:t>
                </a:r>
                <a:endParaRPr lang="ru-RU" sz="1300" kern="1200" dirty="0"/>
              </a:p>
            </p:txBody>
          </p:sp>
        </p:grpSp>
        <p:grpSp>
          <p:nvGrpSpPr>
            <p:cNvPr id="67" name="Группа 66"/>
            <p:cNvGrpSpPr/>
            <p:nvPr/>
          </p:nvGrpSpPr>
          <p:grpSpPr>
            <a:xfrm>
              <a:off x="5271401" y="5939680"/>
              <a:ext cx="3628759" cy="522080"/>
              <a:chOff x="348880" y="625966"/>
              <a:chExt cx="3628759" cy="323960"/>
            </a:xfrm>
            <a:scene3d>
              <a:camera prst="orthographicFront"/>
              <a:lightRig rig="flat" dir="t"/>
            </a:scene3d>
          </p:grpSpPr>
          <p:sp>
            <p:nvSpPr>
              <p:cNvPr id="68" name="Прямоугольник с двумя скругленными соседними углами 67"/>
              <p:cNvSpPr/>
              <p:nvPr/>
            </p:nvSpPr>
            <p:spPr>
              <a:xfrm rot="5400000">
                <a:off x="2001280" y="-1026434"/>
                <a:ext cx="323960" cy="3628759"/>
              </a:xfrm>
              <a:prstGeom prst="round2SameRect">
                <a:avLst/>
              </a:prstGeom>
            </p:spPr>
            <p:style>
              <a:lnRef idx="1">
                <a:schemeClr val="accent3"/>
              </a:lnRef>
              <a:fillRef idx="3">
                <a:schemeClr val="accent3"/>
              </a:fillRef>
              <a:effectRef idx="2">
                <a:schemeClr val="accent3"/>
              </a:effectRef>
              <a:fontRef idx="minor">
                <a:schemeClr val="lt1"/>
              </a:fontRef>
            </p:style>
          </p:sp>
          <p:sp>
            <p:nvSpPr>
              <p:cNvPr id="69" name="Прямоугольник 68"/>
              <p:cNvSpPr/>
              <p:nvPr/>
            </p:nvSpPr>
            <p:spPr>
              <a:xfrm>
                <a:off x="348881" y="641779"/>
                <a:ext cx="3612945" cy="292332"/>
              </a:xfrm>
              <a:prstGeom prst="rect">
                <a:avLst/>
              </a:prstGeom>
            </p:spPr>
            <p:style>
              <a:lnRef idx="1">
                <a:schemeClr val="accent3"/>
              </a:lnRef>
              <a:fillRef idx="3">
                <a:schemeClr val="accent3"/>
              </a:fillRef>
              <a:effectRef idx="2">
                <a:schemeClr val="accent3"/>
              </a:effectRef>
              <a:fontRef idx="minor">
                <a:schemeClr val="lt1"/>
              </a:fontRef>
            </p:style>
            <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smtClean="0"/>
                  <a:t>Интеграция с системами управления предприятием</a:t>
                </a:r>
                <a:endParaRPr lang="ru-RU" sz="1300" kern="1200" dirty="0"/>
              </a:p>
            </p:txBody>
          </p:sp>
        </p:grpSp>
      </p:grpSp>
      <p:sp>
        <p:nvSpPr>
          <p:cNvPr id="70" name="TextBox 69"/>
          <p:cNvSpPr txBox="1"/>
          <p:nvPr/>
        </p:nvSpPr>
        <p:spPr>
          <a:xfrm rot="19899424">
            <a:off x="5479552" y="4008123"/>
            <a:ext cx="1082348" cy="327782"/>
          </a:xfrm>
          <a:prstGeom prst="rect">
            <a:avLst/>
          </a:prstGeom>
          <a:noFill/>
        </p:spPr>
        <p:txBody>
          <a:bodyPr wrap="none" rtlCol="0">
            <a:spAutoFit/>
          </a:bodyPr>
          <a:lstStyle/>
          <a:p>
            <a:r>
              <a:rPr lang="ru-RU" b="1" dirty="0" smtClean="0"/>
              <a:t>Данные</a:t>
            </a:r>
            <a:endParaRPr lang="ru-RU" b="1" dirty="0"/>
          </a:p>
        </p:txBody>
      </p:sp>
      <p:sp>
        <p:nvSpPr>
          <p:cNvPr id="71" name="TextBox 70"/>
          <p:cNvSpPr txBox="1"/>
          <p:nvPr/>
        </p:nvSpPr>
        <p:spPr>
          <a:xfrm rot="1404400">
            <a:off x="2568713" y="4069083"/>
            <a:ext cx="1082348" cy="327782"/>
          </a:xfrm>
          <a:prstGeom prst="rect">
            <a:avLst/>
          </a:prstGeom>
          <a:noFill/>
        </p:spPr>
        <p:txBody>
          <a:bodyPr wrap="none" rtlCol="0">
            <a:spAutoFit/>
          </a:bodyPr>
          <a:lstStyle/>
          <a:p>
            <a:r>
              <a:rPr lang="ru-RU" b="1" dirty="0" smtClean="0"/>
              <a:t>Данные</a:t>
            </a:r>
            <a:endParaRPr lang="ru-RU" b="1" dirty="0"/>
          </a:p>
        </p:txBody>
      </p:sp>
      <p:cxnSp>
        <p:nvCxnSpPr>
          <p:cNvPr id="74" name="Прямая со стрелкой 73"/>
          <p:cNvCxnSpPr>
            <a:stCxn id="80" idx="3"/>
            <a:endCxn id="17" idx="0"/>
          </p:cNvCxnSpPr>
          <p:nvPr/>
        </p:nvCxnSpPr>
        <p:spPr>
          <a:xfrm>
            <a:off x="5044445" y="1285401"/>
            <a:ext cx="1965192" cy="634839"/>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77" name="Прямая со стрелкой 76"/>
          <p:cNvCxnSpPr>
            <a:stCxn id="80" idx="1"/>
            <a:endCxn id="42" idx="0"/>
          </p:cNvCxnSpPr>
          <p:nvPr/>
        </p:nvCxnSpPr>
        <p:spPr>
          <a:xfrm rot="10800000" flipV="1">
            <a:off x="2224282" y="1285400"/>
            <a:ext cx="1672401" cy="650079"/>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88" name="Прямая соединительная линия 87"/>
          <p:cNvCxnSpPr>
            <a:stCxn id="63" idx="3"/>
          </p:cNvCxnSpPr>
          <p:nvPr/>
        </p:nvCxnSpPr>
        <p:spPr>
          <a:xfrm flipV="1">
            <a:off x="3870392" y="5547360"/>
            <a:ext cx="686373" cy="14968"/>
          </a:xfrm>
          <a:prstGeom prst="line">
            <a:avLst/>
          </a:prstGeom>
          <a:ln>
            <a:solidFill>
              <a:schemeClr val="tx1"/>
            </a:solidFill>
          </a:ln>
        </p:spPr>
        <p:style>
          <a:lnRef idx="2">
            <a:schemeClr val="accent3"/>
          </a:lnRef>
          <a:fillRef idx="0">
            <a:schemeClr val="accent3"/>
          </a:fillRef>
          <a:effectRef idx="1">
            <a:schemeClr val="accent3"/>
          </a:effectRef>
          <a:fontRef idx="minor">
            <a:schemeClr val="tx1"/>
          </a:fontRef>
        </p:style>
      </p:cxnSp>
      <p:cxnSp>
        <p:nvCxnSpPr>
          <p:cNvPr id="90" name="Прямая соединительная линия 89"/>
          <p:cNvCxnSpPr>
            <a:endCxn id="65" idx="3"/>
          </p:cNvCxnSpPr>
          <p:nvPr/>
        </p:nvCxnSpPr>
        <p:spPr>
          <a:xfrm rot="10800000" flipV="1">
            <a:off x="3886207" y="5943603"/>
            <a:ext cx="655319" cy="13009"/>
          </a:xfrm>
          <a:prstGeom prst="line">
            <a:avLst/>
          </a:prstGeom>
          <a:ln>
            <a:solidFill>
              <a:schemeClr val="tx1"/>
            </a:solidFill>
          </a:ln>
        </p:spPr>
        <p:style>
          <a:lnRef idx="2">
            <a:schemeClr val="accent3"/>
          </a:lnRef>
          <a:fillRef idx="0">
            <a:schemeClr val="accent3"/>
          </a:fillRef>
          <a:effectRef idx="1">
            <a:schemeClr val="accent3"/>
          </a:effectRef>
          <a:fontRef idx="minor">
            <a:schemeClr val="tx1"/>
          </a:fontRef>
        </p:style>
      </p:cxnSp>
      <p:cxnSp>
        <p:nvCxnSpPr>
          <p:cNvPr id="106" name="Прямая соединительная линия 105"/>
          <p:cNvCxnSpPr>
            <a:endCxn id="69" idx="3"/>
          </p:cNvCxnSpPr>
          <p:nvPr/>
        </p:nvCxnSpPr>
        <p:spPr>
          <a:xfrm rot="10800000" flipV="1">
            <a:off x="3870393" y="6355080"/>
            <a:ext cx="686373" cy="13279"/>
          </a:xfrm>
          <a:prstGeom prst="line">
            <a:avLst/>
          </a:prstGeom>
          <a:ln>
            <a:solidFill>
              <a:schemeClr val="tx1"/>
            </a:solidFill>
          </a:ln>
        </p:spPr>
        <p:style>
          <a:lnRef idx="2">
            <a:schemeClr val="accent3"/>
          </a:lnRef>
          <a:fillRef idx="0">
            <a:schemeClr val="accent3"/>
          </a:fillRef>
          <a:effectRef idx="1">
            <a:schemeClr val="accent3"/>
          </a:effectRef>
          <a:fontRef idx="minor">
            <a:schemeClr val="tx1"/>
          </a:fontRef>
        </p:style>
      </p:cxnSp>
      <p:cxnSp>
        <p:nvCxnSpPr>
          <p:cNvPr id="115" name="Прямая соединительная линия 114"/>
          <p:cNvCxnSpPr>
            <a:endCxn id="54" idx="1"/>
          </p:cNvCxnSpPr>
          <p:nvPr/>
        </p:nvCxnSpPr>
        <p:spPr>
          <a:xfrm flipV="1">
            <a:off x="4556765" y="5476278"/>
            <a:ext cx="669741" cy="10123"/>
          </a:xfrm>
          <a:prstGeom prst="line">
            <a:avLst/>
          </a:prstGeom>
          <a:ln>
            <a:solidFill>
              <a:schemeClr val="tx1"/>
            </a:solidFill>
          </a:ln>
        </p:spPr>
        <p:style>
          <a:lnRef idx="2">
            <a:schemeClr val="accent3"/>
          </a:lnRef>
          <a:fillRef idx="0">
            <a:schemeClr val="accent3"/>
          </a:fillRef>
          <a:effectRef idx="1">
            <a:schemeClr val="accent3"/>
          </a:effectRef>
          <a:fontRef idx="minor">
            <a:schemeClr val="tx1"/>
          </a:fontRef>
        </p:style>
      </p:cxnSp>
      <p:cxnSp>
        <p:nvCxnSpPr>
          <p:cNvPr id="130" name="Прямая соединительная линия 129"/>
          <p:cNvCxnSpPr>
            <a:stCxn id="60" idx="1"/>
          </p:cNvCxnSpPr>
          <p:nvPr/>
        </p:nvCxnSpPr>
        <p:spPr>
          <a:xfrm rot="10800000" flipV="1">
            <a:off x="4556766" y="6101659"/>
            <a:ext cx="669741" cy="9581"/>
          </a:xfrm>
          <a:prstGeom prst="line">
            <a:avLst/>
          </a:prstGeom>
          <a:ln>
            <a:solidFill>
              <a:schemeClr val="tx1"/>
            </a:solidFill>
          </a:ln>
        </p:spPr>
        <p:style>
          <a:lnRef idx="2">
            <a:schemeClr val="accent3"/>
          </a:lnRef>
          <a:fillRef idx="0">
            <a:schemeClr val="accent3"/>
          </a:fillRef>
          <a:effectRef idx="1">
            <a:schemeClr val="accent3"/>
          </a:effectRef>
          <a:fontRef idx="minor">
            <a:schemeClr val="tx1"/>
          </a:fontRef>
        </p:style>
      </p:cxnSp>
      <p:cxnSp>
        <p:nvCxnSpPr>
          <p:cNvPr id="135" name="Прямая соединительная линия 134"/>
          <p:cNvCxnSpPr>
            <a:stCxn id="56" idx="1"/>
          </p:cNvCxnSpPr>
          <p:nvPr/>
        </p:nvCxnSpPr>
        <p:spPr>
          <a:xfrm rot="10800000" flipV="1">
            <a:off x="4541528" y="5788972"/>
            <a:ext cx="684979" cy="17471"/>
          </a:xfrm>
          <a:prstGeom prst="line">
            <a:avLst/>
          </a:prstGeom>
          <a:ln>
            <a:solidFill>
              <a:schemeClr val="tx1"/>
            </a:solidFill>
          </a:ln>
        </p:spPr>
        <p:style>
          <a:lnRef idx="2">
            <a:schemeClr val="accent3"/>
          </a:lnRef>
          <a:fillRef idx="0">
            <a:schemeClr val="accent3"/>
          </a:fillRef>
          <a:effectRef idx="1">
            <a:schemeClr val="accent3"/>
          </a:effectRef>
          <a:fontRef idx="minor">
            <a:schemeClr val="tx1"/>
          </a:fontRef>
        </p:style>
      </p:cxnSp>
      <p:cxnSp>
        <p:nvCxnSpPr>
          <p:cNvPr id="137" name="Прямая соединительная линия 136"/>
          <p:cNvCxnSpPr>
            <a:stCxn id="75" idx="2"/>
          </p:cNvCxnSpPr>
          <p:nvPr/>
        </p:nvCxnSpPr>
        <p:spPr>
          <a:xfrm rot="16200000" flipH="1">
            <a:off x="3855719" y="5669284"/>
            <a:ext cx="1386840" cy="15239"/>
          </a:xfrm>
          <a:prstGeom prst="line">
            <a:avLst/>
          </a:prstGeom>
          <a:ln>
            <a:solidFill>
              <a:schemeClr val="tx1"/>
            </a:solidFill>
          </a:ln>
        </p:spPr>
        <p:style>
          <a:lnRef idx="2">
            <a:schemeClr val="accent3"/>
          </a:lnRef>
          <a:fillRef idx="0">
            <a:schemeClr val="accent3"/>
          </a:fillRef>
          <a:effectRef idx="1">
            <a:schemeClr val="accent3"/>
          </a:effectRef>
          <a:fontRef idx="minor">
            <a:schemeClr val="tx1"/>
          </a:fontRef>
        </p:style>
      </p:cxnSp>
      <p:cxnSp>
        <p:nvCxnSpPr>
          <p:cNvPr id="143" name="Соединительная линия уступом 140"/>
          <p:cNvCxnSpPr>
            <a:stCxn id="24" idx="1"/>
            <a:endCxn id="44" idx="0"/>
          </p:cNvCxnSpPr>
          <p:nvPr/>
        </p:nvCxnSpPr>
        <p:spPr>
          <a:xfrm rot="10800000" flipV="1">
            <a:off x="4511981" y="3128146"/>
            <a:ext cx="499469" cy="681853"/>
          </a:xfrm>
          <a:prstGeom prst="bentConnector2">
            <a:avLst/>
          </a:prstGeom>
          <a:ln>
            <a:solidFill>
              <a:schemeClr val="tx1"/>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146" name="Соединительная линия уступом 140"/>
          <p:cNvCxnSpPr>
            <a:stCxn id="26" idx="1"/>
            <a:endCxn id="44" idx="0"/>
          </p:cNvCxnSpPr>
          <p:nvPr/>
        </p:nvCxnSpPr>
        <p:spPr>
          <a:xfrm rot="10800000" flipV="1">
            <a:off x="4511981" y="2815456"/>
            <a:ext cx="499469" cy="994543"/>
          </a:xfrm>
          <a:prstGeom prst="bentConnector2">
            <a:avLst/>
          </a:prstGeom>
          <a:ln>
            <a:solidFill>
              <a:schemeClr val="tx1"/>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149" name="Соединительная линия уступом 140"/>
          <p:cNvCxnSpPr>
            <a:stCxn id="23" idx="1"/>
            <a:endCxn id="44" idx="0"/>
          </p:cNvCxnSpPr>
          <p:nvPr/>
        </p:nvCxnSpPr>
        <p:spPr>
          <a:xfrm rot="10800000" flipV="1">
            <a:off x="4511981" y="3440836"/>
            <a:ext cx="499469" cy="369163"/>
          </a:xfrm>
          <a:prstGeom prst="bentConnector2">
            <a:avLst/>
          </a:prstGeom>
          <a:ln>
            <a:solidFill>
              <a:schemeClr val="tx1"/>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152" name="Соединительная линия уступом 140"/>
          <p:cNvCxnSpPr>
            <a:stCxn id="31" idx="3"/>
            <a:endCxn id="44" idx="0"/>
          </p:cNvCxnSpPr>
          <p:nvPr/>
        </p:nvCxnSpPr>
        <p:spPr>
          <a:xfrm>
            <a:off x="4052968" y="2563723"/>
            <a:ext cx="459012" cy="1246277"/>
          </a:xfrm>
          <a:prstGeom prst="bentConnector2">
            <a:avLst/>
          </a:prstGeom>
          <a:ln>
            <a:solidFill>
              <a:schemeClr val="tx1"/>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157" name="Соединительная линия уступом 140"/>
          <p:cNvCxnSpPr>
            <a:stCxn id="35" idx="3"/>
            <a:endCxn id="44" idx="0"/>
          </p:cNvCxnSpPr>
          <p:nvPr/>
        </p:nvCxnSpPr>
        <p:spPr>
          <a:xfrm>
            <a:off x="4037154" y="2876416"/>
            <a:ext cx="474826" cy="933584"/>
          </a:xfrm>
          <a:prstGeom prst="bentConnector2">
            <a:avLst/>
          </a:prstGeom>
          <a:ln>
            <a:solidFill>
              <a:schemeClr val="tx1"/>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160" name="Соединительная линия уступом 140"/>
          <p:cNvCxnSpPr>
            <a:stCxn id="38" idx="3"/>
            <a:endCxn id="44" idx="0"/>
          </p:cNvCxnSpPr>
          <p:nvPr/>
        </p:nvCxnSpPr>
        <p:spPr>
          <a:xfrm>
            <a:off x="4037154" y="3189106"/>
            <a:ext cx="474826" cy="620894"/>
          </a:xfrm>
          <a:prstGeom prst="bentConnector2">
            <a:avLst/>
          </a:prstGeom>
          <a:ln>
            <a:solidFill>
              <a:schemeClr val="tx1"/>
            </a:solidFill>
            <a:headEnd type="triangle"/>
            <a:tailEnd type="triangle"/>
          </a:ln>
        </p:spPr>
        <p:style>
          <a:lnRef idx="2">
            <a:schemeClr val="accent3"/>
          </a:lnRef>
          <a:fillRef idx="0">
            <a:schemeClr val="accent3"/>
          </a:fillRef>
          <a:effectRef idx="1">
            <a:schemeClr val="accent3"/>
          </a:effectRef>
          <a:fontRef idx="minor">
            <a:schemeClr val="tx1"/>
          </a:fontRef>
        </p:style>
      </p:cxnSp>
      <p:pic>
        <p:nvPicPr>
          <p:cNvPr id="75" name="Рисунок 74" descr="монитор2.png"/>
          <p:cNvPicPr>
            <a:picLocks noChangeAspect="1"/>
          </p:cNvPicPr>
          <p:nvPr/>
        </p:nvPicPr>
        <p:blipFill>
          <a:blip r:embed="rId4" cstate="print"/>
          <a:stretch>
            <a:fillRect/>
          </a:stretch>
        </p:blipFill>
        <p:spPr>
          <a:xfrm>
            <a:off x="4114800" y="4130040"/>
            <a:ext cx="853440" cy="853440"/>
          </a:xfrm>
          <a:prstGeom prst="rect">
            <a:avLst/>
          </a:prstGeom>
        </p:spPr>
      </p:pic>
      <p:pic>
        <p:nvPicPr>
          <p:cNvPr id="80" name="Рисунок 79" descr="здание6.jpeg"/>
          <p:cNvPicPr>
            <a:picLocks noChangeAspect="1"/>
          </p:cNvPicPr>
          <p:nvPr/>
        </p:nvPicPr>
        <p:blipFill>
          <a:blip r:embed="rId5" cstate="print">
            <a:grayscl/>
          </a:blip>
          <a:stretch>
            <a:fillRect/>
          </a:stretch>
        </p:blipFill>
        <p:spPr>
          <a:xfrm>
            <a:off x="3896682" y="711519"/>
            <a:ext cx="1147763" cy="1147763"/>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Поддержка оператора</a:t>
            </a:r>
            <a:endParaRPr lang="ru-RU" dirty="0"/>
          </a:p>
        </p:txBody>
      </p:sp>
      <p:sp>
        <p:nvSpPr>
          <p:cNvPr id="3" name="Текст 2"/>
          <p:cNvSpPr>
            <a:spLocks noGrp="1"/>
          </p:cNvSpPr>
          <p:nvPr>
            <p:ph type="body" sz="quarter" idx="10"/>
          </p:nvPr>
        </p:nvSpPr>
        <p:spPr>
          <a:xfrm>
            <a:off x="381000" y="1411556"/>
            <a:ext cx="8382000" cy="2215991"/>
          </a:xfrm>
        </p:spPr>
        <p:txBody>
          <a:bodyPr>
            <a:normAutofit/>
          </a:bodyPr>
          <a:lstStyle/>
          <a:p>
            <a:r>
              <a:rPr lang="en-US" dirty="0" smtClean="0"/>
              <a:t>FireSec 2 </a:t>
            </a:r>
            <a:r>
              <a:rPr lang="ru-RU" dirty="0" smtClean="0"/>
              <a:t>разработана для помощи</a:t>
            </a:r>
            <a:r>
              <a:rPr lang="en-US" dirty="0" smtClean="0"/>
              <a:t> </a:t>
            </a:r>
            <a:r>
              <a:rPr lang="ru-RU" dirty="0" smtClean="0"/>
              <a:t>оператору, чтобы даже в сложной</a:t>
            </a:r>
            <a:r>
              <a:rPr lang="en-US" dirty="0" smtClean="0"/>
              <a:t> </a:t>
            </a:r>
            <a:r>
              <a:rPr lang="ru-RU" dirty="0" smtClean="0"/>
              <a:t>ситуации он предпринимал</a:t>
            </a:r>
            <a:r>
              <a:rPr lang="en-US" dirty="0" smtClean="0"/>
              <a:t> </a:t>
            </a:r>
            <a:r>
              <a:rPr lang="ru-RU" dirty="0" smtClean="0"/>
              <a:t>необходимые действия в правильной</a:t>
            </a:r>
            <a:r>
              <a:rPr lang="en-US" dirty="0" smtClean="0"/>
              <a:t> </a:t>
            </a:r>
            <a:r>
              <a:rPr lang="ru-RU" dirty="0" smtClean="0"/>
              <a:t>последовательности и не волновался.</a:t>
            </a:r>
            <a:endParaRPr lang="ru-RU"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30190"/>
            <a:ext cx="8382000" cy="553999"/>
          </a:xfrm>
        </p:spPr>
        <p:txBody>
          <a:bodyPr>
            <a:normAutofit/>
          </a:bodyPr>
          <a:lstStyle/>
          <a:p>
            <a:r>
              <a:rPr lang="ru-RU" sz="4000" dirty="0" smtClean="0"/>
              <a:t>Управление и интерфейс</a:t>
            </a:r>
            <a:endParaRPr lang="ru-RU" sz="4000" dirty="0"/>
          </a:p>
        </p:txBody>
      </p:sp>
      <p:pic>
        <p:nvPicPr>
          <p:cNvPr id="6" name="Рисунок 5" descr="capture_04072011_142351.jpg"/>
          <p:cNvPicPr>
            <a:picLocks noChangeAspect="1"/>
          </p:cNvPicPr>
          <p:nvPr/>
        </p:nvPicPr>
        <p:blipFill>
          <a:blip r:embed="rId2" cstate="print"/>
          <a:stretch>
            <a:fillRect/>
          </a:stretch>
        </p:blipFill>
        <p:spPr>
          <a:xfrm>
            <a:off x="203201" y="874486"/>
            <a:ext cx="4145866" cy="2144486"/>
          </a:xfrm>
          <a:prstGeom prst="rect">
            <a:avLst/>
          </a:prstGeom>
        </p:spPr>
      </p:pic>
      <p:pic>
        <p:nvPicPr>
          <p:cNvPr id="9" name="Рисунок 8" descr="capture_04072011_144753.jpg"/>
          <p:cNvPicPr>
            <a:picLocks noChangeAspect="1"/>
          </p:cNvPicPr>
          <p:nvPr/>
        </p:nvPicPr>
        <p:blipFill>
          <a:blip r:embed="rId3" cstate="print"/>
          <a:stretch>
            <a:fillRect/>
          </a:stretch>
        </p:blipFill>
        <p:spPr>
          <a:xfrm>
            <a:off x="188684" y="3265716"/>
            <a:ext cx="4180116" cy="2051497"/>
          </a:xfrm>
          <a:prstGeom prst="rect">
            <a:avLst/>
          </a:prstGeom>
        </p:spPr>
      </p:pic>
      <p:pic>
        <p:nvPicPr>
          <p:cNvPr id="11" name="Base" descr="EDM Mapping Overview Base.png"/>
          <p:cNvPicPr>
            <a:picLocks noChangeAspect="1"/>
          </p:cNvPicPr>
          <p:nvPr/>
        </p:nvPicPr>
        <p:blipFill>
          <a:blip r:embed="rId4" cstate="print"/>
          <a:stretch>
            <a:fillRect/>
          </a:stretch>
        </p:blipFill>
        <p:spPr>
          <a:xfrm>
            <a:off x="4287820" y="687855"/>
            <a:ext cx="4856180" cy="5277518"/>
          </a:xfrm>
          <a:prstGeom prst="rect">
            <a:avLst/>
          </a:prstGeom>
        </p:spPr>
      </p:pic>
      <p:sp>
        <p:nvSpPr>
          <p:cNvPr id="12" name="TextBox 11"/>
          <p:cNvSpPr txBox="1"/>
          <p:nvPr/>
        </p:nvSpPr>
        <p:spPr>
          <a:xfrm>
            <a:off x="4542975" y="943428"/>
            <a:ext cx="4412343" cy="5250668"/>
          </a:xfrm>
          <a:prstGeom prst="rect">
            <a:avLst/>
          </a:prstGeom>
          <a:noFill/>
        </p:spPr>
        <p:txBody>
          <a:bodyPr wrap="square" rtlCol="0">
            <a:spAutoFit/>
          </a:bodyPr>
          <a:lstStyle/>
          <a:p>
            <a:pPr algn="l"/>
            <a:r>
              <a:rPr lang="ru-RU" dirty="0" smtClean="0">
                <a:solidFill>
                  <a:schemeClr val="accent5"/>
                </a:solidFill>
              </a:rPr>
              <a:t>Обработка</a:t>
            </a:r>
            <a:r>
              <a:rPr lang="ru-RU" dirty="0" smtClean="0"/>
              <a:t> </a:t>
            </a:r>
            <a:r>
              <a:rPr lang="ru-RU" dirty="0" smtClean="0">
                <a:solidFill>
                  <a:schemeClr val="accent5"/>
                </a:solidFill>
              </a:rPr>
              <a:t>тревог</a:t>
            </a:r>
          </a:p>
          <a:p>
            <a:pPr lvl="1" algn="l">
              <a:buFont typeface="Arial" pitchFamily="34" charset="0"/>
              <a:buChar char="●"/>
            </a:pPr>
            <a:r>
              <a:rPr lang="ru-RU" sz="1600" dirty="0" smtClean="0"/>
              <a:t>Информирует оператора о проблеме</a:t>
            </a:r>
          </a:p>
          <a:p>
            <a:pPr lvl="1" algn="l">
              <a:buFont typeface="Arial" pitchFamily="34" charset="0"/>
              <a:buChar char="●"/>
            </a:pPr>
            <a:r>
              <a:rPr lang="ru-RU" sz="1600" dirty="0" smtClean="0"/>
              <a:t>Помогает ему быстро определить в чем проблема и где</a:t>
            </a:r>
          </a:p>
          <a:p>
            <a:pPr lvl="1" algn="l">
              <a:buFont typeface="Arial" pitchFamily="34" charset="0"/>
              <a:buChar char="●"/>
            </a:pPr>
            <a:r>
              <a:rPr lang="ru-RU" sz="1600" dirty="0" smtClean="0"/>
              <a:t>Помогает и поддерживает оператора при обработке тревоги</a:t>
            </a:r>
          </a:p>
          <a:p>
            <a:pPr algn="l"/>
            <a:r>
              <a:rPr lang="ru-RU" dirty="0" smtClean="0">
                <a:solidFill>
                  <a:schemeClr val="accent5"/>
                </a:solidFill>
              </a:rPr>
              <a:t>Мониторинг и работа с подсистемами</a:t>
            </a:r>
          </a:p>
          <a:p>
            <a:pPr lvl="1" algn="l">
              <a:buFont typeface="Arial" pitchFamily="34" charset="0"/>
              <a:buChar char="●"/>
            </a:pPr>
            <a:r>
              <a:rPr lang="ru-RU" sz="1600" dirty="0" smtClean="0"/>
              <a:t>Полный контроль текущего статуса объекта</a:t>
            </a:r>
          </a:p>
          <a:p>
            <a:pPr lvl="1" algn="l">
              <a:buFont typeface="Arial" pitchFamily="34" charset="0"/>
              <a:buChar char="●"/>
            </a:pPr>
            <a:r>
              <a:rPr lang="ru-RU" sz="1600" dirty="0" smtClean="0"/>
              <a:t>Интуитивное управление различными подсистемами</a:t>
            </a:r>
          </a:p>
          <a:p>
            <a:pPr lvl="1" algn="l">
              <a:buFont typeface="Arial" pitchFamily="34" charset="0"/>
              <a:buChar char="●"/>
            </a:pPr>
            <a:r>
              <a:rPr lang="ru-RU" sz="1600" dirty="0" smtClean="0"/>
              <a:t>Удобная навигация по графическим планам и структуре</a:t>
            </a:r>
          </a:p>
          <a:p>
            <a:pPr algn="l"/>
            <a:r>
              <a:rPr lang="ru-RU" dirty="0" smtClean="0">
                <a:solidFill>
                  <a:schemeClr val="accent5"/>
                </a:solidFill>
              </a:rPr>
              <a:t>Возможности станции управления</a:t>
            </a:r>
          </a:p>
          <a:p>
            <a:pPr lvl="1" algn="l">
              <a:buFont typeface="Arial" pitchFamily="34" charset="0"/>
              <a:buChar char="●"/>
            </a:pPr>
            <a:r>
              <a:rPr lang="ru-RU" sz="1600" dirty="0" smtClean="0"/>
              <a:t>Настраиваемые взаимодействия между подсистемами</a:t>
            </a:r>
          </a:p>
          <a:p>
            <a:pPr lvl="1" algn="l">
              <a:buFont typeface="Arial" pitchFamily="34" charset="0"/>
              <a:buChar char="●"/>
            </a:pPr>
            <a:r>
              <a:rPr lang="ru-RU" sz="1600" dirty="0" smtClean="0"/>
              <a:t>Планировщик для временных задач</a:t>
            </a:r>
          </a:p>
          <a:p>
            <a:pPr lvl="1" algn="l">
              <a:buFont typeface="Arial" pitchFamily="34" charset="0"/>
              <a:buChar char="●"/>
            </a:pPr>
            <a:r>
              <a:rPr lang="ru-RU" sz="1600" dirty="0" smtClean="0"/>
              <a:t>Запись данных о всех событиях и действиях оператора</a:t>
            </a:r>
          </a:p>
          <a:p>
            <a:pPr lvl="1" algn="l">
              <a:buFont typeface="Arial" pitchFamily="34" charset="0"/>
              <a:buChar char="●"/>
            </a:pPr>
            <a:r>
              <a:rPr lang="ru-RU" sz="1600" dirty="0" smtClean="0"/>
              <a:t>Мощная система отчетов</a:t>
            </a:r>
          </a:p>
          <a:p>
            <a:pPr lvl="1" algn="l">
              <a:buFont typeface="Arial" pitchFamily="34" charset="0"/>
              <a:buChar char="●"/>
            </a:pPr>
            <a:endParaRPr lang="ru-RU" dirty="0"/>
          </a:p>
        </p:txBody>
      </p:sp>
      <p:pic>
        <p:nvPicPr>
          <p:cNvPr id="13" name="Рисунок 12" descr="logo.png"/>
          <p:cNvPicPr>
            <a:picLocks noChangeAspect="1"/>
          </p:cNvPicPr>
          <p:nvPr/>
        </p:nvPicPr>
        <p:blipFill>
          <a:blip r:embed="rId5" cstate="print"/>
          <a:stretch>
            <a:fillRect/>
          </a:stretch>
        </p:blipFill>
        <p:spPr>
          <a:xfrm>
            <a:off x="7364410" y="6371774"/>
            <a:ext cx="1779595" cy="486229"/>
          </a:xfrm>
          <a:prstGeom prst="rect">
            <a:avLst/>
          </a:prstGeo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381000" y="230189"/>
            <a:ext cx="8382000" cy="553998"/>
          </a:xfrm>
        </p:spPr>
        <p:txBody>
          <a:bodyPr/>
          <a:lstStyle/>
          <a:p>
            <a:r>
              <a:rPr lang="ru-RU" sz="4000" dirty="0" smtClean="0"/>
              <a:t>Иерархия планов</a:t>
            </a:r>
            <a:endParaRPr lang="ru-RU" sz="4000" dirty="0"/>
          </a:p>
        </p:txBody>
      </p:sp>
      <p:graphicFrame>
        <p:nvGraphicFramePr>
          <p:cNvPr id="4" name="Схема 3"/>
          <p:cNvGraphicFramePr/>
          <p:nvPr/>
        </p:nvGraphicFramePr>
        <p:xfrm>
          <a:off x="974010" y="1359190"/>
          <a:ext cx="7834710" cy="4584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Рисунок 4" descr="logo.png"/>
          <p:cNvPicPr>
            <a:picLocks noChangeAspect="1"/>
          </p:cNvPicPr>
          <p:nvPr/>
        </p:nvPicPr>
        <p:blipFill>
          <a:blip r:embed="rId7" cstate="print"/>
          <a:stretch>
            <a:fillRect/>
          </a:stretch>
        </p:blipFill>
        <p:spPr>
          <a:xfrm>
            <a:off x="7364410" y="6371774"/>
            <a:ext cx="1779595" cy="486229"/>
          </a:xfrm>
          <a:prstGeom prst="rect">
            <a:avLst/>
          </a:prstGeo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381000" y="230189"/>
            <a:ext cx="8382000" cy="553998"/>
          </a:xfrm>
        </p:spPr>
        <p:txBody>
          <a:bodyPr/>
          <a:lstStyle/>
          <a:p>
            <a:r>
              <a:rPr lang="ru-RU" sz="4000" dirty="0" smtClean="0"/>
              <a:t>Управление слоями</a:t>
            </a:r>
            <a:endParaRPr lang="ru-RU" sz="4000" dirty="0"/>
          </a:p>
        </p:txBody>
      </p:sp>
      <p:pic>
        <p:nvPicPr>
          <p:cNvPr id="5" name="Рисунок 4" descr="logo.png"/>
          <p:cNvPicPr>
            <a:picLocks noChangeAspect="1"/>
          </p:cNvPicPr>
          <p:nvPr/>
        </p:nvPicPr>
        <p:blipFill>
          <a:blip r:embed="rId2" cstate="print"/>
          <a:stretch>
            <a:fillRect/>
          </a:stretch>
        </p:blipFill>
        <p:spPr>
          <a:xfrm>
            <a:off x="7364410" y="6371774"/>
            <a:ext cx="1779595" cy="486229"/>
          </a:xfrm>
          <a:prstGeom prst="rect">
            <a:avLst/>
          </a:prstGeom>
        </p:spPr>
      </p:pic>
      <p:sp>
        <p:nvSpPr>
          <p:cNvPr id="6" name="Rounded Rectangle 6"/>
          <p:cNvSpPr/>
          <p:nvPr/>
        </p:nvSpPr>
        <p:spPr>
          <a:xfrm>
            <a:off x="182880" y="1310640"/>
            <a:ext cx="4319558" cy="3929592"/>
          </a:xfrm>
          <a:prstGeom prst="roundRect">
            <a:avLst/>
          </a:prstGeom>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GB" dirty="0"/>
          </a:p>
        </p:txBody>
      </p:sp>
      <p:grpSp>
        <p:nvGrpSpPr>
          <p:cNvPr id="8" name="Group 49"/>
          <p:cNvGrpSpPr>
            <a:grpSpLocks/>
          </p:cNvGrpSpPr>
          <p:nvPr/>
        </p:nvGrpSpPr>
        <p:grpSpPr bwMode="auto">
          <a:xfrm>
            <a:off x="274320" y="1360971"/>
            <a:ext cx="4023360" cy="3759673"/>
            <a:chOff x="2835" y="1350"/>
            <a:chExt cx="6824" cy="6974"/>
          </a:xfrm>
        </p:grpSpPr>
        <p:grpSp>
          <p:nvGrpSpPr>
            <p:cNvPr id="9" name="Group 50"/>
            <p:cNvGrpSpPr>
              <a:grpSpLocks/>
            </p:cNvGrpSpPr>
            <p:nvPr/>
          </p:nvGrpSpPr>
          <p:grpSpPr bwMode="auto">
            <a:xfrm>
              <a:off x="2835" y="1350"/>
              <a:ext cx="6749" cy="3195"/>
              <a:chOff x="2835" y="1335"/>
              <a:chExt cx="6749" cy="3195"/>
            </a:xfrm>
          </p:grpSpPr>
          <p:cxnSp>
            <p:nvCxnSpPr>
              <p:cNvPr id="27" name="AutoShape 51"/>
              <p:cNvCxnSpPr>
                <a:cxnSpLocks noChangeShapeType="1"/>
              </p:cNvCxnSpPr>
              <p:nvPr/>
            </p:nvCxnSpPr>
            <p:spPr bwMode="auto">
              <a:xfrm>
                <a:off x="2910" y="2535"/>
                <a:ext cx="0" cy="1950"/>
              </a:xfrm>
              <a:prstGeom prst="straightConnector1">
                <a:avLst/>
              </a:prstGeom>
              <a:noFill/>
              <a:ln w="101600">
                <a:solidFill>
                  <a:srgbClr val="000000"/>
                </a:solidFill>
                <a:round/>
                <a:headEnd/>
                <a:tailEnd/>
              </a:ln>
              <a:effectLst/>
            </p:spPr>
          </p:cxnSp>
          <p:cxnSp>
            <p:nvCxnSpPr>
              <p:cNvPr id="28" name="AutoShape 52"/>
              <p:cNvCxnSpPr>
                <a:cxnSpLocks noChangeShapeType="1"/>
              </p:cNvCxnSpPr>
              <p:nvPr/>
            </p:nvCxnSpPr>
            <p:spPr bwMode="auto">
              <a:xfrm flipH="1">
                <a:off x="2835" y="2550"/>
                <a:ext cx="2295" cy="0"/>
              </a:xfrm>
              <a:prstGeom prst="straightConnector1">
                <a:avLst/>
              </a:prstGeom>
              <a:noFill/>
              <a:ln w="101600">
                <a:solidFill>
                  <a:srgbClr val="000000"/>
                </a:solidFill>
                <a:round/>
                <a:headEnd/>
                <a:tailEnd/>
              </a:ln>
              <a:effectLst/>
            </p:spPr>
          </p:cxnSp>
          <p:cxnSp>
            <p:nvCxnSpPr>
              <p:cNvPr id="29" name="AutoShape 53"/>
              <p:cNvCxnSpPr>
                <a:cxnSpLocks noChangeShapeType="1"/>
              </p:cNvCxnSpPr>
              <p:nvPr/>
            </p:nvCxnSpPr>
            <p:spPr bwMode="auto">
              <a:xfrm>
                <a:off x="5130" y="1425"/>
                <a:ext cx="1" cy="1200"/>
              </a:xfrm>
              <a:prstGeom prst="straightConnector1">
                <a:avLst/>
              </a:prstGeom>
              <a:noFill/>
              <a:ln w="101600">
                <a:solidFill>
                  <a:srgbClr val="000000"/>
                </a:solidFill>
                <a:round/>
                <a:headEnd/>
                <a:tailEnd/>
              </a:ln>
              <a:effectLst/>
            </p:spPr>
          </p:cxnSp>
          <p:cxnSp>
            <p:nvCxnSpPr>
              <p:cNvPr id="30" name="AutoShape 54"/>
              <p:cNvCxnSpPr>
                <a:cxnSpLocks noChangeShapeType="1"/>
              </p:cNvCxnSpPr>
              <p:nvPr/>
            </p:nvCxnSpPr>
            <p:spPr bwMode="auto">
              <a:xfrm flipH="1">
                <a:off x="5055" y="1410"/>
                <a:ext cx="2295" cy="0"/>
              </a:xfrm>
              <a:prstGeom prst="straightConnector1">
                <a:avLst/>
              </a:prstGeom>
              <a:noFill/>
              <a:ln w="101600">
                <a:solidFill>
                  <a:srgbClr val="000000"/>
                </a:solidFill>
                <a:round/>
                <a:headEnd/>
                <a:tailEnd/>
              </a:ln>
              <a:effectLst/>
            </p:spPr>
          </p:cxnSp>
          <p:cxnSp>
            <p:nvCxnSpPr>
              <p:cNvPr id="31" name="AutoShape 55"/>
              <p:cNvCxnSpPr>
                <a:cxnSpLocks noChangeShapeType="1"/>
              </p:cNvCxnSpPr>
              <p:nvPr/>
            </p:nvCxnSpPr>
            <p:spPr bwMode="auto">
              <a:xfrm>
                <a:off x="7319" y="1335"/>
                <a:ext cx="1" cy="1290"/>
              </a:xfrm>
              <a:prstGeom prst="straightConnector1">
                <a:avLst/>
              </a:prstGeom>
              <a:noFill/>
              <a:ln w="101600">
                <a:solidFill>
                  <a:srgbClr val="000000"/>
                </a:solidFill>
                <a:round/>
                <a:headEnd/>
                <a:tailEnd/>
              </a:ln>
              <a:effectLst/>
            </p:spPr>
          </p:cxnSp>
          <p:cxnSp>
            <p:nvCxnSpPr>
              <p:cNvPr id="32" name="AutoShape 56"/>
              <p:cNvCxnSpPr>
                <a:cxnSpLocks noChangeShapeType="1"/>
              </p:cNvCxnSpPr>
              <p:nvPr/>
            </p:nvCxnSpPr>
            <p:spPr bwMode="auto">
              <a:xfrm>
                <a:off x="6269" y="1335"/>
                <a:ext cx="1" cy="1486"/>
              </a:xfrm>
              <a:prstGeom prst="straightConnector1">
                <a:avLst/>
              </a:prstGeom>
              <a:noFill/>
              <a:ln w="57150">
                <a:solidFill>
                  <a:srgbClr val="000000"/>
                </a:solidFill>
                <a:round/>
                <a:headEnd/>
                <a:tailEnd/>
              </a:ln>
              <a:effectLst/>
            </p:spPr>
          </p:cxnSp>
          <p:cxnSp>
            <p:nvCxnSpPr>
              <p:cNvPr id="33" name="AutoShape 57"/>
              <p:cNvCxnSpPr>
                <a:cxnSpLocks noChangeShapeType="1"/>
              </p:cNvCxnSpPr>
              <p:nvPr/>
            </p:nvCxnSpPr>
            <p:spPr bwMode="auto">
              <a:xfrm>
                <a:off x="5910" y="2821"/>
                <a:ext cx="645" cy="0"/>
              </a:xfrm>
              <a:prstGeom prst="straightConnector1">
                <a:avLst/>
              </a:prstGeom>
              <a:noFill/>
              <a:ln w="57150">
                <a:solidFill>
                  <a:srgbClr val="000000"/>
                </a:solidFill>
                <a:round/>
                <a:headEnd/>
                <a:tailEnd/>
              </a:ln>
              <a:effectLst/>
            </p:spPr>
          </p:cxnSp>
          <p:cxnSp>
            <p:nvCxnSpPr>
              <p:cNvPr id="34" name="AutoShape 58"/>
              <p:cNvCxnSpPr>
                <a:cxnSpLocks noChangeShapeType="1"/>
              </p:cNvCxnSpPr>
              <p:nvPr/>
            </p:nvCxnSpPr>
            <p:spPr bwMode="auto">
              <a:xfrm>
                <a:off x="5176" y="2625"/>
                <a:ext cx="0" cy="196"/>
              </a:xfrm>
              <a:prstGeom prst="straightConnector1">
                <a:avLst/>
              </a:prstGeom>
              <a:noFill/>
              <a:ln w="57150">
                <a:solidFill>
                  <a:srgbClr val="000000"/>
                </a:solidFill>
                <a:round/>
                <a:headEnd/>
                <a:tailEnd/>
              </a:ln>
              <a:effectLst/>
            </p:spPr>
          </p:cxnSp>
          <p:cxnSp>
            <p:nvCxnSpPr>
              <p:cNvPr id="35" name="AutoShape 59"/>
              <p:cNvCxnSpPr>
                <a:cxnSpLocks noChangeShapeType="1"/>
              </p:cNvCxnSpPr>
              <p:nvPr/>
            </p:nvCxnSpPr>
            <p:spPr bwMode="auto">
              <a:xfrm>
                <a:off x="5130" y="2821"/>
                <a:ext cx="390" cy="0"/>
              </a:xfrm>
              <a:prstGeom prst="straightConnector1">
                <a:avLst/>
              </a:prstGeom>
              <a:noFill/>
              <a:ln w="57150">
                <a:solidFill>
                  <a:srgbClr val="000000"/>
                </a:solidFill>
                <a:round/>
                <a:headEnd/>
                <a:tailEnd/>
              </a:ln>
              <a:effectLst/>
            </p:spPr>
          </p:cxnSp>
          <p:cxnSp>
            <p:nvCxnSpPr>
              <p:cNvPr id="36" name="AutoShape 60"/>
              <p:cNvCxnSpPr>
                <a:cxnSpLocks noChangeShapeType="1"/>
              </p:cNvCxnSpPr>
              <p:nvPr/>
            </p:nvCxnSpPr>
            <p:spPr bwMode="auto">
              <a:xfrm>
                <a:off x="7289" y="2611"/>
                <a:ext cx="0" cy="196"/>
              </a:xfrm>
              <a:prstGeom prst="straightConnector1">
                <a:avLst/>
              </a:prstGeom>
              <a:noFill/>
              <a:ln w="57150">
                <a:solidFill>
                  <a:srgbClr val="000000"/>
                </a:solidFill>
                <a:round/>
                <a:headEnd/>
                <a:tailEnd/>
              </a:ln>
              <a:effectLst/>
            </p:spPr>
          </p:cxnSp>
          <p:cxnSp>
            <p:nvCxnSpPr>
              <p:cNvPr id="37" name="AutoShape 61"/>
              <p:cNvCxnSpPr>
                <a:cxnSpLocks noChangeShapeType="1"/>
              </p:cNvCxnSpPr>
              <p:nvPr/>
            </p:nvCxnSpPr>
            <p:spPr bwMode="auto">
              <a:xfrm>
                <a:off x="6945" y="2821"/>
                <a:ext cx="390" cy="0"/>
              </a:xfrm>
              <a:prstGeom prst="straightConnector1">
                <a:avLst/>
              </a:prstGeom>
              <a:noFill/>
              <a:ln w="57150">
                <a:solidFill>
                  <a:srgbClr val="000000"/>
                </a:solidFill>
                <a:round/>
                <a:headEnd/>
                <a:tailEnd/>
              </a:ln>
              <a:effectLst/>
            </p:spPr>
          </p:cxnSp>
          <p:cxnSp>
            <p:nvCxnSpPr>
              <p:cNvPr id="38" name="AutoShape 62"/>
              <p:cNvCxnSpPr>
                <a:cxnSpLocks noChangeShapeType="1"/>
              </p:cNvCxnSpPr>
              <p:nvPr/>
            </p:nvCxnSpPr>
            <p:spPr bwMode="auto">
              <a:xfrm flipH="1">
                <a:off x="7289" y="2550"/>
                <a:ext cx="2295" cy="0"/>
              </a:xfrm>
              <a:prstGeom prst="straightConnector1">
                <a:avLst/>
              </a:prstGeom>
              <a:noFill/>
              <a:ln w="101600">
                <a:solidFill>
                  <a:srgbClr val="000000"/>
                </a:solidFill>
                <a:round/>
                <a:headEnd/>
                <a:tailEnd/>
              </a:ln>
              <a:effectLst/>
            </p:spPr>
          </p:cxnSp>
          <p:cxnSp>
            <p:nvCxnSpPr>
              <p:cNvPr id="39" name="AutoShape 63"/>
              <p:cNvCxnSpPr>
                <a:cxnSpLocks noChangeShapeType="1"/>
              </p:cNvCxnSpPr>
              <p:nvPr/>
            </p:nvCxnSpPr>
            <p:spPr bwMode="auto">
              <a:xfrm>
                <a:off x="9584" y="2475"/>
                <a:ext cx="0" cy="2055"/>
              </a:xfrm>
              <a:prstGeom prst="straightConnector1">
                <a:avLst/>
              </a:prstGeom>
              <a:noFill/>
              <a:ln w="101600">
                <a:solidFill>
                  <a:srgbClr val="000000"/>
                </a:solidFill>
                <a:round/>
                <a:headEnd/>
                <a:tailEnd/>
              </a:ln>
              <a:effectLst/>
            </p:spPr>
          </p:cxnSp>
          <p:cxnSp>
            <p:nvCxnSpPr>
              <p:cNvPr id="40" name="AutoShape 64"/>
              <p:cNvCxnSpPr>
                <a:cxnSpLocks noChangeShapeType="1"/>
              </p:cNvCxnSpPr>
              <p:nvPr/>
            </p:nvCxnSpPr>
            <p:spPr bwMode="auto">
              <a:xfrm>
                <a:off x="8429" y="2625"/>
                <a:ext cx="0" cy="1905"/>
              </a:xfrm>
              <a:prstGeom prst="straightConnector1">
                <a:avLst/>
              </a:prstGeom>
              <a:noFill/>
              <a:ln w="57150">
                <a:solidFill>
                  <a:srgbClr val="000000"/>
                </a:solidFill>
                <a:round/>
                <a:headEnd/>
                <a:tailEnd/>
              </a:ln>
              <a:effectLst/>
            </p:spPr>
          </p:cxnSp>
          <p:cxnSp>
            <p:nvCxnSpPr>
              <p:cNvPr id="41" name="AutoShape 65"/>
              <p:cNvCxnSpPr>
                <a:cxnSpLocks noChangeShapeType="1"/>
              </p:cNvCxnSpPr>
              <p:nvPr/>
            </p:nvCxnSpPr>
            <p:spPr bwMode="auto">
              <a:xfrm>
                <a:off x="8295" y="4485"/>
                <a:ext cx="255" cy="1"/>
              </a:xfrm>
              <a:prstGeom prst="straightConnector1">
                <a:avLst/>
              </a:prstGeom>
              <a:noFill/>
              <a:ln w="57150">
                <a:solidFill>
                  <a:srgbClr val="000000"/>
                </a:solidFill>
                <a:round/>
                <a:headEnd/>
                <a:tailEnd/>
              </a:ln>
              <a:effectLst/>
            </p:spPr>
          </p:cxnSp>
          <p:cxnSp>
            <p:nvCxnSpPr>
              <p:cNvPr id="42" name="AutoShape 66"/>
              <p:cNvCxnSpPr>
                <a:cxnSpLocks noChangeShapeType="1"/>
              </p:cNvCxnSpPr>
              <p:nvPr/>
            </p:nvCxnSpPr>
            <p:spPr bwMode="auto">
              <a:xfrm>
                <a:off x="4155" y="2626"/>
                <a:ext cx="0" cy="1875"/>
              </a:xfrm>
              <a:prstGeom prst="straightConnector1">
                <a:avLst/>
              </a:prstGeom>
              <a:noFill/>
              <a:ln w="57150">
                <a:solidFill>
                  <a:srgbClr val="000000"/>
                </a:solidFill>
                <a:round/>
                <a:headEnd/>
                <a:tailEnd/>
              </a:ln>
              <a:effectLst/>
            </p:spPr>
          </p:cxnSp>
          <p:cxnSp>
            <p:nvCxnSpPr>
              <p:cNvPr id="43" name="AutoShape 67"/>
              <p:cNvCxnSpPr>
                <a:cxnSpLocks noChangeShapeType="1"/>
              </p:cNvCxnSpPr>
              <p:nvPr/>
            </p:nvCxnSpPr>
            <p:spPr bwMode="auto">
              <a:xfrm>
                <a:off x="4021" y="4486"/>
                <a:ext cx="255" cy="1"/>
              </a:xfrm>
              <a:prstGeom prst="straightConnector1">
                <a:avLst/>
              </a:prstGeom>
              <a:noFill/>
              <a:ln w="57150">
                <a:solidFill>
                  <a:srgbClr val="000000"/>
                </a:solidFill>
                <a:round/>
                <a:headEnd/>
                <a:tailEnd/>
              </a:ln>
              <a:effectLst/>
            </p:spPr>
          </p:cxnSp>
          <p:cxnSp>
            <p:nvCxnSpPr>
              <p:cNvPr id="44" name="AutoShape 68"/>
              <p:cNvCxnSpPr>
                <a:cxnSpLocks noChangeShapeType="1"/>
              </p:cNvCxnSpPr>
              <p:nvPr/>
            </p:nvCxnSpPr>
            <p:spPr bwMode="auto">
              <a:xfrm>
                <a:off x="2835" y="4485"/>
                <a:ext cx="390" cy="0"/>
              </a:xfrm>
              <a:prstGeom prst="straightConnector1">
                <a:avLst/>
              </a:prstGeom>
              <a:noFill/>
              <a:ln w="57150">
                <a:solidFill>
                  <a:srgbClr val="000000"/>
                </a:solidFill>
                <a:round/>
                <a:headEnd/>
                <a:tailEnd/>
              </a:ln>
              <a:effectLst/>
            </p:spPr>
          </p:cxnSp>
          <p:cxnSp>
            <p:nvCxnSpPr>
              <p:cNvPr id="45" name="AutoShape 69"/>
              <p:cNvCxnSpPr>
                <a:cxnSpLocks noChangeShapeType="1"/>
              </p:cNvCxnSpPr>
              <p:nvPr/>
            </p:nvCxnSpPr>
            <p:spPr bwMode="auto">
              <a:xfrm>
                <a:off x="9329" y="4484"/>
                <a:ext cx="255" cy="1"/>
              </a:xfrm>
              <a:prstGeom prst="straightConnector1">
                <a:avLst/>
              </a:prstGeom>
              <a:noFill/>
              <a:ln w="57150">
                <a:solidFill>
                  <a:srgbClr val="000000"/>
                </a:solidFill>
                <a:round/>
                <a:headEnd/>
                <a:tailEnd/>
              </a:ln>
              <a:effectLst/>
            </p:spPr>
          </p:cxnSp>
          <p:cxnSp>
            <p:nvCxnSpPr>
              <p:cNvPr id="46" name="AutoShape 70"/>
              <p:cNvCxnSpPr>
                <a:cxnSpLocks noChangeShapeType="1"/>
              </p:cNvCxnSpPr>
              <p:nvPr/>
            </p:nvCxnSpPr>
            <p:spPr bwMode="auto">
              <a:xfrm>
                <a:off x="4813" y="3465"/>
                <a:ext cx="1" cy="1019"/>
              </a:xfrm>
              <a:prstGeom prst="straightConnector1">
                <a:avLst/>
              </a:prstGeom>
              <a:noFill/>
              <a:ln w="57150">
                <a:solidFill>
                  <a:srgbClr val="000000"/>
                </a:solidFill>
                <a:round/>
                <a:headEnd/>
                <a:tailEnd/>
              </a:ln>
              <a:effectLst/>
            </p:spPr>
          </p:cxnSp>
          <p:cxnSp>
            <p:nvCxnSpPr>
              <p:cNvPr id="47" name="AutoShape 71"/>
              <p:cNvCxnSpPr>
                <a:cxnSpLocks noChangeShapeType="1"/>
              </p:cNvCxnSpPr>
              <p:nvPr/>
            </p:nvCxnSpPr>
            <p:spPr bwMode="auto">
              <a:xfrm>
                <a:off x="4725" y="4502"/>
                <a:ext cx="255" cy="1"/>
              </a:xfrm>
              <a:prstGeom prst="straightConnector1">
                <a:avLst/>
              </a:prstGeom>
              <a:noFill/>
              <a:ln w="57150">
                <a:solidFill>
                  <a:srgbClr val="000000"/>
                </a:solidFill>
                <a:round/>
                <a:headEnd/>
                <a:tailEnd/>
              </a:ln>
              <a:effectLst/>
            </p:spPr>
          </p:cxnSp>
          <p:cxnSp>
            <p:nvCxnSpPr>
              <p:cNvPr id="48" name="AutoShape 72"/>
              <p:cNvCxnSpPr>
                <a:cxnSpLocks noChangeShapeType="1"/>
              </p:cNvCxnSpPr>
              <p:nvPr/>
            </p:nvCxnSpPr>
            <p:spPr bwMode="auto">
              <a:xfrm>
                <a:off x="7635" y="3446"/>
                <a:ext cx="1" cy="1019"/>
              </a:xfrm>
              <a:prstGeom prst="straightConnector1">
                <a:avLst/>
              </a:prstGeom>
              <a:noFill/>
              <a:ln w="57150">
                <a:solidFill>
                  <a:srgbClr val="000000"/>
                </a:solidFill>
                <a:round/>
                <a:headEnd/>
                <a:tailEnd/>
              </a:ln>
              <a:effectLst/>
            </p:spPr>
          </p:cxnSp>
          <p:cxnSp>
            <p:nvCxnSpPr>
              <p:cNvPr id="49" name="AutoShape 73"/>
              <p:cNvCxnSpPr>
                <a:cxnSpLocks noChangeShapeType="1"/>
              </p:cNvCxnSpPr>
              <p:nvPr/>
            </p:nvCxnSpPr>
            <p:spPr bwMode="auto">
              <a:xfrm>
                <a:off x="7472" y="4483"/>
                <a:ext cx="255" cy="1"/>
              </a:xfrm>
              <a:prstGeom prst="straightConnector1">
                <a:avLst/>
              </a:prstGeom>
              <a:noFill/>
              <a:ln w="57150">
                <a:solidFill>
                  <a:srgbClr val="000000"/>
                </a:solidFill>
                <a:round/>
                <a:headEnd/>
                <a:tailEnd/>
              </a:ln>
              <a:effectLst/>
            </p:spPr>
          </p:cxnSp>
          <p:cxnSp>
            <p:nvCxnSpPr>
              <p:cNvPr id="50" name="AutoShape 74"/>
              <p:cNvCxnSpPr>
                <a:cxnSpLocks noChangeShapeType="1"/>
              </p:cNvCxnSpPr>
              <p:nvPr/>
            </p:nvCxnSpPr>
            <p:spPr bwMode="auto">
              <a:xfrm>
                <a:off x="4768" y="3465"/>
                <a:ext cx="2914" cy="0"/>
              </a:xfrm>
              <a:prstGeom prst="straightConnector1">
                <a:avLst/>
              </a:prstGeom>
              <a:noFill/>
              <a:ln w="57150">
                <a:solidFill>
                  <a:srgbClr val="000000"/>
                </a:solidFill>
                <a:round/>
                <a:headEnd/>
                <a:tailEnd/>
              </a:ln>
              <a:effectLst/>
            </p:spPr>
          </p:cxnSp>
          <p:cxnSp>
            <p:nvCxnSpPr>
              <p:cNvPr id="51" name="AutoShape 75"/>
              <p:cNvCxnSpPr>
                <a:cxnSpLocks noChangeShapeType="1"/>
              </p:cNvCxnSpPr>
              <p:nvPr/>
            </p:nvCxnSpPr>
            <p:spPr bwMode="auto">
              <a:xfrm>
                <a:off x="5428" y="3468"/>
                <a:ext cx="1" cy="1019"/>
              </a:xfrm>
              <a:prstGeom prst="straightConnector1">
                <a:avLst/>
              </a:prstGeom>
              <a:noFill/>
              <a:ln w="57150">
                <a:solidFill>
                  <a:srgbClr val="000000"/>
                </a:solidFill>
                <a:round/>
                <a:headEnd/>
                <a:tailEnd/>
              </a:ln>
              <a:effectLst/>
            </p:spPr>
          </p:cxnSp>
          <p:cxnSp>
            <p:nvCxnSpPr>
              <p:cNvPr id="52" name="AutoShape 76"/>
              <p:cNvCxnSpPr>
                <a:cxnSpLocks noChangeShapeType="1"/>
              </p:cNvCxnSpPr>
              <p:nvPr/>
            </p:nvCxnSpPr>
            <p:spPr bwMode="auto">
              <a:xfrm>
                <a:off x="5266" y="4500"/>
                <a:ext cx="255" cy="1"/>
              </a:xfrm>
              <a:prstGeom prst="straightConnector1">
                <a:avLst/>
              </a:prstGeom>
              <a:noFill/>
              <a:ln w="57150">
                <a:solidFill>
                  <a:srgbClr val="000000"/>
                </a:solidFill>
                <a:round/>
                <a:headEnd/>
                <a:tailEnd/>
              </a:ln>
              <a:effectLst/>
            </p:spPr>
          </p:cxnSp>
          <p:cxnSp>
            <p:nvCxnSpPr>
              <p:cNvPr id="53" name="AutoShape 77"/>
              <p:cNvCxnSpPr>
                <a:cxnSpLocks noChangeShapeType="1"/>
              </p:cNvCxnSpPr>
              <p:nvPr/>
            </p:nvCxnSpPr>
            <p:spPr bwMode="auto">
              <a:xfrm>
                <a:off x="7107" y="3497"/>
                <a:ext cx="1" cy="1019"/>
              </a:xfrm>
              <a:prstGeom prst="straightConnector1">
                <a:avLst/>
              </a:prstGeom>
              <a:noFill/>
              <a:ln w="57150">
                <a:solidFill>
                  <a:srgbClr val="000000"/>
                </a:solidFill>
                <a:round/>
                <a:headEnd/>
                <a:tailEnd/>
              </a:ln>
              <a:effectLst/>
            </p:spPr>
          </p:cxnSp>
          <p:cxnSp>
            <p:nvCxnSpPr>
              <p:cNvPr id="54" name="AutoShape 78"/>
              <p:cNvCxnSpPr>
                <a:cxnSpLocks noChangeShapeType="1"/>
              </p:cNvCxnSpPr>
              <p:nvPr/>
            </p:nvCxnSpPr>
            <p:spPr bwMode="auto">
              <a:xfrm>
                <a:off x="7066" y="4489"/>
                <a:ext cx="133" cy="0"/>
              </a:xfrm>
              <a:prstGeom prst="straightConnector1">
                <a:avLst/>
              </a:prstGeom>
              <a:noFill/>
              <a:ln w="57150">
                <a:solidFill>
                  <a:srgbClr val="000000"/>
                </a:solidFill>
                <a:round/>
                <a:headEnd/>
                <a:tailEnd/>
              </a:ln>
              <a:effectLst/>
            </p:spPr>
          </p:cxnSp>
        </p:grpSp>
        <p:grpSp>
          <p:nvGrpSpPr>
            <p:cNvPr id="10" name="Group 79"/>
            <p:cNvGrpSpPr>
              <a:grpSpLocks/>
            </p:cNvGrpSpPr>
            <p:nvPr/>
          </p:nvGrpSpPr>
          <p:grpSpPr bwMode="auto">
            <a:xfrm>
              <a:off x="2909" y="5024"/>
              <a:ext cx="6750" cy="3300"/>
              <a:chOff x="2909" y="5010"/>
              <a:chExt cx="6750" cy="3300"/>
            </a:xfrm>
          </p:grpSpPr>
          <p:cxnSp>
            <p:nvCxnSpPr>
              <p:cNvPr id="11" name="AutoShape 80"/>
              <p:cNvCxnSpPr>
                <a:cxnSpLocks noChangeShapeType="1"/>
              </p:cNvCxnSpPr>
              <p:nvPr/>
            </p:nvCxnSpPr>
            <p:spPr bwMode="auto">
              <a:xfrm>
                <a:off x="7319" y="5010"/>
                <a:ext cx="16" cy="2009"/>
              </a:xfrm>
              <a:prstGeom prst="straightConnector1">
                <a:avLst/>
              </a:prstGeom>
              <a:noFill/>
              <a:ln w="57150">
                <a:solidFill>
                  <a:srgbClr val="000000"/>
                </a:solidFill>
                <a:round/>
                <a:headEnd/>
                <a:tailEnd/>
              </a:ln>
              <a:effectLst/>
            </p:spPr>
          </p:cxnSp>
          <p:cxnSp>
            <p:nvCxnSpPr>
              <p:cNvPr id="12" name="AutoShape 81"/>
              <p:cNvCxnSpPr>
                <a:cxnSpLocks noChangeShapeType="1"/>
              </p:cNvCxnSpPr>
              <p:nvPr/>
            </p:nvCxnSpPr>
            <p:spPr bwMode="auto">
              <a:xfrm>
                <a:off x="7277" y="5159"/>
                <a:ext cx="943" cy="0"/>
              </a:xfrm>
              <a:prstGeom prst="straightConnector1">
                <a:avLst/>
              </a:prstGeom>
              <a:noFill/>
              <a:ln w="57150">
                <a:solidFill>
                  <a:srgbClr val="000000"/>
                </a:solidFill>
                <a:round/>
                <a:headEnd/>
                <a:tailEnd/>
              </a:ln>
              <a:effectLst/>
            </p:spPr>
          </p:cxnSp>
          <p:cxnSp>
            <p:nvCxnSpPr>
              <p:cNvPr id="13" name="AutoShape 82"/>
              <p:cNvCxnSpPr>
                <a:cxnSpLocks noChangeShapeType="1"/>
              </p:cNvCxnSpPr>
              <p:nvPr/>
            </p:nvCxnSpPr>
            <p:spPr bwMode="auto">
              <a:xfrm>
                <a:off x="8716" y="5159"/>
                <a:ext cx="943" cy="0"/>
              </a:xfrm>
              <a:prstGeom prst="straightConnector1">
                <a:avLst/>
              </a:prstGeom>
              <a:noFill/>
              <a:ln w="57150">
                <a:solidFill>
                  <a:srgbClr val="000000"/>
                </a:solidFill>
                <a:round/>
                <a:headEnd/>
                <a:tailEnd/>
              </a:ln>
              <a:effectLst/>
            </p:spPr>
          </p:cxnSp>
          <p:cxnSp>
            <p:nvCxnSpPr>
              <p:cNvPr id="14" name="AutoShape 83"/>
              <p:cNvCxnSpPr>
                <a:cxnSpLocks noChangeShapeType="1"/>
              </p:cNvCxnSpPr>
              <p:nvPr/>
            </p:nvCxnSpPr>
            <p:spPr bwMode="auto">
              <a:xfrm flipV="1">
                <a:off x="9585" y="5160"/>
                <a:ext cx="0" cy="1950"/>
              </a:xfrm>
              <a:prstGeom prst="straightConnector1">
                <a:avLst/>
              </a:prstGeom>
              <a:noFill/>
              <a:ln w="101600">
                <a:solidFill>
                  <a:srgbClr val="000000"/>
                </a:solidFill>
                <a:round/>
                <a:headEnd/>
                <a:tailEnd/>
              </a:ln>
              <a:effectLst/>
            </p:spPr>
          </p:cxnSp>
          <p:cxnSp>
            <p:nvCxnSpPr>
              <p:cNvPr id="15" name="AutoShape 84"/>
              <p:cNvCxnSpPr>
                <a:cxnSpLocks noChangeShapeType="1"/>
              </p:cNvCxnSpPr>
              <p:nvPr/>
            </p:nvCxnSpPr>
            <p:spPr bwMode="auto">
              <a:xfrm flipH="1">
                <a:off x="7364" y="7095"/>
                <a:ext cx="2295" cy="0"/>
              </a:xfrm>
              <a:prstGeom prst="straightConnector1">
                <a:avLst/>
              </a:prstGeom>
              <a:noFill/>
              <a:ln w="101600">
                <a:solidFill>
                  <a:srgbClr val="000000"/>
                </a:solidFill>
                <a:round/>
                <a:headEnd/>
                <a:tailEnd/>
              </a:ln>
              <a:effectLst/>
            </p:spPr>
          </p:cxnSp>
          <p:cxnSp>
            <p:nvCxnSpPr>
              <p:cNvPr id="16" name="AutoShape 85"/>
              <p:cNvCxnSpPr>
                <a:cxnSpLocks noChangeShapeType="1"/>
              </p:cNvCxnSpPr>
              <p:nvPr/>
            </p:nvCxnSpPr>
            <p:spPr bwMode="auto">
              <a:xfrm flipH="1" flipV="1">
                <a:off x="7362" y="7020"/>
                <a:ext cx="1" cy="1200"/>
              </a:xfrm>
              <a:prstGeom prst="straightConnector1">
                <a:avLst/>
              </a:prstGeom>
              <a:noFill/>
              <a:ln w="101600">
                <a:solidFill>
                  <a:srgbClr val="000000"/>
                </a:solidFill>
                <a:round/>
                <a:headEnd/>
                <a:tailEnd/>
              </a:ln>
              <a:effectLst/>
            </p:spPr>
          </p:cxnSp>
          <p:cxnSp>
            <p:nvCxnSpPr>
              <p:cNvPr id="17" name="AutoShape 86"/>
              <p:cNvCxnSpPr>
                <a:cxnSpLocks noChangeShapeType="1"/>
              </p:cNvCxnSpPr>
              <p:nvPr/>
            </p:nvCxnSpPr>
            <p:spPr bwMode="auto">
              <a:xfrm flipH="1">
                <a:off x="5143" y="8235"/>
                <a:ext cx="2295" cy="0"/>
              </a:xfrm>
              <a:prstGeom prst="straightConnector1">
                <a:avLst/>
              </a:prstGeom>
              <a:noFill/>
              <a:ln w="101600">
                <a:solidFill>
                  <a:srgbClr val="000000"/>
                </a:solidFill>
                <a:round/>
                <a:headEnd/>
                <a:tailEnd/>
              </a:ln>
              <a:effectLst/>
            </p:spPr>
          </p:cxnSp>
          <p:cxnSp>
            <p:nvCxnSpPr>
              <p:cNvPr id="18" name="AutoShape 87"/>
              <p:cNvCxnSpPr>
                <a:cxnSpLocks noChangeShapeType="1"/>
              </p:cNvCxnSpPr>
              <p:nvPr/>
            </p:nvCxnSpPr>
            <p:spPr bwMode="auto">
              <a:xfrm flipH="1" flipV="1">
                <a:off x="5173" y="7020"/>
                <a:ext cx="1" cy="1290"/>
              </a:xfrm>
              <a:prstGeom prst="straightConnector1">
                <a:avLst/>
              </a:prstGeom>
              <a:noFill/>
              <a:ln w="101600">
                <a:solidFill>
                  <a:srgbClr val="000000"/>
                </a:solidFill>
                <a:round/>
                <a:headEnd/>
                <a:tailEnd/>
              </a:ln>
              <a:effectLst/>
            </p:spPr>
          </p:cxnSp>
          <p:cxnSp>
            <p:nvCxnSpPr>
              <p:cNvPr id="19" name="AutoShape 88"/>
              <p:cNvCxnSpPr>
                <a:cxnSpLocks noChangeShapeType="1"/>
              </p:cNvCxnSpPr>
              <p:nvPr/>
            </p:nvCxnSpPr>
            <p:spPr bwMode="auto">
              <a:xfrm flipH="1">
                <a:off x="2909" y="7095"/>
                <a:ext cx="2295" cy="0"/>
              </a:xfrm>
              <a:prstGeom prst="straightConnector1">
                <a:avLst/>
              </a:prstGeom>
              <a:noFill/>
              <a:ln w="101600">
                <a:solidFill>
                  <a:srgbClr val="000000"/>
                </a:solidFill>
                <a:round/>
                <a:headEnd/>
                <a:tailEnd/>
              </a:ln>
              <a:effectLst/>
            </p:spPr>
          </p:cxnSp>
          <p:cxnSp>
            <p:nvCxnSpPr>
              <p:cNvPr id="20" name="AutoShape 89"/>
              <p:cNvCxnSpPr>
                <a:cxnSpLocks noChangeShapeType="1"/>
              </p:cNvCxnSpPr>
              <p:nvPr/>
            </p:nvCxnSpPr>
            <p:spPr bwMode="auto">
              <a:xfrm flipV="1">
                <a:off x="2910" y="5114"/>
                <a:ext cx="0" cy="2055"/>
              </a:xfrm>
              <a:prstGeom prst="straightConnector1">
                <a:avLst/>
              </a:prstGeom>
              <a:noFill/>
              <a:ln w="101600">
                <a:solidFill>
                  <a:srgbClr val="000000"/>
                </a:solidFill>
                <a:round/>
                <a:headEnd/>
                <a:tailEnd/>
              </a:ln>
              <a:effectLst/>
            </p:spPr>
          </p:cxnSp>
          <p:cxnSp>
            <p:nvCxnSpPr>
              <p:cNvPr id="21" name="AutoShape 90"/>
              <p:cNvCxnSpPr>
                <a:cxnSpLocks noChangeShapeType="1"/>
              </p:cNvCxnSpPr>
              <p:nvPr/>
            </p:nvCxnSpPr>
            <p:spPr bwMode="auto">
              <a:xfrm flipH="1" flipV="1">
                <a:off x="2909" y="5159"/>
                <a:ext cx="255" cy="1"/>
              </a:xfrm>
              <a:prstGeom prst="straightConnector1">
                <a:avLst/>
              </a:prstGeom>
              <a:noFill/>
              <a:ln w="57150">
                <a:solidFill>
                  <a:srgbClr val="000000"/>
                </a:solidFill>
                <a:round/>
                <a:headEnd/>
                <a:tailEnd/>
              </a:ln>
              <a:effectLst/>
            </p:spPr>
          </p:cxnSp>
          <p:cxnSp>
            <p:nvCxnSpPr>
              <p:cNvPr id="22" name="AutoShape 91"/>
              <p:cNvCxnSpPr>
                <a:cxnSpLocks noChangeShapeType="1"/>
              </p:cNvCxnSpPr>
              <p:nvPr/>
            </p:nvCxnSpPr>
            <p:spPr bwMode="auto">
              <a:xfrm>
                <a:off x="5191" y="5041"/>
                <a:ext cx="16" cy="2009"/>
              </a:xfrm>
              <a:prstGeom prst="straightConnector1">
                <a:avLst/>
              </a:prstGeom>
              <a:noFill/>
              <a:ln w="57150">
                <a:solidFill>
                  <a:srgbClr val="000000"/>
                </a:solidFill>
                <a:round/>
                <a:headEnd/>
                <a:tailEnd/>
              </a:ln>
              <a:effectLst/>
            </p:spPr>
          </p:cxnSp>
          <p:cxnSp>
            <p:nvCxnSpPr>
              <p:cNvPr id="23" name="AutoShape 92"/>
              <p:cNvCxnSpPr>
                <a:cxnSpLocks noChangeShapeType="1"/>
              </p:cNvCxnSpPr>
              <p:nvPr/>
            </p:nvCxnSpPr>
            <p:spPr bwMode="auto">
              <a:xfrm>
                <a:off x="4275" y="5143"/>
                <a:ext cx="943" cy="0"/>
              </a:xfrm>
              <a:prstGeom prst="straightConnector1">
                <a:avLst/>
              </a:prstGeom>
              <a:noFill/>
              <a:ln w="57150">
                <a:solidFill>
                  <a:srgbClr val="000000"/>
                </a:solidFill>
                <a:round/>
                <a:headEnd/>
                <a:tailEnd/>
              </a:ln>
              <a:effectLst/>
            </p:spPr>
          </p:cxnSp>
          <p:cxnSp>
            <p:nvCxnSpPr>
              <p:cNvPr id="24" name="AutoShape 93"/>
              <p:cNvCxnSpPr>
                <a:cxnSpLocks noChangeShapeType="1"/>
              </p:cNvCxnSpPr>
              <p:nvPr/>
            </p:nvCxnSpPr>
            <p:spPr bwMode="auto">
              <a:xfrm>
                <a:off x="3600" y="5161"/>
                <a:ext cx="1" cy="1019"/>
              </a:xfrm>
              <a:prstGeom prst="straightConnector1">
                <a:avLst/>
              </a:prstGeom>
              <a:noFill/>
              <a:ln w="57150">
                <a:solidFill>
                  <a:srgbClr val="000000"/>
                </a:solidFill>
                <a:round/>
                <a:headEnd/>
                <a:tailEnd/>
              </a:ln>
              <a:effectLst/>
            </p:spPr>
          </p:cxnSp>
          <p:cxnSp>
            <p:nvCxnSpPr>
              <p:cNvPr id="25" name="AutoShape 94"/>
              <p:cNvCxnSpPr>
                <a:cxnSpLocks noChangeShapeType="1"/>
              </p:cNvCxnSpPr>
              <p:nvPr/>
            </p:nvCxnSpPr>
            <p:spPr bwMode="auto">
              <a:xfrm>
                <a:off x="3480" y="5160"/>
                <a:ext cx="255" cy="1"/>
              </a:xfrm>
              <a:prstGeom prst="straightConnector1">
                <a:avLst/>
              </a:prstGeom>
              <a:noFill/>
              <a:ln w="57150">
                <a:solidFill>
                  <a:srgbClr val="000000"/>
                </a:solidFill>
                <a:round/>
                <a:headEnd/>
                <a:tailEnd/>
              </a:ln>
              <a:effectLst/>
            </p:spPr>
          </p:cxnSp>
          <p:cxnSp>
            <p:nvCxnSpPr>
              <p:cNvPr id="26" name="AutoShape 95"/>
              <p:cNvCxnSpPr>
                <a:cxnSpLocks noChangeShapeType="1"/>
              </p:cNvCxnSpPr>
              <p:nvPr/>
            </p:nvCxnSpPr>
            <p:spPr bwMode="auto">
              <a:xfrm>
                <a:off x="2954" y="6180"/>
                <a:ext cx="692" cy="0"/>
              </a:xfrm>
              <a:prstGeom prst="straightConnector1">
                <a:avLst/>
              </a:prstGeom>
              <a:noFill/>
              <a:ln w="57150">
                <a:solidFill>
                  <a:srgbClr val="000000"/>
                </a:solidFill>
                <a:round/>
                <a:headEnd/>
                <a:tailEnd/>
              </a:ln>
              <a:effectLst/>
            </p:spPr>
          </p:cxnSp>
        </p:grpSp>
      </p:grpSp>
      <p:sp>
        <p:nvSpPr>
          <p:cNvPr id="119" name="Rounded Rectangle 6"/>
          <p:cNvSpPr/>
          <p:nvPr/>
        </p:nvSpPr>
        <p:spPr>
          <a:xfrm>
            <a:off x="4693919" y="1356360"/>
            <a:ext cx="4159028" cy="3841363"/>
          </a:xfrm>
          <a:prstGeom prst="roundRect">
            <a:avLst/>
          </a:prstGeom>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GB" dirty="0"/>
          </a:p>
        </p:txBody>
      </p:sp>
      <p:grpSp>
        <p:nvGrpSpPr>
          <p:cNvPr id="120" name="Group 96"/>
          <p:cNvGrpSpPr>
            <a:grpSpLocks/>
          </p:cNvGrpSpPr>
          <p:nvPr/>
        </p:nvGrpSpPr>
        <p:grpSpPr bwMode="auto">
          <a:xfrm>
            <a:off x="4817746" y="1472654"/>
            <a:ext cx="3823334" cy="3465109"/>
            <a:chOff x="2835" y="1350"/>
            <a:chExt cx="6824" cy="6974"/>
          </a:xfrm>
        </p:grpSpPr>
        <p:grpSp>
          <p:nvGrpSpPr>
            <p:cNvPr id="121" name="Group 97"/>
            <p:cNvGrpSpPr>
              <a:grpSpLocks/>
            </p:cNvGrpSpPr>
            <p:nvPr/>
          </p:nvGrpSpPr>
          <p:grpSpPr bwMode="auto">
            <a:xfrm>
              <a:off x="2835" y="1350"/>
              <a:ext cx="6824" cy="6974"/>
              <a:chOff x="2835" y="1350"/>
              <a:chExt cx="6824" cy="6974"/>
            </a:xfrm>
          </p:grpSpPr>
          <p:grpSp>
            <p:nvGrpSpPr>
              <p:cNvPr id="136" name="Group 98"/>
              <p:cNvGrpSpPr>
                <a:grpSpLocks/>
              </p:cNvGrpSpPr>
              <p:nvPr/>
            </p:nvGrpSpPr>
            <p:grpSpPr bwMode="auto">
              <a:xfrm>
                <a:off x="2835" y="1350"/>
                <a:ext cx="6749" cy="3195"/>
                <a:chOff x="2835" y="1335"/>
                <a:chExt cx="6749" cy="3195"/>
              </a:xfrm>
            </p:grpSpPr>
            <p:cxnSp>
              <p:nvCxnSpPr>
                <p:cNvPr id="154" name="AutoShape 99"/>
                <p:cNvCxnSpPr>
                  <a:cxnSpLocks noChangeShapeType="1"/>
                </p:cNvCxnSpPr>
                <p:nvPr/>
              </p:nvCxnSpPr>
              <p:spPr bwMode="auto">
                <a:xfrm>
                  <a:off x="2910" y="2535"/>
                  <a:ext cx="0" cy="1950"/>
                </a:xfrm>
                <a:prstGeom prst="straightConnector1">
                  <a:avLst/>
                </a:prstGeom>
                <a:noFill/>
                <a:ln w="101600">
                  <a:solidFill>
                    <a:srgbClr val="000000"/>
                  </a:solidFill>
                  <a:round/>
                  <a:headEnd/>
                  <a:tailEnd/>
                </a:ln>
                <a:effectLst/>
              </p:spPr>
            </p:cxnSp>
            <p:cxnSp>
              <p:nvCxnSpPr>
                <p:cNvPr id="155" name="AutoShape 100"/>
                <p:cNvCxnSpPr>
                  <a:cxnSpLocks noChangeShapeType="1"/>
                </p:cNvCxnSpPr>
                <p:nvPr/>
              </p:nvCxnSpPr>
              <p:spPr bwMode="auto">
                <a:xfrm flipH="1">
                  <a:off x="2835" y="2550"/>
                  <a:ext cx="2295" cy="0"/>
                </a:xfrm>
                <a:prstGeom prst="straightConnector1">
                  <a:avLst/>
                </a:prstGeom>
                <a:noFill/>
                <a:ln w="101600">
                  <a:solidFill>
                    <a:srgbClr val="000000"/>
                  </a:solidFill>
                  <a:round/>
                  <a:headEnd/>
                  <a:tailEnd/>
                </a:ln>
                <a:effectLst/>
              </p:spPr>
            </p:cxnSp>
            <p:cxnSp>
              <p:nvCxnSpPr>
                <p:cNvPr id="156" name="AutoShape 101"/>
                <p:cNvCxnSpPr>
                  <a:cxnSpLocks noChangeShapeType="1"/>
                </p:cNvCxnSpPr>
                <p:nvPr/>
              </p:nvCxnSpPr>
              <p:spPr bwMode="auto">
                <a:xfrm>
                  <a:off x="5130" y="1425"/>
                  <a:ext cx="1" cy="1200"/>
                </a:xfrm>
                <a:prstGeom prst="straightConnector1">
                  <a:avLst/>
                </a:prstGeom>
                <a:noFill/>
                <a:ln w="101600">
                  <a:solidFill>
                    <a:srgbClr val="000000"/>
                  </a:solidFill>
                  <a:round/>
                  <a:headEnd/>
                  <a:tailEnd/>
                </a:ln>
                <a:effectLst/>
              </p:spPr>
            </p:cxnSp>
            <p:cxnSp>
              <p:nvCxnSpPr>
                <p:cNvPr id="157" name="AutoShape 102"/>
                <p:cNvCxnSpPr>
                  <a:cxnSpLocks noChangeShapeType="1"/>
                </p:cNvCxnSpPr>
                <p:nvPr/>
              </p:nvCxnSpPr>
              <p:spPr bwMode="auto">
                <a:xfrm flipH="1">
                  <a:off x="5055" y="1410"/>
                  <a:ext cx="2295" cy="0"/>
                </a:xfrm>
                <a:prstGeom prst="straightConnector1">
                  <a:avLst/>
                </a:prstGeom>
                <a:noFill/>
                <a:ln w="101600">
                  <a:solidFill>
                    <a:srgbClr val="000000"/>
                  </a:solidFill>
                  <a:round/>
                  <a:headEnd/>
                  <a:tailEnd/>
                </a:ln>
                <a:effectLst/>
              </p:spPr>
            </p:cxnSp>
            <p:cxnSp>
              <p:nvCxnSpPr>
                <p:cNvPr id="158" name="AutoShape 103"/>
                <p:cNvCxnSpPr>
                  <a:cxnSpLocks noChangeShapeType="1"/>
                </p:cNvCxnSpPr>
                <p:nvPr/>
              </p:nvCxnSpPr>
              <p:spPr bwMode="auto">
                <a:xfrm>
                  <a:off x="7319" y="1335"/>
                  <a:ext cx="1" cy="1290"/>
                </a:xfrm>
                <a:prstGeom prst="straightConnector1">
                  <a:avLst/>
                </a:prstGeom>
                <a:noFill/>
                <a:ln w="101600">
                  <a:solidFill>
                    <a:srgbClr val="000000"/>
                  </a:solidFill>
                  <a:round/>
                  <a:headEnd/>
                  <a:tailEnd/>
                </a:ln>
                <a:effectLst/>
              </p:spPr>
            </p:cxnSp>
            <p:cxnSp>
              <p:nvCxnSpPr>
                <p:cNvPr id="159" name="AutoShape 104"/>
                <p:cNvCxnSpPr>
                  <a:cxnSpLocks noChangeShapeType="1"/>
                </p:cNvCxnSpPr>
                <p:nvPr/>
              </p:nvCxnSpPr>
              <p:spPr bwMode="auto">
                <a:xfrm>
                  <a:off x="6269" y="1335"/>
                  <a:ext cx="1" cy="1486"/>
                </a:xfrm>
                <a:prstGeom prst="straightConnector1">
                  <a:avLst/>
                </a:prstGeom>
                <a:noFill/>
                <a:ln w="57150">
                  <a:solidFill>
                    <a:srgbClr val="000000"/>
                  </a:solidFill>
                  <a:round/>
                  <a:headEnd/>
                  <a:tailEnd/>
                </a:ln>
                <a:effectLst/>
              </p:spPr>
            </p:cxnSp>
            <p:cxnSp>
              <p:nvCxnSpPr>
                <p:cNvPr id="160" name="AutoShape 105"/>
                <p:cNvCxnSpPr>
                  <a:cxnSpLocks noChangeShapeType="1"/>
                </p:cNvCxnSpPr>
                <p:nvPr/>
              </p:nvCxnSpPr>
              <p:spPr bwMode="auto">
                <a:xfrm>
                  <a:off x="5910" y="2821"/>
                  <a:ext cx="645" cy="0"/>
                </a:xfrm>
                <a:prstGeom prst="straightConnector1">
                  <a:avLst/>
                </a:prstGeom>
                <a:noFill/>
                <a:ln w="57150">
                  <a:solidFill>
                    <a:srgbClr val="000000"/>
                  </a:solidFill>
                  <a:round/>
                  <a:headEnd/>
                  <a:tailEnd/>
                </a:ln>
                <a:effectLst/>
              </p:spPr>
            </p:cxnSp>
            <p:cxnSp>
              <p:nvCxnSpPr>
                <p:cNvPr id="161" name="AutoShape 106"/>
                <p:cNvCxnSpPr>
                  <a:cxnSpLocks noChangeShapeType="1"/>
                </p:cNvCxnSpPr>
                <p:nvPr/>
              </p:nvCxnSpPr>
              <p:spPr bwMode="auto">
                <a:xfrm>
                  <a:off x="5176" y="2625"/>
                  <a:ext cx="0" cy="196"/>
                </a:xfrm>
                <a:prstGeom prst="straightConnector1">
                  <a:avLst/>
                </a:prstGeom>
                <a:noFill/>
                <a:ln w="57150">
                  <a:solidFill>
                    <a:srgbClr val="000000"/>
                  </a:solidFill>
                  <a:round/>
                  <a:headEnd/>
                  <a:tailEnd/>
                </a:ln>
                <a:effectLst/>
              </p:spPr>
            </p:cxnSp>
            <p:cxnSp>
              <p:nvCxnSpPr>
                <p:cNvPr id="162" name="AutoShape 107"/>
                <p:cNvCxnSpPr>
                  <a:cxnSpLocks noChangeShapeType="1"/>
                </p:cNvCxnSpPr>
                <p:nvPr/>
              </p:nvCxnSpPr>
              <p:spPr bwMode="auto">
                <a:xfrm>
                  <a:off x="5130" y="2821"/>
                  <a:ext cx="390" cy="0"/>
                </a:xfrm>
                <a:prstGeom prst="straightConnector1">
                  <a:avLst/>
                </a:prstGeom>
                <a:noFill/>
                <a:ln w="57150">
                  <a:solidFill>
                    <a:srgbClr val="000000"/>
                  </a:solidFill>
                  <a:round/>
                  <a:headEnd/>
                  <a:tailEnd/>
                </a:ln>
                <a:effectLst/>
              </p:spPr>
            </p:cxnSp>
            <p:cxnSp>
              <p:nvCxnSpPr>
                <p:cNvPr id="163" name="AutoShape 108"/>
                <p:cNvCxnSpPr>
                  <a:cxnSpLocks noChangeShapeType="1"/>
                </p:cNvCxnSpPr>
                <p:nvPr/>
              </p:nvCxnSpPr>
              <p:spPr bwMode="auto">
                <a:xfrm>
                  <a:off x="7289" y="2611"/>
                  <a:ext cx="0" cy="196"/>
                </a:xfrm>
                <a:prstGeom prst="straightConnector1">
                  <a:avLst/>
                </a:prstGeom>
                <a:noFill/>
                <a:ln w="57150">
                  <a:solidFill>
                    <a:srgbClr val="000000"/>
                  </a:solidFill>
                  <a:round/>
                  <a:headEnd/>
                  <a:tailEnd/>
                </a:ln>
                <a:effectLst/>
              </p:spPr>
            </p:cxnSp>
            <p:cxnSp>
              <p:nvCxnSpPr>
                <p:cNvPr id="164" name="AutoShape 109"/>
                <p:cNvCxnSpPr>
                  <a:cxnSpLocks noChangeShapeType="1"/>
                </p:cNvCxnSpPr>
                <p:nvPr/>
              </p:nvCxnSpPr>
              <p:spPr bwMode="auto">
                <a:xfrm>
                  <a:off x="6945" y="2821"/>
                  <a:ext cx="390" cy="0"/>
                </a:xfrm>
                <a:prstGeom prst="straightConnector1">
                  <a:avLst/>
                </a:prstGeom>
                <a:noFill/>
                <a:ln w="57150">
                  <a:solidFill>
                    <a:srgbClr val="000000"/>
                  </a:solidFill>
                  <a:round/>
                  <a:headEnd/>
                  <a:tailEnd/>
                </a:ln>
                <a:effectLst/>
              </p:spPr>
            </p:cxnSp>
            <p:cxnSp>
              <p:nvCxnSpPr>
                <p:cNvPr id="165" name="AutoShape 110"/>
                <p:cNvCxnSpPr>
                  <a:cxnSpLocks noChangeShapeType="1"/>
                </p:cNvCxnSpPr>
                <p:nvPr/>
              </p:nvCxnSpPr>
              <p:spPr bwMode="auto">
                <a:xfrm flipH="1">
                  <a:off x="7289" y="2550"/>
                  <a:ext cx="2295" cy="0"/>
                </a:xfrm>
                <a:prstGeom prst="straightConnector1">
                  <a:avLst/>
                </a:prstGeom>
                <a:noFill/>
                <a:ln w="101600">
                  <a:solidFill>
                    <a:srgbClr val="000000"/>
                  </a:solidFill>
                  <a:round/>
                  <a:headEnd/>
                  <a:tailEnd/>
                </a:ln>
                <a:effectLst/>
              </p:spPr>
            </p:cxnSp>
            <p:cxnSp>
              <p:nvCxnSpPr>
                <p:cNvPr id="166" name="AutoShape 111"/>
                <p:cNvCxnSpPr>
                  <a:cxnSpLocks noChangeShapeType="1"/>
                </p:cNvCxnSpPr>
                <p:nvPr/>
              </p:nvCxnSpPr>
              <p:spPr bwMode="auto">
                <a:xfrm>
                  <a:off x="9584" y="2475"/>
                  <a:ext cx="0" cy="2055"/>
                </a:xfrm>
                <a:prstGeom prst="straightConnector1">
                  <a:avLst/>
                </a:prstGeom>
                <a:noFill/>
                <a:ln w="101600">
                  <a:solidFill>
                    <a:srgbClr val="000000"/>
                  </a:solidFill>
                  <a:round/>
                  <a:headEnd/>
                  <a:tailEnd/>
                </a:ln>
                <a:effectLst/>
              </p:spPr>
            </p:cxnSp>
            <p:cxnSp>
              <p:nvCxnSpPr>
                <p:cNvPr id="167" name="AutoShape 112"/>
                <p:cNvCxnSpPr>
                  <a:cxnSpLocks noChangeShapeType="1"/>
                </p:cNvCxnSpPr>
                <p:nvPr/>
              </p:nvCxnSpPr>
              <p:spPr bwMode="auto">
                <a:xfrm>
                  <a:off x="8429" y="2625"/>
                  <a:ext cx="0" cy="1905"/>
                </a:xfrm>
                <a:prstGeom prst="straightConnector1">
                  <a:avLst/>
                </a:prstGeom>
                <a:noFill/>
                <a:ln w="57150">
                  <a:solidFill>
                    <a:srgbClr val="000000"/>
                  </a:solidFill>
                  <a:round/>
                  <a:headEnd/>
                  <a:tailEnd/>
                </a:ln>
                <a:effectLst/>
              </p:spPr>
            </p:cxnSp>
            <p:cxnSp>
              <p:nvCxnSpPr>
                <p:cNvPr id="168" name="AutoShape 113"/>
                <p:cNvCxnSpPr>
                  <a:cxnSpLocks noChangeShapeType="1"/>
                </p:cNvCxnSpPr>
                <p:nvPr/>
              </p:nvCxnSpPr>
              <p:spPr bwMode="auto">
                <a:xfrm>
                  <a:off x="8295" y="4485"/>
                  <a:ext cx="255" cy="1"/>
                </a:xfrm>
                <a:prstGeom prst="straightConnector1">
                  <a:avLst/>
                </a:prstGeom>
                <a:noFill/>
                <a:ln w="57150">
                  <a:solidFill>
                    <a:srgbClr val="000000"/>
                  </a:solidFill>
                  <a:round/>
                  <a:headEnd/>
                  <a:tailEnd/>
                </a:ln>
                <a:effectLst/>
              </p:spPr>
            </p:cxnSp>
            <p:cxnSp>
              <p:nvCxnSpPr>
                <p:cNvPr id="169" name="AutoShape 114"/>
                <p:cNvCxnSpPr>
                  <a:cxnSpLocks noChangeShapeType="1"/>
                </p:cNvCxnSpPr>
                <p:nvPr/>
              </p:nvCxnSpPr>
              <p:spPr bwMode="auto">
                <a:xfrm>
                  <a:off x="4155" y="2626"/>
                  <a:ext cx="0" cy="1875"/>
                </a:xfrm>
                <a:prstGeom prst="straightConnector1">
                  <a:avLst/>
                </a:prstGeom>
                <a:noFill/>
                <a:ln w="57150">
                  <a:solidFill>
                    <a:srgbClr val="000000"/>
                  </a:solidFill>
                  <a:round/>
                  <a:headEnd/>
                  <a:tailEnd/>
                </a:ln>
                <a:effectLst/>
              </p:spPr>
            </p:cxnSp>
            <p:cxnSp>
              <p:nvCxnSpPr>
                <p:cNvPr id="170" name="AutoShape 115"/>
                <p:cNvCxnSpPr>
                  <a:cxnSpLocks noChangeShapeType="1"/>
                </p:cNvCxnSpPr>
                <p:nvPr/>
              </p:nvCxnSpPr>
              <p:spPr bwMode="auto">
                <a:xfrm>
                  <a:off x="4021" y="4486"/>
                  <a:ext cx="255" cy="1"/>
                </a:xfrm>
                <a:prstGeom prst="straightConnector1">
                  <a:avLst/>
                </a:prstGeom>
                <a:noFill/>
                <a:ln w="57150">
                  <a:solidFill>
                    <a:srgbClr val="000000"/>
                  </a:solidFill>
                  <a:round/>
                  <a:headEnd/>
                  <a:tailEnd/>
                </a:ln>
                <a:effectLst/>
              </p:spPr>
            </p:cxnSp>
            <p:cxnSp>
              <p:nvCxnSpPr>
                <p:cNvPr id="171" name="AutoShape 116"/>
                <p:cNvCxnSpPr>
                  <a:cxnSpLocks noChangeShapeType="1"/>
                </p:cNvCxnSpPr>
                <p:nvPr/>
              </p:nvCxnSpPr>
              <p:spPr bwMode="auto">
                <a:xfrm>
                  <a:off x="2835" y="4485"/>
                  <a:ext cx="390" cy="0"/>
                </a:xfrm>
                <a:prstGeom prst="straightConnector1">
                  <a:avLst/>
                </a:prstGeom>
                <a:noFill/>
                <a:ln w="57150">
                  <a:solidFill>
                    <a:srgbClr val="000000"/>
                  </a:solidFill>
                  <a:round/>
                  <a:headEnd/>
                  <a:tailEnd/>
                </a:ln>
                <a:effectLst/>
              </p:spPr>
            </p:cxnSp>
            <p:cxnSp>
              <p:nvCxnSpPr>
                <p:cNvPr id="172" name="AutoShape 117"/>
                <p:cNvCxnSpPr>
                  <a:cxnSpLocks noChangeShapeType="1"/>
                </p:cNvCxnSpPr>
                <p:nvPr/>
              </p:nvCxnSpPr>
              <p:spPr bwMode="auto">
                <a:xfrm>
                  <a:off x="9329" y="4484"/>
                  <a:ext cx="255" cy="1"/>
                </a:xfrm>
                <a:prstGeom prst="straightConnector1">
                  <a:avLst/>
                </a:prstGeom>
                <a:noFill/>
                <a:ln w="57150">
                  <a:solidFill>
                    <a:srgbClr val="000000"/>
                  </a:solidFill>
                  <a:round/>
                  <a:headEnd/>
                  <a:tailEnd/>
                </a:ln>
                <a:effectLst/>
              </p:spPr>
            </p:cxnSp>
            <p:cxnSp>
              <p:nvCxnSpPr>
                <p:cNvPr id="173" name="AutoShape 118"/>
                <p:cNvCxnSpPr>
                  <a:cxnSpLocks noChangeShapeType="1"/>
                </p:cNvCxnSpPr>
                <p:nvPr/>
              </p:nvCxnSpPr>
              <p:spPr bwMode="auto">
                <a:xfrm>
                  <a:off x="4813" y="3465"/>
                  <a:ext cx="1" cy="1019"/>
                </a:xfrm>
                <a:prstGeom prst="straightConnector1">
                  <a:avLst/>
                </a:prstGeom>
                <a:noFill/>
                <a:ln w="57150">
                  <a:solidFill>
                    <a:srgbClr val="000000"/>
                  </a:solidFill>
                  <a:round/>
                  <a:headEnd/>
                  <a:tailEnd/>
                </a:ln>
                <a:effectLst/>
              </p:spPr>
            </p:cxnSp>
            <p:cxnSp>
              <p:nvCxnSpPr>
                <p:cNvPr id="174" name="AutoShape 119"/>
                <p:cNvCxnSpPr>
                  <a:cxnSpLocks noChangeShapeType="1"/>
                </p:cNvCxnSpPr>
                <p:nvPr/>
              </p:nvCxnSpPr>
              <p:spPr bwMode="auto">
                <a:xfrm>
                  <a:off x="4725" y="4502"/>
                  <a:ext cx="255" cy="1"/>
                </a:xfrm>
                <a:prstGeom prst="straightConnector1">
                  <a:avLst/>
                </a:prstGeom>
                <a:noFill/>
                <a:ln w="57150">
                  <a:solidFill>
                    <a:srgbClr val="000000"/>
                  </a:solidFill>
                  <a:round/>
                  <a:headEnd/>
                  <a:tailEnd/>
                </a:ln>
                <a:effectLst/>
              </p:spPr>
            </p:cxnSp>
            <p:cxnSp>
              <p:nvCxnSpPr>
                <p:cNvPr id="175" name="AutoShape 120"/>
                <p:cNvCxnSpPr>
                  <a:cxnSpLocks noChangeShapeType="1"/>
                </p:cNvCxnSpPr>
                <p:nvPr/>
              </p:nvCxnSpPr>
              <p:spPr bwMode="auto">
                <a:xfrm>
                  <a:off x="7635" y="3446"/>
                  <a:ext cx="1" cy="1019"/>
                </a:xfrm>
                <a:prstGeom prst="straightConnector1">
                  <a:avLst/>
                </a:prstGeom>
                <a:noFill/>
                <a:ln w="57150">
                  <a:solidFill>
                    <a:srgbClr val="000000"/>
                  </a:solidFill>
                  <a:round/>
                  <a:headEnd/>
                  <a:tailEnd/>
                </a:ln>
                <a:effectLst/>
              </p:spPr>
            </p:cxnSp>
            <p:cxnSp>
              <p:nvCxnSpPr>
                <p:cNvPr id="176" name="AutoShape 121"/>
                <p:cNvCxnSpPr>
                  <a:cxnSpLocks noChangeShapeType="1"/>
                </p:cNvCxnSpPr>
                <p:nvPr/>
              </p:nvCxnSpPr>
              <p:spPr bwMode="auto">
                <a:xfrm>
                  <a:off x="7472" y="4483"/>
                  <a:ext cx="255" cy="1"/>
                </a:xfrm>
                <a:prstGeom prst="straightConnector1">
                  <a:avLst/>
                </a:prstGeom>
                <a:noFill/>
                <a:ln w="57150">
                  <a:solidFill>
                    <a:srgbClr val="000000"/>
                  </a:solidFill>
                  <a:round/>
                  <a:headEnd/>
                  <a:tailEnd/>
                </a:ln>
                <a:effectLst/>
              </p:spPr>
            </p:cxnSp>
            <p:cxnSp>
              <p:nvCxnSpPr>
                <p:cNvPr id="177" name="AutoShape 122"/>
                <p:cNvCxnSpPr>
                  <a:cxnSpLocks noChangeShapeType="1"/>
                </p:cNvCxnSpPr>
                <p:nvPr/>
              </p:nvCxnSpPr>
              <p:spPr bwMode="auto">
                <a:xfrm>
                  <a:off x="4768" y="3465"/>
                  <a:ext cx="2914" cy="0"/>
                </a:xfrm>
                <a:prstGeom prst="straightConnector1">
                  <a:avLst/>
                </a:prstGeom>
                <a:noFill/>
                <a:ln w="57150">
                  <a:solidFill>
                    <a:srgbClr val="000000"/>
                  </a:solidFill>
                  <a:round/>
                  <a:headEnd/>
                  <a:tailEnd/>
                </a:ln>
                <a:effectLst/>
              </p:spPr>
            </p:cxnSp>
            <p:cxnSp>
              <p:nvCxnSpPr>
                <p:cNvPr id="178" name="AutoShape 123"/>
                <p:cNvCxnSpPr>
                  <a:cxnSpLocks noChangeShapeType="1"/>
                </p:cNvCxnSpPr>
                <p:nvPr/>
              </p:nvCxnSpPr>
              <p:spPr bwMode="auto">
                <a:xfrm>
                  <a:off x="5428" y="3468"/>
                  <a:ext cx="1" cy="1019"/>
                </a:xfrm>
                <a:prstGeom prst="straightConnector1">
                  <a:avLst/>
                </a:prstGeom>
                <a:noFill/>
                <a:ln w="57150">
                  <a:solidFill>
                    <a:srgbClr val="000000"/>
                  </a:solidFill>
                  <a:round/>
                  <a:headEnd/>
                  <a:tailEnd/>
                </a:ln>
                <a:effectLst/>
              </p:spPr>
            </p:cxnSp>
            <p:cxnSp>
              <p:nvCxnSpPr>
                <p:cNvPr id="179" name="AutoShape 124"/>
                <p:cNvCxnSpPr>
                  <a:cxnSpLocks noChangeShapeType="1"/>
                </p:cNvCxnSpPr>
                <p:nvPr/>
              </p:nvCxnSpPr>
              <p:spPr bwMode="auto">
                <a:xfrm>
                  <a:off x="5266" y="4500"/>
                  <a:ext cx="255" cy="1"/>
                </a:xfrm>
                <a:prstGeom prst="straightConnector1">
                  <a:avLst/>
                </a:prstGeom>
                <a:noFill/>
                <a:ln w="57150">
                  <a:solidFill>
                    <a:srgbClr val="000000"/>
                  </a:solidFill>
                  <a:round/>
                  <a:headEnd/>
                  <a:tailEnd/>
                </a:ln>
                <a:effectLst/>
              </p:spPr>
            </p:cxnSp>
            <p:cxnSp>
              <p:nvCxnSpPr>
                <p:cNvPr id="180" name="AutoShape 125"/>
                <p:cNvCxnSpPr>
                  <a:cxnSpLocks noChangeShapeType="1"/>
                </p:cNvCxnSpPr>
                <p:nvPr/>
              </p:nvCxnSpPr>
              <p:spPr bwMode="auto">
                <a:xfrm>
                  <a:off x="7107" y="3497"/>
                  <a:ext cx="1" cy="1019"/>
                </a:xfrm>
                <a:prstGeom prst="straightConnector1">
                  <a:avLst/>
                </a:prstGeom>
                <a:noFill/>
                <a:ln w="57150">
                  <a:solidFill>
                    <a:srgbClr val="000000"/>
                  </a:solidFill>
                  <a:round/>
                  <a:headEnd/>
                  <a:tailEnd/>
                </a:ln>
                <a:effectLst/>
              </p:spPr>
            </p:cxnSp>
            <p:cxnSp>
              <p:nvCxnSpPr>
                <p:cNvPr id="181" name="AutoShape 126"/>
                <p:cNvCxnSpPr>
                  <a:cxnSpLocks noChangeShapeType="1"/>
                </p:cNvCxnSpPr>
                <p:nvPr/>
              </p:nvCxnSpPr>
              <p:spPr bwMode="auto">
                <a:xfrm>
                  <a:off x="7066" y="4489"/>
                  <a:ext cx="133" cy="0"/>
                </a:xfrm>
                <a:prstGeom prst="straightConnector1">
                  <a:avLst/>
                </a:prstGeom>
                <a:noFill/>
                <a:ln w="57150">
                  <a:solidFill>
                    <a:srgbClr val="000000"/>
                  </a:solidFill>
                  <a:round/>
                  <a:headEnd/>
                  <a:tailEnd/>
                </a:ln>
                <a:effectLst/>
              </p:spPr>
            </p:cxnSp>
          </p:grpSp>
          <p:grpSp>
            <p:nvGrpSpPr>
              <p:cNvPr id="137" name="Group 127"/>
              <p:cNvGrpSpPr>
                <a:grpSpLocks/>
              </p:cNvGrpSpPr>
              <p:nvPr/>
            </p:nvGrpSpPr>
            <p:grpSpPr bwMode="auto">
              <a:xfrm>
                <a:off x="2909" y="5024"/>
                <a:ext cx="6750" cy="3300"/>
                <a:chOff x="2909" y="5010"/>
                <a:chExt cx="6750" cy="3300"/>
              </a:xfrm>
            </p:grpSpPr>
            <p:cxnSp>
              <p:nvCxnSpPr>
                <p:cNvPr id="138" name="AutoShape 128"/>
                <p:cNvCxnSpPr>
                  <a:cxnSpLocks noChangeShapeType="1"/>
                </p:cNvCxnSpPr>
                <p:nvPr/>
              </p:nvCxnSpPr>
              <p:spPr bwMode="auto">
                <a:xfrm>
                  <a:off x="7319" y="5010"/>
                  <a:ext cx="16" cy="2009"/>
                </a:xfrm>
                <a:prstGeom prst="straightConnector1">
                  <a:avLst/>
                </a:prstGeom>
                <a:noFill/>
                <a:ln w="57150">
                  <a:solidFill>
                    <a:srgbClr val="000000"/>
                  </a:solidFill>
                  <a:round/>
                  <a:headEnd/>
                  <a:tailEnd/>
                </a:ln>
                <a:effectLst/>
              </p:spPr>
            </p:cxnSp>
            <p:cxnSp>
              <p:nvCxnSpPr>
                <p:cNvPr id="139" name="AutoShape 129"/>
                <p:cNvCxnSpPr>
                  <a:cxnSpLocks noChangeShapeType="1"/>
                </p:cNvCxnSpPr>
                <p:nvPr/>
              </p:nvCxnSpPr>
              <p:spPr bwMode="auto">
                <a:xfrm>
                  <a:off x="7277" y="5159"/>
                  <a:ext cx="943" cy="0"/>
                </a:xfrm>
                <a:prstGeom prst="straightConnector1">
                  <a:avLst/>
                </a:prstGeom>
                <a:noFill/>
                <a:ln w="57150">
                  <a:solidFill>
                    <a:srgbClr val="000000"/>
                  </a:solidFill>
                  <a:round/>
                  <a:headEnd/>
                  <a:tailEnd/>
                </a:ln>
                <a:effectLst/>
              </p:spPr>
            </p:cxnSp>
            <p:cxnSp>
              <p:nvCxnSpPr>
                <p:cNvPr id="140" name="AutoShape 130"/>
                <p:cNvCxnSpPr>
                  <a:cxnSpLocks noChangeShapeType="1"/>
                </p:cNvCxnSpPr>
                <p:nvPr/>
              </p:nvCxnSpPr>
              <p:spPr bwMode="auto">
                <a:xfrm>
                  <a:off x="8716" y="5159"/>
                  <a:ext cx="943" cy="0"/>
                </a:xfrm>
                <a:prstGeom prst="straightConnector1">
                  <a:avLst/>
                </a:prstGeom>
                <a:noFill/>
                <a:ln w="57150">
                  <a:solidFill>
                    <a:srgbClr val="000000"/>
                  </a:solidFill>
                  <a:round/>
                  <a:headEnd/>
                  <a:tailEnd/>
                </a:ln>
                <a:effectLst/>
              </p:spPr>
            </p:cxnSp>
            <p:cxnSp>
              <p:nvCxnSpPr>
                <p:cNvPr id="141" name="AutoShape 131"/>
                <p:cNvCxnSpPr>
                  <a:cxnSpLocks noChangeShapeType="1"/>
                </p:cNvCxnSpPr>
                <p:nvPr/>
              </p:nvCxnSpPr>
              <p:spPr bwMode="auto">
                <a:xfrm flipV="1">
                  <a:off x="9585" y="5160"/>
                  <a:ext cx="0" cy="1950"/>
                </a:xfrm>
                <a:prstGeom prst="straightConnector1">
                  <a:avLst/>
                </a:prstGeom>
                <a:noFill/>
                <a:ln w="101600">
                  <a:solidFill>
                    <a:srgbClr val="000000"/>
                  </a:solidFill>
                  <a:round/>
                  <a:headEnd/>
                  <a:tailEnd/>
                </a:ln>
                <a:effectLst/>
              </p:spPr>
            </p:cxnSp>
            <p:cxnSp>
              <p:nvCxnSpPr>
                <p:cNvPr id="142" name="AutoShape 132"/>
                <p:cNvCxnSpPr>
                  <a:cxnSpLocks noChangeShapeType="1"/>
                </p:cNvCxnSpPr>
                <p:nvPr/>
              </p:nvCxnSpPr>
              <p:spPr bwMode="auto">
                <a:xfrm flipH="1">
                  <a:off x="7364" y="7095"/>
                  <a:ext cx="2295" cy="0"/>
                </a:xfrm>
                <a:prstGeom prst="straightConnector1">
                  <a:avLst/>
                </a:prstGeom>
                <a:noFill/>
                <a:ln w="101600">
                  <a:solidFill>
                    <a:srgbClr val="000000"/>
                  </a:solidFill>
                  <a:round/>
                  <a:headEnd/>
                  <a:tailEnd/>
                </a:ln>
                <a:effectLst/>
              </p:spPr>
            </p:cxnSp>
            <p:cxnSp>
              <p:nvCxnSpPr>
                <p:cNvPr id="143" name="AutoShape 133"/>
                <p:cNvCxnSpPr>
                  <a:cxnSpLocks noChangeShapeType="1"/>
                </p:cNvCxnSpPr>
                <p:nvPr/>
              </p:nvCxnSpPr>
              <p:spPr bwMode="auto">
                <a:xfrm flipH="1" flipV="1">
                  <a:off x="7362" y="7020"/>
                  <a:ext cx="1" cy="1200"/>
                </a:xfrm>
                <a:prstGeom prst="straightConnector1">
                  <a:avLst/>
                </a:prstGeom>
                <a:noFill/>
                <a:ln w="101600">
                  <a:solidFill>
                    <a:srgbClr val="000000"/>
                  </a:solidFill>
                  <a:round/>
                  <a:headEnd/>
                  <a:tailEnd/>
                </a:ln>
                <a:effectLst/>
              </p:spPr>
            </p:cxnSp>
            <p:cxnSp>
              <p:nvCxnSpPr>
                <p:cNvPr id="144" name="AutoShape 134"/>
                <p:cNvCxnSpPr>
                  <a:cxnSpLocks noChangeShapeType="1"/>
                </p:cNvCxnSpPr>
                <p:nvPr/>
              </p:nvCxnSpPr>
              <p:spPr bwMode="auto">
                <a:xfrm flipH="1">
                  <a:off x="5143" y="8235"/>
                  <a:ext cx="2295" cy="0"/>
                </a:xfrm>
                <a:prstGeom prst="straightConnector1">
                  <a:avLst/>
                </a:prstGeom>
                <a:noFill/>
                <a:ln w="101600">
                  <a:solidFill>
                    <a:srgbClr val="000000"/>
                  </a:solidFill>
                  <a:round/>
                  <a:headEnd/>
                  <a:tailEnd/>
                </a:ln>
                <a:effectLst/>
              </p:spPr>
            </p:cxnSp>
            <p:cxnSp>
              <p:nvCxnSpPr>
                <p:cNvPr id="145" name="AutoShape 135"/>
                <p:cNvCxnSpPr>
                  <a:cxnSpLocks noChangeShapeType="1"/>
                </p:cNvCxnSpPr>
                <p:nvPr/>
              </p:nvCxnSpPr>
              <p:spPr bwMode="auto">
                <a:xfrm flipH="1" flipV="1">
                  <a:off x="5173" y="7020"/>
                  <a:ext cx="1" cy="1290"/>
                </a:xfrm>
                <a:prstGeom prst="straightConnector1">
                  <a:avLst/>
                </a:prstGeom>
                <a:noFill/>
                <a:ln w="101600">
                  <a:solidFill>
                    <a:srgbClr val="000000"/>
                  </a:solidFill>
                  <a:round/>
                  <a:headEnd/>
                  <a:tailEnd/>
                </a:ln>
                <a:effectLst/>
              </p:spPr>
            </p:cxnSp>
            <p:cxnSp>
              <p:nvCxnSpPr>
                <p:cNvPr id="146" name="AutoShape 136"/>
                <p:cNvCxnSpPr>
                  <a:cxnSpLocks noChangeShapeType="1"/>
                </p:cNvCxnSpPr>
                <p:nvPr/>
              </p:nvCxnSpPr>
              <p:spPr bwMode="auto">
                <a:xfrm flipH="1">
                  <a:off x="2909" y="7095"/>
                  <a:ext cx="2295" cy="0"/>
                </a:xfrm>
                <a:prstGeom prst="straightConnector1">
                  <a:avLst/>
                </a:prstGeom>
                <a:noFill/>
                <a:ln w="101600">
                  <a:solidFill>
                    <a:srgbClr val="000000"/>
                  </a:solidFill>
                  <a:round/>
                  <a:headEnd/>
                  <a:tailEnd/>
                </a:ln>
                <a:effectLst/>
              </p:spPr>
            </p:cxnSp>
            <p:cxnSp>
              <p:nvCxnSpPr>
                <p:cNvPr id="147" name="AutoShape 137"/>
                <p:cNvCxnSpPr>
                  <a:cxnSpLocks noChangeShapeType="1"/>
                </p:cNvCxnSpPr>
                <p:nvPr/>
              </p:nvCxnSpPr>
              <p:spPr bwMode="auto">
                <a:xfrm flipV="1">
                  <a:off x="2910" y="5114"/>
                  <a:ext cx="0" cy="2055"/>
                </a:xfrm>
                <a:prstGeom prst="straightConnector1">
                  <a:avLst/>
                </a:prstGeom>
                <a:noFill/>
                <a:ln w="101600">
                  <a:solidFill>
                    <a:srgbClr val="000000"/>
                  </a:solidFill>
                  <a:round/>
                  <a:headEnd/>
                  <a:tailEnd/>
                </a:ln>
                <a:effectLst/>
              </p:spPr>
            </p:cxnSp>
            <p:cxnSp>
              <p:nvCxnSpPr>
                <p:cNvPr id="148" name="AutoShape 138"/>
                <p:cNvCxnSpPr>
                  <a:cxnSpLocks noChangeShapeType="1"/>
                </p:cNvCxnSpPr>
                <p:nvPr/>
              </p:nvCxnSpPr>
              <p:spPr bwMode="auto">
                <a:xfrm flipH="1" flipV="1">
                  <a:off x="2909" y="5159"/>
                  <a:ext cx="255" cy="1"/>
                </a:xfrm>
                <a:prstGeom prst="straightConnector1">
                  <a:avLst/>
                </a:prstGeom>
                <a:noFill/>
                <a:ln w="57150">
                  <a:solidFill>
                    <a:srgbClr val="000000"/>
                  </a:solidFill>
                  <a:round/>
                  <a:headEnd/>
                  <a:tailEnd/>
                </a:ln>
                <a:effectLst/>
              </p:spPr>
            </p:cxnSp>
            <p:cxnSp>
              <p:nvCxnSpPr>
                <p:cNvPr id="149" name="AutoShape 139"/>
                <p:cNvCxnSpPr>
                  <a:cxnSpLocks noChangeShapeType="1"/>
                </p:cNvCxnSpPr>
                <p:nvPr/>
              </p:nvCxnSpPr>
              <p:spPr bwMode="auto">
                <a:xfrm>
                  <a:off x="5191" y="5041"/>
                  <a:ext cx="16" cy="2009"/>
                </a:xfrm>
                <a:prstGeom prst="straightConnector1">
                  <a:avLst/>
                </a:prstGeom>
                <a:noFill/>
                <a:ln w="57150">
                  <a:solidFill>
                    <a:srgbClr val="000000"/>
                  </a:solidFill>
                  <a:round/>
                  <a:headEnd/>
                  <a:tailEnd/>
                </a:ln>
                <a:effectLst/>
              </p:spPr>
            </p:cxnSp>
            <p:cxnSp>
              <p:nvCxnSpPr>
                <p:cNvPr id="150" name="AutoShape 140"/>
                <p:cNvCxnSpPr>
                  <a:cxnSpLocks noChangeShapeType="1"/>
                </p:cNvCxnSpPr>
                <p:nvPr/>
              </p:nvCxnSpPr>
              <p:spPr bwMode="auto">
                <a:xfrm>
                  <a:off x="4275" y="5143"/>
                  <a:ext cx="943" cy="0"/>
                </a:xfrm>
                <a:prstGeom prst="straightConnector1">
                  <a:avLst/>
                </a:prstGeom>
                <a:noFill/>
                <a:ln w="57150">
                  <a:solidFill>
                    <a:srgbClr val="000000"/>
                  </a:solidFill>
                  <a:round/>
                  <a:headEnd/>
                  <a:tailEnd/>
                </a:ln>
                <a:effectLst/>
              </p:spPr>
            </p:cxnSp>
            <p:cxnSp>
              <p:nvCxnSpPr>
                <p:cNvPr id="151" name="AutoShape 141"/>
                <p:cNvCxnSpPr>
                  <a:cxnSpLocks noChangeShapeType="1"/>
                </p:cNvCxnSpPr>
                <p:nvPr/>
              </p:nvCxnSpPr>
              <p:spPr bwMode="auto">
                <a:xfrm>
                  <a:off x="3600" y="5161"/>
                  <a:ext cx="1" cy="1019"/>
                </a:xfrm>
                <a:prstGeom prst="straightConnector1">
                  <a:avLst/>
                </a:prstGeom>
                <a:noFill/>
                <a:ln w="57150">
                  <a:solidFill>
                    <a:srgbClr val="000000"/>
                  </a:solidFill>
                  <a:round/>
                  <a:headEnd/>
                  <a:tailEnd/>
                </a:ln>
                <a:effectLst/>
              </p:spPr>
            </p:cxnSp>
            <p:cxnSp>
              <p:nvCxnSpPr>
                <p:cNvPr id="152" name="AutoShape 142"/>
                <p:cNvCxnSpPr>
                  <a:cxnSpLocks noChangeShapeType="1"/>
                </p:cNvCxnSpPr>
                <p:nvPr/>
              </p:nvCxnSpPr>
              <p:spPr bwMode="auto">
                <a:xfrm>
                  <a:off x="3480" y="5160"/>
                  <a:ext cx="255" cy="1"/>
                </a:xfrm>
                <a:prstGeom prst="straightConnector1">
                  <a:avLst/>
                </a:prstGeom>
                <a:noFill/>
                <a:ln w="57150">
                  <a:solidFill>
                    <a:srgbClr val="000000"/>
                  </a:solidFill>
                  <a:round/>
                  <a:headEnd/>
                  <a:tailEnd/>
                </a:ln>
                <a:effectLst/>
              </p:spPr>
            </p:cxnSp>
            <p:cxnSp>
              <p:nvCxnSpPr>
                <p:cNvPr id="153" name="AutoShape 143"/>
                <p:cNvCxnSpPr>
                  <a:cxnSpLocks noChangeShapeType="1"/>
                </p:cNvCxnSpPr>
                <p:nvPr/>
              </p:nvCxnSpPr>
              <p:spPr bwMode="auto">
                <a:xfrm>
                  <a:off x="2954" y="6180"/>
                  <a:ext cx="692" cy="0"/>
                </a:xfrm>
                <a:prstGeom prst="straightConnector1">
                  <a:avLst/>
                </a:prstGeom>
                <a:noFill/>
                <a:ln w="57150">
                  <a:solidFill>
                    <a:srgbClr val="000000"/>
                  </a:solidFill>
                  <a:round/>
                  <a:headEnd/>
                  <a:tailEnd/>
                </a:ln>
                <a:effectLst/>
              </p:spPr>
            </p:cxnSp>
          </p:grpSp>
        </p:grpSp>
        <p:cxnSp>
          <p:nvCxnSpPr>
            <p:cNvPr id="122" name="AutoShape 144"/>
            <p:cNvCxnSpPr>
              <a:cxnSpLocks noChangeShapeType="1"/>
            </p:cNvCxnSpPr>
            <p:nvPr/>
          </p:nvCxnSpPr>
          <p:spPr bwMode="auto">
            <a:xfrm>
              <a:off x="3646" y="3690"/>
              <a:ext cx="0" cy="868"/>
            </a:xfrm>
            <a:prstGeom prst="straightConnector1">
              <a:avLst/>
            </a:prstGeom>
            <a:noFill/>
            <a:ln w="57150">
              <a:solidFill>
                <a:srgbClr val="05FF41"/>
              </a:solidFill>
              <a:round/>
              <a:headEnd/>
              <a:tailEnd type="triangle" w="med" len="med"/>
            </a:ln>
          </p:spPr>
        </p:cxnSp>
        <p:cxnSp>
          <p:nvCxnSpPr>
            <p:cNvPr id="123" name="AutoShape 145"/>
            <p:cNvCxnSpPr>
              <a:cxnSpLocks noChangeShapeType="1"/>
            </p:cNvCxnSpPr>
            <p:nvPr/>
          </p:nvCxnSpPr>
          <p:spPr bwMode="auto">
            <a:xfrm>
              <a:off x="4545" y="3663"/>
              <a:ext cx="0" cy="868"/>
            </a:xfrm>
            <a:prstGeom prst="straightConnector1">
              <a:avLst/>
            </a:prstGeom>
            <a:noFill/>
            <a:ln w="57150">
              <a:solidFill>
                <a:srgbClr val="05FF41"/>
              </a:solidFill>
              <a:round/>
              <a:headEnd/>
              <a:tailEnd type="triangle" w="med" len="med"/>
            </a:ln>
          </p:spPr>
        </p:cxnSp>
        <p:cxnSp>
          <p:nvCxnSpPr>
            <p:cNvPr id="124" name="AutoShape 146"/>
            <p:cNvCxnSpPr>
              <a:cxnSpLocks noChangeShapeType="1"/>
            </p:cNvCxnSpPr>
            <p:nvPr/>
          </p:nvCxnSpPr>
          <p:spPr bwMode="auto">
            <a:xfrm>
              <a:off x="5730" y="2025"/>
              <a:ext cx="0" cy="868"/>
            </a:xfrm>
            <a:prstGeom prst="straightConnector1">
              <a:avLst/>
            </a:prstGeom>
            <a:noFill/>
            <a:ln w="57150">
              <a:solidFill>
                <a:srgbClr val="05FF41"/>
              </a:solidFill>
              <a:round/>
              <a:headEnd/>
              <a:tailEnd type="triangle" w="med" len="med"/>
            </a:ln>
          </p:spPr>
        </p:cxnSp>
        <p:cxnSp>
          <p:nvCxnSpPr>
            <p:cNvPr id="125" name="AutoShape 147"/>
            <p:cNvCxnSpPr>
              <a:cxnSpLocks noChangeShapeType="1"/>
            </p:cNvCxnSpPr>
            <p:nvPr/>
          </p:nvCxnSpPr>
          <p:spPr bwMode="auto">
            <a:xfrm>
              <a:off x="6765" y="2025"/>
              <a:ext cx="0" cy="868"/>
            </a:xfrm>
            <a:prstGeom prst="straightConnector1">
              <a:avLst/>
            </a:prstGeom>
            <a:noFill/>
            <a:ln w="57150">
              <a:solidFill>
                <a:srgbClr val="05FF41"/>
              </a:solidFill>
              <a:round/>
              <a:headEnd/>
              <a:tailEnd type="triangle" w="med" len="med"/>
            </a:ln>
          </p:spPr>
        </p:cxnSp>
        <p:cxnSp>
          <p:nvCxnSpPr>
            <p:cNvPr id="126" name="AutoShape 148"/>
            <p:cNvCxnSpPr>
              <a:cxnSpLocks noChangeShapeType="1"/>
            </p:cNvCxnSpPr>
            <p:nvPr/>
          </p:nvCxnSpPr>
          <p:spPr bwMode="auto">
            <a:xfrm flipH="1">
              <a:off x="5218" y="3135"/>
              <a:ext cx="827" cy="1"/>
            </a:xfrm>
            <a:prstGeom prst="straightConnector1">
              <a:avLst/>
            </a:prstGeom>
            <a:noFill/>
            <a:ln w="57150">
              <a:solidFill>
                <a:srgbClr val="05FF41"/>
              </a:solidFill>
              <a:round/>
              <a:headEnd/>
              <a:tailEnd type="triangle" w="med" len="med"/>
            </a:ln>
          </p:spPr>
        </p:cxnSp>
        <p:cxnSp>
          <p:nvCxnSpPr>
            <p:cNvPr id="127" name="AutoShape 149"/>
            <p:cNvCxnSpPr>
              <a:cxnSpLocks noChangeShapeType="1"/>
            </p:cNvCxnSpPr>
            <p:nvPr/>
          </p:nvCxnSpPr>
          <p:spPr bwMode="auto">
            <a:xfrm>
              <a:off x="5102" y="3690"/>
              <a:ext cx="0" cy="868"/>
            </a:xfrm>
            <a:prstGeom prst="straightConnector1">
              <a:avLst/>
            </a:prstGeom>
            <a:noFill/>
            <a:ln w="57150">
              <a:solidFill>
                <a:srgbClr val="05FF41"/>
              </a:solidFill>
              <a:round/>
              <a:headEnd/>
              <a:tailEnd type="triangle" w="med" len="med"/>
            </a:ln>
          </p:spPr>
        </p:cxnSp>
        <p:cxnSp>
          <p:nvCxnSpPr>
            <p:cNvPr id="128" name="AutoShape 150"/>
            <p:cNvCxnSpPr>
              <a:cxnSpLocks noChangeShapeType="1"/>
            </p:cNvCxnSpPr>
            <p:nvPr/>
          </p:nvCxnSpPr>
          <p:spPr bwMode="auto">
            <a:xfrm>
              <a:off x="7365" y="3690"/>
              <a:ext cx="0" cy="868"/>
            </a:xfrm>
            <a:prstGeom prst="straightConnector1">
              <a:avLst/>
            </a:prstGeom>
            <a:noFill/>
            <a:ln w="57150">
              <a:solidFill>
                <a:srgbClr val="05FF41"/>
              </a:solidFill>
              <a:round/>
              <a:headEnd/>
              <a:tailEnd type="triangle" w="med" len="med"/>
            </a:ln>
          </p:spPr>
        </p:cxnSp>
        <p:cxnSp>
          <p:nvCxnSpPr>
            <p:cNvPr id="129" name="AutoShape 151"/>
            <p:cNvCxnSpPr>
              <a:cxnSpLocks noChangeShapeType="1"/>
            </p:cNvCxnSpPr>
            <p:nvPr/>
          </p:nvCxnSpPr>
          <p:spPr bwMode="auto">
            <a:xfrm>
              <a:off x="8025" y="3690"/>
              <a:ext cx="0" cy="868"/>
            </a:xfrm>
            <a:prstGeom prst="straightConnector1">
              <a:avLst/>
            </a:prstGeom>
            <a:noFill/>
            <a:ln w="57150">
              <a:solidFill>
                <a:srgbClr val="05FF41"/>
              </a:solidFill>
              <a:round/>
              <a:headEnd/>
              <a:tailEnd type="triangle" w="med" len="med"/>
            </a:ln>
          </p:spPr>
        </p:cxnSp>
        <p:cxnSp>
          <p:nvCxnSpPr>
            <p:cNvPr id="130" name="AutoShape 152"/>
            <p:cNvCxnSpPr>
              <a:cxnSpLocks noChangeShapeType="1"/>
            </p:cNvCxnSpPr>
            <p:nvPr/>
          </p:nvCxnSpPr>
          <p:spPr bwMode="auto">
            <a:xfrm>
              <a:off x="8970" y="3690"/>
              <a:ext cx="0" cy="868"/>
            </a:xfrm>
            <a:prstGeom prst="straightConnector1">
              <a:avLst/>
            </a:prstGeom>
            <a:noFill/>
            <a:ln w="57150">
              <a:solidFill>
                <a:srgbClr val="05FF41"/>
              </a:solidFill>
              <a:round/>
              <a:headEnd/>
              <a:tailEnd type="triangle" w="med" len="med"/>
            </a:ln>
          </p:spPr>
        </p:cxnSp>
        <p:cxnSp>
          <p:nvCxnSpPr>
            <p:cNvPr id="131" name="AutoShape 153"/>
            <p:cNvCxnSpPr>
              <a:cxnSpLocks noChangeShapeType="1"/>
            </p:cNvCxnSpPr>
            <p:nvPr/>
          </p:nvCxnSpPr>
          <p:spPr bwMode="auto">
            <a:xfrm flipV="1">
              <a:off x="8461" y="5128"/>
              <a:ext cx="1" cy="721"/>
            </a:xfrm>
            <a:prstGeom prst="straightConnector1">
              <a:avLst/>
            </a:prstGeom>
            <a:noFill/>
            <a:ln w="57150">
              <a:solidFill>
                <a:srgbClr val="05FF41"/>
              </a:solidFill>
              <a:round/>
              <a:headEnd/>
              <a:tailEnd type="triangle" w="med" len="med"/>
            </a:ln>
          </p:spPr>
        </p:cxnSp>
        <p:cxnSp>
          <p:nvCxnSpPr>
            <p:cNvPr id="132" name="AutoShape 154"/>
            <p:cNvCxnSpPr>
              <a:cxnSpLocks noChangeShapeType="1"/>
            </p:cNvCxnSpPr>
            <p:nvPr/>
          </p:nvCxnSpPr>
          <p:spPr bwMode="auto">
            <a:xfrm flipV="1">
              <a:off x="3300" y="5157"/>
              <a:ext cx="1" cy="692"/>
            </a:xfrm>
            <a:prstGeom prst="straightConnector1">
              <a:avLst/>
            </a:prstGeom>
            <a:noFill/>
            <a:ln w="57150">
              <a:solidFill>
                <a:srgbClr val="05FF41"/>
              </a:solidFill>
              <a:round/>
              <a:headEnd/>
              <a:tailEnd type="triangle" w="med" len="med"/>
            </a:ln>
          </p:spPr>
        </p:cxnSp>
        <p:cxnSp>
          <p:nvCxnSpPr>
            <p:cNvPr id="133" name="AutoShape 155"/>
            <p:cNvCxnSpPr>
              <a:cxnSpLocks noChangeShapeType="1"/>
            </p:cNvCxnSpPr>
            <p:nvPr/>
          </p:nvCxnSpPr>
          <p:spPr bwMode="auto">
            <a:xfrm flipV="1">
              <a:off x="4020" y="5128"/>
              <a:ext cx="1" cy="721"/>
            </a:xfrm>
            <a:prstGeom prst="straightConnector1">
              <a:avLst/>
            </a:prstGeom>
            <a:noFill/>
            <a:ln w="57150">
              <a:solidFill>
                <a:srgbClr val="05FF41"/>
              </a:solidFill>
              <a:round/>
              <a:headEnd/>
              <a:tailEnd type="triangle" w="med" len="med"/>
            </a:ln>
          </p:spPr>
        </p:cxnSp>
        <p:cxnSp>
          <p:nvCxnSpPr>
            <p:cNvPr id="134" name="AutoShape 156"/>
            <p:cNvCxnSpPr>
              <a:cxnSpLocks noChangeShapeType="1"/>
            </p:cNvCxnSpPr>
            <p:nvPr/>
          </p:nvCxnSpPr>
          <p:spPr bwMode="auto">
            <a:xfrm>
              <a:off x="7066" y="4890"/>
              <a:ext cx="2518" cy="1"/>
            </a:xfrm>
            <a:prstGeom prst="straightConnector1">
              <a:avLst/>
            </a:prstGeom>
            <a:noFill/>
            <a:ln w="57150">
              <a:solidFill>
                <a:srgbClr val="05FF41"/>
              </a:solidFill>
              <a:round/>
              <a:headEnd/>
              <a:tailEnd type="triangle" w="med" len="med"/>
            </a:ln>
          </p:spPr>
        </p:cxnSp>
        <p:cxnSp>
          <p:nvCxnSpPr>
            <p:cNvPr id="135" name="AutoShape 157"/>
            <p:cNvCxnSpPr>
              <a:cxnSpLocks noChangeShapeType="1"/>
            </p:cNvCxnSpPr>
            <p:nvPr/>
          </p:nvCxnSpPr>
          <p:spPr bwMode="auto">
            <a:xfrm flipH="1">
              <a:off x="2835" y="4891"/>
              <a:ext cx="2431" cy="0"/>
            </a:xfrm>
            <a:prstGeom prst="straightConnector1">
              <a:avLst/>
            </a:prstGeom>
            <a:noFill/>
            <a:ln w="57150">
              <a:solidFill>
                <a:srgbClr val="05FF41"/>
              </a:solidFill>
              <a:round/>
              <a:headEnd/>
              <a:tailEnd type="triangle" w="med" len="med"/>
            </a:ln>
          </p:spPr>
        </p:cxnSp>
      </p:gr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381000" y="230189"/>
            <a:ext cx="8382000" cy="553998"/>
          </a:xfrm>
        </p:spPr>
        <p:txBody>
          <a:bodyPr/>
          <a:lstStyle/>
          <a:p>
            <a:r>
              <a:rPr lang="ru-RU" sz="4000" dirty="0" smtClean="0"/>
              <a:t>Возможности системы оповещения</a:t>
            </a:r>
            <a:endParaRPr lang="ru-RU" sz="4000" dirty="0"/>
          </a:p>
        </p:txBody>
      </p:sp>
      <p:pic>
        <p:nvPicPr>
          <p:cNvPr id="38" name="Рисунок 37" descr="logo.png"/>
          <p:cNvPicPr>
            <a:picLocks noChangeAspect="1"/>
          </p:cNvPicPr>
          <p:nvPr/>
        </p:nvPicPr>
        <p:blipFill>
          <a:blip r:embed="rId2" cstate="print"/>
          <a:stretch>
            <a:fillRect/>
          </a:stretch>
        </p:blipFill>
        <p:spPr>
          <a:xfrm>
            <a:off x="7364410" y="6371774"/>
            <a:ext cx="1779595" cy="486229"/>
          </a:xfrm>
          <a:prstGeom prst="rect">
            <a:avLst/>
          </a:prstGeom>
        </p:spPr>
      </p:pic>
      <p:grpSp>
        <p:nvGrpSpPr>
          <p:cNvPr id="9" name="Группа 8"/>
          <p:cNvGrpSpPr/>
          <p:nvPr/>
        </p:nvGrpSpPr>
        <p:grpSpPr>
          <a:xfrm>
            <a:off x="1393376" y="1534161"/>
            <a:ext cx="6473371" cy="4460240"/>
            <a:chOff x="1524000" y="1397000"/>
            <a:chExt cx="6096000" cy="4064000"/>
          </a:xfrm>
        </p:grpSpPr>
        <p:graphicFrame>
          <p:nvGraphicFramePr>
            <p:cNvPr id="23" name="Схема 2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xtBox 23"/>
            <p:cNvSpPr txBox="1"/>
            <p:nvPr/>
          </p:nvSpPr>
          <p:spPr>
            <a:xfrm>
              <a:off x="4079121" y="4800600"/>
              <a:ext cx="1140016" cy="298662"/>
            </a:xfrm>
            <a:prstGeom prst="rect">
              <a:avLst/>
            </a:prstGeom>
            <a:noFill/>
          </p:spPr>
          <p:txBody>
            <a:bodyPr wrap="none" rtlCol="0">
              <a:spAutoFit/>
            </a:bodyPr>
            <a:lstStyle/>
            <a:p>
              <a:r>
                <a:rPr lang="en-US" b="1" dirty="0" smtClean="0">
                  <a:solidFill>
                    <a:schemeClr val="bg2">
                      <a:lumMod val="75000"/>
                    </a:schemeClr>
                  </a:solidFill>
                  <a:effectLst>
                    <a:outerShdw blurRad="38100" dist="38100" dir="2700000" algn="tl">
                      <a:srgbClr val="000000">
                        <a:alpha val="43137"/>
                      </a:srgbClr>
                    </a:outerShdw>
                  </a:effectLst>
                </a:rPr>
                <a:t>FireSec 2</a:t>
              </a:r>
              <a:endParaRPr lang="ru-RU" b="1" dirty="0">
                <a:solidFill>
                  <a:schemeClr val="bg2">
                    <a:lumMod val="75000"/>
                  </a:schemeClr>
                </a:solidFill>
                <a:effectLst>
                  <a:outerShdw blurRad="38100" dist="38100" dir="2700000" algn="tl">
                    <a:srgbClr val="000000">
                      <a:alpha val="43137"/>
                    </a:srgbClr>
                  </a:outerShdw>
                </a:effectLst>
              </a:endParaRPr>
            </a:p>
          </p:txBody>
        </p:sp>
      </p:gr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title"/>
          </p:nvPr>
        </p:nvSpPr>
        <p:spPr/>
        <p:txBody>
          <a:bodyPr/>
          <a:lstStyle/>
          <a:p>
            <a:r>
              <a:rPr lang="en-US" dirty="0" smtClean="0"/>
              <a:t>FireSec 2</a:t>
            </a:r>
            <a:endParaRPr lang="ru-RU" dirty="0"/>
          </a:p>
        </p:txBody>
      </p:sp>
      <p:sp>
        <p:nvSpPr>
          <p:cNvPr id="3" name="Content Placeholder 2"/>
          <p:cNvSpPr>
            <a:spLocks noGrp="1"/>
          </p:cNvSpPr>
          <p:nvPr>
            <p:ph idx="4294967295"/>
          </p:nvPr>
        </p:nvSpPr>
        <p:spPr>
          <a:xfrm>
            <a:off x="333833" y="1235079"/>
            <a:ext cx="7667625" cy="3034677"/>
          </a:xfrm>
          <a:prstGeom prst="rect">
            <a:avLst/>
          </a:prstGeom>
        </p:spPr>
        <p:txBody>
          <a:bodyPr/>
          <a:lstStyle/>
          <a:p>
            <a:pPr marL="292100" indent="-292100">
              <a:lnSpc>
                <a:spcPct val="80000"/>
              </a:lnSpc>
              <a:spcBef>
                <a:spcPts val="1200"/>
              </a:spcBef>
            </a:pPr>
            <a:r>
              <a:rPr lang="ru-RU" dirty="0" smtClean="0">
                <a:effectLst>
                  <a:outerShdw blurRad="38100" dist="38100" dir="2700000" algn="tl">
                    <a:srgbClr val="000000">
                      <a:alpha val="43137"/>
                    </a:srgbClr>
                  </a:outerShdw>
                </a:effectLst>
                <a:latin typeface="Segoe" pitchFamily="34" charset="0"/>
              </a:rPr>
              <a:t>Цели разработки</a:t>
            </a:r>
          </a:p>
          <a:p>
            <a:pPr marL="809625" lvl="1" indent="-292100">
              <a:lnSpc>
                <a:spcPct val="80000"/>
              </a:lnSpc>
              <a:spcBef>
                <a:spcPts val="1200"/>
              </a:spcBef>
            </a:pPr>
            <a:r>
              <a:rPr lang="ru-RU" dirty="0" smtClean="0">
                <a:effectLst>
                  <a:outerShdw blurRad="38100" dist="38100" dir="2700000" algn="tl">
                    <a:srgbClr val="000000">
                      <a:alpha val="43137"/>
                    </a:srgbClr>
                  </a:outerShdw>
                </a:effectLst>
                <a:latin typeface="Segoe" pitchFamily="34" charset="0"/>
              </a:rPr>
              <a:t>Независимость и управляемость</a:t>
            </a:r>
          </a:p>
          <a:p>
            <a:pPr marL="809625" lvl="1" indent="-292100">
              <a:lnSpc>
                <a:spcPct val="80000"/>
              </a:lnSpc>
              <a:spcBef>
                <a:spcPts val="1200"/>
              </a:spcBef>
            </a:pPr>
            <a:r>
              <a:rPr lang="ru-RU" dirty="0" smtClean="0">
                <a:effectLst>
                  <a:outerShdw blurRad="38100" dist="38100" dir="2700000" algn="tl">
                    <a:srgbClr val="000000">
                      <a:alpha val="43137"/>
                    </a:srgbClr>
                  </a:outerShdw>
                </a:effectLst>
                <a:latin typeface="Segoe" pitchFamily="34" charset="0"/>
              </a:rPr>
              <a:t>Обновление технологической платформы</a:t>
            </a:r>
          </a:p>
          <a:p>
            <a:pPr marL="809625" lvl="1" indent="-292100">
              <a:lnSpc>
                <a:spcPct val="80000"/>
              </a:lnSpc>
              <a:spcBef>
                <a:spcPts val="1200"/>
              </a:spcBef>
            </a:pPr>
            <a:r>
              <a:rPr lang="ru-RU" dirty="0" smtClean="0">
                <a:effectLst>
                  <a:outerShdw blurRad="38100" dist="38100" dir="2700000" algn="tl">
                    <a:srgbClr val="000000">
                      <a:alpha val="43137"/>
                    </a:srgbClr>
                  </a:outerShdw>
                </a:effectLst>
                <a:latin typeface="Segoe" pitchFamily="34" charset="0"/>
              </a:rPr>
              <a:t>Интегрированная система</a:t>
            </a:r>
          </a:p>
          <a:p>
            <a:pPr marL="809625" lvl="1" indent="-292100">
              <a:lnSpc>
                <a:spcPct val="80000"/>
              </a:lnSpc>
              <a:spcBef>
                <a:spcPts val="1200"/>
              </a:spcBef>
            </a:pPr>
            <a:endParaRPr lang="ru-RU" sz="2000" dirty="0" smtClean="0">
              <a:effectLst>
                <a:outerShdw blurRad="38100" dist="38100" dir="2700000" algn="tl">
                  <a:srgbClr val="000000">
                    <a:alpha val="43137"/>
                  </a:srgbClr>
                </a:outerShdw>
              </a:effectLst>
              <a:latin typeface="Segoe" pitchFamily="34" charset="0"/>
            </a:endParaRPr>
          </a:p>
          <a:p>
            <a:pPr marL="809625" lvl="1" indent="-292100">
              <a:lnSpc>
                <a:spcPct val="80000"/>
              </a:lnSpc>
              <a:spcBef>
                <a:spcPts val="1200"/>
              </a:spcBef>
            </a:pPr>
            <a:endParaRPr lang="en-US" sz="2000" dirty="0" smtClean="0">
              <a:effectLst>
                <a:outerShdw blurRad="38100" dist="38100" dir="2700000" algn="tl">
                  <a:srgbClr val="000000">
                    <a:alpha val="43137"/>
                  </a:srgbClr>
                </a:outerShdw>
              </a:effectLst>
              <a:latin typeface="Segoe" pitchFamily="34" charset="0"/>
            </a:endParaRPr>
          </a:p>
        </p:txBody>
      </p:sp>
      <p:pic>
        <p:nvPicPr>
          <p:cNvPr id="7" name="Рисунок 6" descr="logo.png"/>
          <p:cNvPicPr>
            <a:picLocks noChangeAspect="1"/>
          </p:cNvPicPr>
          <p:nvPr/>
        </p:nvPicPr>
        <p:blipFill>
          <a:blip r:embed="rId3" cstate="print"/>
          <a:stretch>
            <a:fillRect/>
          </a:stretch>
        </p:blipFill>
        <p:spPr>
          <a:xfrm>
            <a:off x="7364410" y="6371774"/>
            <a:ext cx="1779595" cy="48622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6"/>
          <p:cNvSpPr/>
          <p:nvPr/>
        </p:nvSpPr>
        <p:spPr>
          <a:xfrm>
            <a:off x="4511040" y="2286000"/>
            <a:ext cx="4350658" cy="3322320"/>
          </a:xfrm>
          <a:prstGeom prst="roundRect">
            <a:avLst>
              <a:gd name="adj" fmla="val 7647"/>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sp>
        <p:nvSpPr>
          <p:cNvPr id="5" name="Заголовок 1"/>
          <p:cNvSpPr>
            <a:spLocks noGrp="1"/>
          </p:cNvSpPr>
          <p:nvPr>
            <p:ph type="title"/>
          </p:nvPr>
        </p:nvSpPr>
        <p:spPr>
          <a:xfrm>
            <a:off x="381000" y="230189"/>
            <a:ext cx="8382000" cy="553998"/>
          </a:xfrm>
        </p:spPr>
        <p:txBody>
          <a:bodyPr/>
          <a:lstStyle/>
          <a:p>
            <a:r>
              <a:rPr lang="en-US" sz="4000" dirty="0" smtClean="0"/>
              <a:t>C</a:t>
            </a:r>
            <a:r>
              <a:rPr lang="ru-RU" sz="4000" dirty="0" err="1" smtClean="0"/>
              <a:t>танция</a:t>
            </a:r>
            <a:r>
              <a:rPr lang="ru-RU" sz="4000" dirty="0" smtClean="0"/>
              <a:t> </a:t>
            </a:r>
            <a:r>
              <a:rPr lang="ru-RU" sz="4000" dirty="0"/>
              <a:t>пожарного мониторинга</a:t>
            </a:r>
          </a:p>
        </p:txBody>
      </p:sp>
      <p:pic>
        <p:nvPicPr>
          <p:cNvPr id="4" name="Рисунок 3" descr="logo.png"/>
          <p:cNvPicPr>
            <a:picLocks noChangeAspect="1"/>
          </p:cNvPicPr>
          <p:nvPr/>
        </p:nvPicPr>
        <p:blipFill>
          <a:blip r:embed="rId2" cstate="print"/>
          <a:stretch>
            <a:fillRect/>
          </a:stretch>
        </p:blipFill>
        <p:spPr>
          <a:xfrm>
            <a:off x="7364410" y="6371774"/>
            <a:ext cx="1779595" cy="486229"/>
          </a:xfrm>
          <a:prstGeom prst="rect">
            <a:avLst/>
          </a:prstGeom>
        </p:spPr>
      </p:pic>
      <p:cxnSp>
        <p:nvCxnSpPr>
          <p:cNvPr id="7" name="Straight Arrow Connector 18"/>
          <p:cNvCxnSpPr>
            <a:stCxn id="33" idx="0"/>
            <a:endCxn id="59" idx="2"/>
          </p:cNvCxnSpPr>
          <p:nvPr/>
        </p:nvCxnSpPr>
        <p:spPr>
          <a:xfrm rot="16200000" flipV="1">
            <a:off x="901074" y="3864177"/>
            <a:ext cx="1087247" cy="3533"/>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a:off x="353627" y="1554480"/>
            <a:ext cx="2799804" cy="327782"/>
          </a:xfrm>
          <a:prstGeom prst="rect">
            <a:avLst/>
          </a:prstGeom>
          <a:noFill/>
        </p:spPr>
        <p:txBody>
          <a:bodyPr wrap="none" rtlCol="0">
            <a:spAutoFit/>
          </a:bodyPr>
          <a:lstStyle/>
          <a:p>
            <a:r>
              <a:rPr lang="ru-RU" dirty="0" smtClean="0"/>
              <a:t>Пожарная сигнализация</a:t>
            </a:r>
            <a:endParaRPr lang="ru-RU" dirty="0"/>
          </a:p>
        </p:txBody>
      </p:sp>
      <p:cxnSp>
        <p:nvCxnSpPr>
          <p:cNvPr id="14" name="Straight Arrow Connector 18"/>
          <p:cNvCxnSpPr>
            <a:stCxn id="22" idx="1"/>
            <a:endCxn id="63" idx="3"/>
          </p:cNvCxnSpPr>
          <p:nvPr/>
        </p:nvCxnSpPr>
        <p:spPr>
          <a:xfrm rot="10800000" flipV="1">
            <a:off x="2302873" y="2766060"/>
            <a:ext cx="3732173" cy="8296"/>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17" name="TextBox 16"/>
          <p:cNvSpPr txBox="1"/>
          <p:nvPr/>
        </p:nvSpPr>
        <p:spPr>
          <a:xfrm>
            <a:off x="2457911" y="2377440"/>
            <a:ext cx="1029641" cy="327782"/>
          </a:xfrm>
          <a:prstGeom prst="rect">
            <a:avLst/>
          </a:prstGeom>
          <a:noFill/>
        </p:spPr>
        <p:txBody>
          <a:bodyPr wrap="none" rtlCol="0">
            <a:spAutoFit/>
          </a:bodyPr>
          <a:lstStyle/>
          <a:p>
            <a:r>
              <a:rPr lang="ru-RU" b="1" dirty="0" smtClean="0"/>
              <a:t>Сервер</a:t>
            </a:r>
            <a:endParaRPr lang="ru-RU" b="1" dirty="0"/>
          </a:p>
        </p:txBody>
      </p:sp>
      <p:sp>
        <p:nvSpPr>
          <p:cNvPr id="18" name="TextBox 17"/>
          <p:cNvSpPr txBox="1"/>
          <p:nvPr/>
        </p:nvSpPr>
        <p:spPr>
          <a:xfrm>
            <a:off x="4832208" y="2316480"/>
            <a:ext cx="944489" cy="327782"/>
          </a:xfrm>
          <a:prstGeom prst="rect">
            <a:avLst/>
          </a:prstGeom>
          <a:noFill/>
        </p:spPr>
        <p:txBody>
          <a:bodyPr wrap="none" rtlCol="0">
            <a:spAutoFit/>
          </a:bodyPr>
          <a:lstStyle/>
          <a:p>
            <a:r>
              <a:rPr lang="ru-RU" dirty="0" smtClean="0"/>
              <a:t>Клиент</a:t>
            </a:r>
            <a:endParaRPr lang="ru-RU" dirty="0"/>
          </a:p>
        </p:txBody>
      </p:sp>
      <p:sp>
        <p:nvSpPr>
          <p:cNvPr id="22" name="Скругленный прямоугольник 21"/>
          <p:cNvSpPr/>
          <p:nvPr/>
        </p:nvSpPr>
        <p:spPr bwMode="auto">
          <a:xfrm>
            <a:off x="6035040" y="2407920"/>
            <a:ext cx="2804160" cy="716280"/>
          </a:xfrm>
          <a:prstGeom prst="roundRect">
            <a:avLst>
              <a:gd name="adj" fmla="val 29433"/>
            </a:avLst>
          </a:prstGeom>
          <a:ln>
            <a:headEnd type="none" w="med" len="med"/>
            <a:tailEnd type="none" w="med" len="med"/>
          </a:ln>
        </p:spPr>
        <p:style>
          <a:lnRef idx="0">
            <a:schemeClr val="accent2"/>
          </a:lnRef>
          <a:fillRef idx="1002">
            <a:schemeClr val="dk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ru-RU" sz="1600" b="1" dirty="0" smtClean="0">
                <a:solidFill>
                  <a:srgbClr val="FFFFFF"/>
                </a:solidFill>
                <a:effectLst>
                  <a:outerShdw blurRad="38100" dist="38100" dir="2700000" algn="tl">
                    <a:srgbClr val="000000">
                      <a:alpha val="43137"/>
                    </a:srgbClr>
                  </a:outerShdw>
                </a:effectLst>
                <a:latin typeface="Segoe" pitchFamily="34" charset="0"/>
              </a:rPr>
              <a:t>Пожарная сигнализация</a:t>
            </a:r>
          </a:p>
        </p:txBody>
      </p:sp>
      <p:sp>
        <p:nvSpPr>
          <p:cNvPr id="23" name="Скругленный прямоугольник 22"/>
          <p:cNvSpPr/>
          <p:nvPr/>
        </p:nvSpPr>
        <p:spPr bwMode="auto">
          <a:xfrm>
            <a:off x="6035040" y="3185160"/>
            <a:ext cx="2804160" cy="716280"/>
          </a:xfrm>
          <a:prstGeom prst="roundRect">
            <a:avLst>
              <a:gd name="adj" fmla="val 29433"/>
            </a:avLst>
          </a:prstGeom>
          <a:ln>
            <a:headEnd type="none" w="med" len="med"/>
            <a:tailEnd type="none" w="med" len="med"/>
          </a:ln>
        </p:spPr>
        <p:style>
          <a:lnRef idx="0">
            <a:schemeClr val="accent4"/>
          </a:lnRef>
          <a:fillRef idx="1002">
            <a:schemeClr val="dk2"/>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ru-RU" sz="1600" b="1" dirty="0" smtClean="0">
                <a:solidFill>
                  <a:srgbClr val="FFFFFF"/>
                </a:solidFill>
                <a:effectLst>
                  <a:outerShdw blurRad="38100" dist="38100" dir="2700000" algn="tl">
                    <a:srgbClr val="000000">
                      <a:alpha val="43137"/>
                    </a:srgbClr>
                  </a:outerShdw>
                </a:effectLst>
                <a:latin typeface="Segoe" pitchFamily="34" charset="0"/>
              </a:rPr>
              <a:t>Охранная сигнализация</a:t>
            </a:r>
          </a:p>
        </p:txBody>
      </p:sp>
      <p:sp>
        <p:nvSpPr>
          <p:cNvPr id="24" name="Скругленный прямоугольник 23"/>
          <p:cNvSpPr/>
          <p:nvPr/>
        </p:nvSpPr>
        <p:spPr bwMode="auto">
          <a:xfrm>
            <a:off x="6035040" y="3992880"/>
            <a:ext cx="2804160" cy="716280"/>
          </a:xfrm>
          <a:prstGeom prst="roundRect">
            <a:avLst>
              <a:gd name="adj" fmla="val 29433"/>
            </a:avLst>
          </a:prstGeom>
          <a:ln>
            <a:headEnd type="none" w="med" len="med"/>
            <a:tailEnd type="none" w="med" len="med"/>
          </a:ln>
        </p:spPr>
        <p:style>
          <a:lnRef idx="0">
            <a:schemeClr val="accent5"/>
          </a:lnRef>
          <a:fillRef idx="1002">
            <a:schemeClr val="dk2"/>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ru-RU" sz="1600" b="1" dirty="0" smtClean="0">
                <a:solidFill>
                  <a:srgbClr val="FFFFFF"/>
                </a:solidFill>
                <a:effectLst>
                  <a:outerShdw blurRad="38100" dist="38100" dir="2700000" algn="tl">
                    <a:srgbClr val="000000">
                      <a:alpha val="43137"/>
                    </a:srgbClr>
                  </a:outerShdw>
                </a:effectLst>
                <a:latin typeface="Segoe" pitchFamily="34" charset="0"/>
              </a:rPr>
              <a:t>Видеонаблюдение</a:t>
            </a:r>
          </a:p>
        </p:txBody>
      </p:sp>
      <p:sp>
        <p:nvSpPr>
          <p:cNvPr id="25" name="Скругленный прямоугольник 24"/>
          <p:cNvSpPr/>
          <p:nvPr/>
        </p:nvSpPr>
        <p:spPr bwMode="auto">
          <a:xfrm>
            <a:off x="6035040" y="4800600"/>
            <a:ext cx="2804160" cy="716280"/>
          </a:xfrm>
          <a:prstGeom prst="roundRect">
            <a:avLst>
              <a:gd name="adj" fmla="val 29433"/>
            </a:avLst>
          </a:prstGeom>
          <a:ln>
            <a:headEnd type="none" w="med" len="med"/>
            <a:tailEnd type="none" w="med" len="med"/>
          </a:ln>
        </p:spPr>
        <p:style>
          <a:lnRef idx="0">
            <a:schemeClr val="accent6"/>
          </a:lnRef>
          <a:fillRef idx="1002">
            <a:schemeClr val="dk2"/>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ru-RU" sz="1600" b="1" dirty="0" smtClean="0">
                <a:solidFill>
                  <a:srgbClr val="FFFFFF"/>
                </a:solidFill>
                <a:effectLst>
                  <a:outerShdw blurRad="38100" dist="38100" dir="2700000" algn="tl">
                    <a:srgbClr val="000000">
                      <a:alpha val="43137"/>
                    </a:srgbClr>
                  </a:outerShdw>
                </a:effectLst>
                <a:latin typeface="Segoe" pitchFamily="34" charset="0"/>
              </a:rPr>
              <a:t>Контроль доступа</a:t>
            </a:r>
          </a:p>
        </p:txBody>
      </p:sp>
      <p:cxnSp>
        <p:nvCxnSpPr>
          <p:cNvPr id="47" name="Straight Arrow Connector 18"/>
          <p:cNvCxnSpPr>
            <a:stCxn id="51" idx="3"/>
            <a:endCxn id="22" idx="1"/>
          </p:cNvCxnSpPr>
          <p:nvPr/>
        </p:nvCxnSpPr>
        <p:spPr>
          <a:xfrm flipV="1">
            <a:off x="5547360" y="2766060"/>
            <a:ext cx="487680" cy="1112520"/>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50" name="Straight Arrow Connector 18"/>
          <p:cNvCxnSpPr>
            <a:stCxn id="51" idx="3"/>
            <a:endCxn id="23" idx="1"/>
          </p:cNvCxnSpPr>
          <p:nvPr/>
        </p:nvCxnSpPr>
        <p:spPr>
          <a:xfrm flipV="1">
            <a:off x="5547360" y="3543300"/>
            <a:ext cx="487680" cy="335280"/>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18"/>
          <p:cNvCxnSpPr>
            <a:stCxn id="51" idx="3"/>
            <a:endCxn id="24" idx="1"/>
          </p:cNvCxnSpPr>
          <p:nvPr/>
        </p:nvCxnSpPr>
        <p:spPr>
          <a:xfrm>
            <a:off x="5547360" y="3878580"/>
            <a:ext cx="487680" cy="472440"/>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56" name="Straight Arrow Connector 18"/>
          <p:cNvCxnSpPr>
            <a:stCxn id="51" idx="3"/>
            <a:endCxn id="25" idx="1"/>
          </p:cNvCxnSpPr>
          <p:nvPr/>
        </p:nvCxnSpPr>
        <p:spPr>
          <a:xfrm>
            <a:off x="5547360" y="3878580"/>
            <a:ext cx="487680" cy="1280160"/>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pic>
        <p:nvPicPr>
          <p:cNvPr id="33" name="Рисунок 32" descr="адресный прибор.jpg"/>
          <p:cNvPicPr>
            <a:picLocks noChangeAspect="1"/>
          </p:cNvPicPr>
          <p:nvPr/>
        </p:nvPicPr>
        <p:blipFill>
          <a:blip r:embed="rId3" cstate="print"/>
          <a:stretch>
            <a:fillRect/>
          </a:stretch>
        </p:blipFill>
        <p:spPr>
          <a:xfrm>
            <a:off x="228605" y="4409571"/>
            <a:ext cx="2435717" cy="1960753"/>
          </a:xfrm>
          <a:prstGeom prst="rect">
            <a:avLst/>
          </a:prstGeom>
        </p:spPr>
      </p:pic>
      <p:pic>
        <p:nvPicPr>
          <p:cNvPr id="51" name="Рисунок 50" descr="монитор2.png"/>
          <p:cNvPicPr>
            <a:picLocks noChangeAspect="1"/>
          </p:cNvPicPr>
          <p:nvPr/>
        </p:nvPicPr>
        <p:blipFill>
          <a:blip r:embed="rId4" cstate="print"/>
          <a:stretch>
            <a:fillRect/>
          </a:stretch>
        </p:blipFill>
        <p:spPr>
          <a:xfrm>
            <a:off x="4495800" y="3352800"/>
            <a:ext cx="1051560" cy="1051560"/>
          </a:xfrm>
          <a:prstGeom prst="rect">
            <a:avLst/>
          </a:prstGeom>
        </p:spPr>
      </p:pic>
      <p:pic>
        <p:nvPicPr>
          <p:cNvPr id="58" name="Рисунок 57" descr="компьютер5.png"/>
          <p:cNvPicPr>
            <a:picLocks noChangeAspect="1"/>
          </p:cNvPicPr>
          <p:nvPr/>
        </p:nvPicPr>
        <p:blipFill>
          <a:blip r:embed="rId5" cstate="print"/>
          <a:stretch>
            <a:fillRect/>
          </a:stretch>
        </p:blipFill>
        <p:spPr>
          <a:xfrm>
            <a:off x="552509" y="2104472"/>
            <a:ext cx="775003" cy="1156889"/>
          </a:xfrm>
          <a:prstGeom prst="rect">
            <a:avLst/>
          </a:prstGeom>
        </p:spPr>
      </p:pic>
      <p:pic>
        <p:nvPicPr>
          <p:cNvPr id="59" name="Рисунок 58" descr="компьютер5.png"/>
          <p:cNvPicPr>
            <a:picLocks noChangeAspect="1"/>
          </p:cNvPicPr>
          <p:nvPr/>
        </p:nvPicPr>
        <p:blipFill>
          <a:blip r:embed="rId5" cstate="print"/>
          <a:stretch>
            <a:fillRect/>
          </a:stretch>
        </p:blipFill>
        <p:spPr>
          <a:xfrm>
            <a:off x="1055429" y="2165432"/>
            <a:ext cx="775003" cy="1156889"/>
          </a:xfrm>
          <a:prstGeom prst="rect">
            <a:avLst/>
          </a:prstGeom>
        </p:spPr>
      </p:pic>
      <p:pic>
        <p:nvPicPr>
          <p:cNvPr id="63" name="Рисунок 62" descr="компьютер5.png"/>
          <p:cNvPicPr>
            <a:picLocks noChangeAspect="1"/>
          </p:cNvPicPr>
          <p:nvPr/>
        </p:nvPicPr>
        <p:blipFill>
          <a:blip r:embed="rId5" cstate="print"/>
          <a:stretch>
            <a:fillRect/>
          </a:stretch>
        </p:blipFill>
        <p:spPr>
          <a:xfrm>
            <a:off x="1527869" y="2195911"/>
            <a:ext cx="775003" cy="1156889"/>
          </a:xfrm>
          <a:prstGeom prst="rect">
            <a:avLst/>
          </a:prstGeom>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1"/>
          <p:cNvSpPr>
            <a:spLocks noGrp="1"/>
          </p:cNvSpPr>
          <p:nvPr>
            <p:ph type="title"/>
          </p:nvPr>
        </p:nvSpPr>
        <p:spPr>
          <a:xfrm>
            <a:off x="381000" y="230189"/>
            <a:ext cx="8382000" cy="553998"/>
          </a:xfrm>
          <a:effectLst>
            <a:innerShdw blurRad="63500" dist="50800" dir="16200000">
              <a:prstClr val="black">
                <a:alpha val="50000"/>
              </a:prstClr>
            </a:innerShdw>
          </a:effectLst>
          <a:scene3d>
            <a:camera prst="orthographicFront"/>
            <a:lightRig rig="sunset" dir="t">
              <a:rot lat="0" lon="0" rev="4800000"/>
            </a:lightRig>
          </a:scene3d>
          <a:sp3d contourW="12700" prstMaterial="dkEdge">
            <a:bevelB prst="angle"/>
            <a:contourClr>
              <a:schemeClr val="bg1"/>
            </a:contourClr>
          </a:sp3d>
        </p:spPr>
        <p:txBody>
          <a:bodyPr/>
          <a:lstStyle/>
          <a:p>
            <a:r>
              <a:rPr lang="ru-RU" sz="4000" dirty="0" smtClean="0"/>
              <a:t>Возможности и преимущества</a:t>
            </a:r>
            <a:endParaRPr lang="ru-RU" sz="4000" dirty="0"/>
          </a:p>
        </p:txBody>
      </p:sp>
      <p:sp>
        <p:nvSpPr>
          <p:cNvPr id="3" name="Текст 2"/>
          <p:cNvSpPr>
            <a:spLocks noGrp="1"/>
          </p:cNvSpPr>
          <p:nvPr>
            <p:ph type="body" sz="quarter" idx="10"/>
          </p:nvPr>
        </p:nvSpPr>
        <p:spPr>
          <a:xfrm>
            <a:off x="381000" y="1411556"/>
            <a:ext cx="8382000" cy="1692771"/>
          </a:xfrm>
        </p:spPr>
        <p:txBody>
          <a:bodyPr/>
          <a:lstStyle/>
          <a:p>
            <a:r>
              <a:rPr lang="en-US" dirty="0" smtClean="0"/>
              <a:t>FireSec 2 </a:t>
            </a:r>
            <a:r>
              <a:rPr lang="ru-RU" dirty="0" smtClean="0"/>
              <a:t>масштабируема</a:t>
            </a:r>
          </a:p>
          <a:p>
            <a:pPr lvl="1"/>
            <a:r>
              <a:rPr lang="ru-RU" dirty="0" smtClean="0"/>
              <a:t>Идеально подходит для применения как на малых, так и на очень больших объектах с простой или сложной инфраструктурой</a:t>
            </a:r>
            <a:endParaRPr lang="ru-RU" dirty="0"/>
          </a:p>
        </p:txBody>
      </p:sp>
      <p:pic>
        <p:nvPicPr>
          <p:cNvPr id="6" name="Рисунок 5" descr="logo.png"/>
          <p:cNvPicPr>
            <a:picLocks noChangeAspect="1"/>
          </p:cNvPicPr>
          <p:nvPr/>
        </p:nvPicPr>
        <p:blipFill>
          <a:blip r:embed="rId2" cstate="print"/>
          <a:stretch>
            <a:fillRect/>
          </a:stretch>
        </p:blipFill>
        <p:spPr>
          <a:xfrm>
            <a:off x="7364410" y="6371774"/>
            <a:ext cx="1779595" cy="486229"/>
          </a:xfrm>
          <a:prstGeom prst="rect">
            <a:avLst/>
          </a:prstGeom>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30189"/>
            <a:ext cx="8382000" cy="553998"/>
          </a:xfrm>
        </p:spPr>
        <p:txBody>
          <a:bodyPr/>
          <a:lstStyle/>
          <a:p>
            <a:r>
              <a:rPr lang="ru-RU" sz="4000" dirty="0" smtClean="0"/>
              <a:t>Конфигурация системы</a:t>
            </a:r>
            <a:endParaRPr lang="ru-RU" sz="4000" dirty="0"/>
          </a:p>
        </p:txBody>
      </p:sp>
      <p:sp>
        <p:nvSpPr>
          <p:cNvPr id="3" name="Rounded Rectangle 6"/>
          <p:cNvSpPr/>
          <p:nvPr/>
        </p:nvSpPr>
        <p:spPr>
          <a:xfrm>
            <a:off x="398420" y="1248230"/>
            <a:ext cx="1988459" cy="4673603"/>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sp>
        <p:nvSpPr>
          <p:cNvPr id="4" name="Rounded Rectangle 6"/>
          <p:cNvSpPr/>
          <p:nvPr/>
        </p:nvSpPr>
        <p:spPr>
          <a:xfrm>
            <a:off x="5797202" y="1253227"/>
            <a:ext cx="3018776" cy="4678763"/>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cxnSp>
        <p:nvCxnSpPr>
          <p:cNvPr id="7" name="Straight Arrow Connector 18"/>
          <p:cNvCxnSpPr>
            <a:stCxn id="45" idx="0"/>
            <a:endCxn id="62" idx="2"/>
          </p:cNvCxnSpPr>
          <p:nvPr/>
        </p:nvCxnSpPr>
        <p:spPr>
          <a:xfrm rot="16200000" flipV="1">
            <a:off x="386023" y="3629723"/>
            <a:ext cx="2032127" cy="15241"/>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17" name="Picture 2" descr="C:\Data\Presentations\_Artwork\Artwork_Imagery\HARDWARE_IMAGERY\Illustration - Misc Hardware\XML Icons\Server.png"/>
          <p:cNvPicPr>
            <a:picLocks noChangeAspect="1" noChangeArrowheads="1"/>
          </p:cNvPicPr>
          <p:nvPr/>
        </p:nvPicPr>
        <p:blipFill>
          <a:blip r:embed="rId2" cstate="screen"/>
          <a:srcRect/>
          <a:stretch>
            <a:fillRect/>
          </a:stretch>
        </p:blipFill>
        <p:spPr bwMode="auto">
          <a:xfrm>
            <a:off x="7001072" y="1716504"/>
            <a:ext cx="646504" cy="953647"/>
          </a:xfrm>
          <a:prstGeom prst="rect">
            <a:avLst/>
          </a:prstGeom>
          <a:noFill/>
        </p:spPr>
      </p:pic>
      <p:cxnSp>
        <p:nvCxnSpPr>
          <p:cNvPr id="23" name="Straight Arrow Connector 18"/>
          <p:cNvCxnSpPr>
            <a:stCxn id="55" idx="0"/>
            <a:endCxn id="64" idx="2"/>
          </p:cNvCxnSpPr>
          <p:nvPr/>
        </p:nvCxnSpPr>
        <p:spPr>
          <a:xfrm rot="5400000" flipH="1" flipV="1">
            <a:off x="6012083" y="4203725"/>
            <a:ext cx="919607" cy="10238"/>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31" name="Straight Arrow Connector 18"/>
          <p:cNvCxnSpPr>
            <a:stCxn id="58" idx="0"/>
            <a:endCxn id="65" idx="2"/>
          </p:cNvCxnSpPr>
          <p:nvPr/>
        </p:nvCxnSpPr>
        <p:spPr>
          <a:xfrm rot="16200000" flipV="1">
            <a:off x="7703723" y="4244443"/>
            <a:ext cx="965327" cy="5002"/>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32" name="Shape 31"/>
          <p:cNvCxnSpPr>
            <a:stCxn id="17" idx="1"/>
            <a:endCxn id="64" idx="0"/>
          </p:cNvCxnSpPr>
          <p:nvPr/>
        </p:nvCxnSpPr>
        <p:spPr>
          <a:xfrm rot="10800000" flipV="1">
            <a:off x="6477000" y="2193328"/>
            <a:ext cx="524072" cy="702272"/>
          </a:xfrm>
          <a:prstGeom prst="bentConnector2">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35" name="Shape 34"/>
          <p:cNvCxnSpPr>
            <a:stCxn id="17" idx="3"/>
            <a:endCxn id="65" idx="0"/>
          </p:cNvCxnSpPr>
          <p:nvPr/>
        </p:nvCxnSpPr>
        <p:spPr>
          <a:xfrm>
            <a:off x="7647576" y="2193328"/>
            <a:ext cx="536304" cy="717512"/>
          </a:xfrm>
          <a:prstGeom prst="bentConnector2">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26" name="Рисунок 25" descr="logo.png"/>
          <p:cNvPicPr>
            <a:picLocks noChangeAspect="1"/>
          </p:cNvPicPr>
          <p:nvPr/>
        </p:nvPicPr>
        <p:blipFill>
          <a:blip r:embed="rId3" cstate="print"/>
          <a:stretch>
            <a:fillRect/>
          </a:stretch>
        </p:blipFill>
        <p:spPr>
          <a:xfrm>
            <a:off x="7364410" y="6371774"/>
            <a:ext cx="1779595" cy="486229"/>
          </a:xfrm>
          <a:prstGeom prst="rect">
            <a:avLst/>
          </a:prstGeom>
        </p:spPr>
      </p:pic>
      <p:sp>
        <p:nvSpPr>
          <p:cNvPr id="27" name="TextBox 26"/>
          <p:cNvSpPr txBox="1"/>
          <p:nvPr/>
        </p:nvSpPr>
        <p:spPr>
          <a:xfrm>
            <a:off x="6486592" y="1341120"/>
            <a:ext cx="1689565" cy="327782"/>
          </a:xfrm>
          <a:prstGeom prst="rect">
            <a:avLst/>
          </a:prstGeom>
          <a:noFill/>
        </p:spPr>
        <p:txBody>
          <a:bodyPr wrap="none" rtlCol="0">
            <a:spAutoFit/>
          </a:bodyPr>
          <a:lstStyle/>
          <a:p>
            <a:r>
              <a:rPr lang="ru-RU" dirty="0" smtClean="0"/>
              <a:t>Мультиклиент</a:t>
            </a:r>
            <a:endParaRPr lang="ru-RU" dirty="0"/>
          </a:p>
        </p:txBody>
      </p:sp>
      <p:sp>
        <p:nvSpPr>
          <p:cNvPr id="28" name="Rounded Rectangle 6"/>
          <p:cNvSpPr/>
          <p:nvPr/>
        </p:nvSpPr>
        <p:spPr>
          <a:xfrm>
            <a:off x="2592975" y="1248230"/>
            <a:ext cx="3016306" cy="4673603"/>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cxnSp>
        <p:nvCxnSpPr>
          <p:cNvPr id="33" name="Straight Arrow Connector 18"/>
          <p:cNvCxnSpPr>
            <a:stCxn id="49" idx="0"/>
            <a:endCxn id="66" idx="2"/>
          </p:cNvCxnSpPr>
          <p:nvPr/>
        </p:nvCxnSpPr>
        <p:spPr>
          <a:xfrm rot="16200000" flipV="1">
            <a:off x="2796443" y="4274923"/>
            <a:ext cx="919607" cy="20242"/>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47" name="Shape 46"/>
          <p:cNvCxnSpPr>
            <a:stCxn id="63" idx="1"/>
            <a:endCxn id="66" idx="0"/>
          </p:cNvCxnSpPr>
          <p:nvPr/>
        </p:nvCxnSpPr>
        <p:spPr>
          <a:xfrm rot="10800000" flipV="1">
            <a:off x="3246120" y="1767840"/>
            <a:ext cx="51526" cy="1203960"/>
          </a:xfrm>
          <a:prstGeom prst="bentConnector2">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sp>
        <p:nvSpPr>
          <p:cNvPr id="50" name="TextBox 49"/>
          <p:cNvSpPr txBox="1"/>
          <p:nvPr/>
        </p:nvSpPr>
        <p:spPr>
          <a:xfrm>
            <a:off x="4024812" y="1401354"/>
            <a:ext cx="1650274" cy="854080"/>
          </a:xfrm>
          <a:prstGeom prst="rect">
            <a:avLst/>
          </a:prstGeom>
          <a:noFill/>
        </p:spPr>
        <p:txBody>
          <a:bodyPr wrap="square" rtlCol="0">
            <a:spAutoFit/>
          </a:bodyPr>
          <a:lstStyle/>
          <a:p>
            <a:r>
              <a:rPr lang="en-US" dirty="0" smtClean="0"/>
              <a:t>FireSec 2</a:t>
            </a:r>
          </a:p>
          <a:p>
            <a:r>
              <a:rPr lang="ru-RU" dirty="0" smtClean="0"/>
              <a:t>Оперативная задача</a:t>
            </a:r>
            <a:endParaRPr lang="ru-RU" dirty="0"/>
          </a:p>
        </p:txBody>
      </p:sp>
      <p:sp>
        <p:nvSpPr>
          <p:cNvPr id="51" name="TextBox 50"/>
          <p:cNvSpPr txBox="1"/>
          <p:nvPr/>
        </p:nvSpPr>
        <p:spPr>
          <a:xfrm>
            <a:off x="3562163" y="3169920"/>
            <a:ext cx="985206" cy="327782"/>
          </a:xfrm>
          <a:prstGeom prst="rect">
            <a:avLst/>
          </a:prstGeom>
          <a:noFill/>
        </p:spPr>
        <p:txBody>
          <a:bodyPr wrap="none" rtlCol="0">
            <a:spAutoFit/>
          </a:bodyPr>
          <a:lstStyle/>
          <a:p>
            <a:r>
              <a:rPr lang="ru-RU" dirty="0" smtClean="0"/>
              <a:t>Сервер</a:t>
            </a:r>
            <a:endParaRPr lang="ru-RU" dirty="0"/>
          </a:p>
        </p:txBody>
      </p:sp>
      <p:pic>
        <p:nvPicPr>
          <p:cNvPr id="45" name="Рисунок 44" descr="адресный прибор.jpg"/>
          <p:cNvPicPr>
            <a:picLocks noChangeAspect="1"/>
          </p:cNvPicPr>
          <p:nvPr/>
        </p:nvPicPr>
        <p:blipFill>
          <a:blip r:embed="rId4" cstate="print"/>
          <a:stretch>
            <a:fillRect/>
          </a:stretch>
        </p:blipFill>
        <p:spPr>
          <a:xfrm>
            <a:off x="883921" y="4653407"/>
            <a:ext cx="1051560" cy="846506"/>
          </a:xfrm>
          <a:prstGeom prst="rect">
            <a:avLst/>
          </a:prstGeom>
        </p:spPr>
      </p:pic>
      <p:pic>
        <p:nvPicPr>
          <p:cNvPr id="49" name="Рисунок 48" descr="адресный прибор.jpg"/>
          <p:cNvPicPr>
            <a:picLocks noChangeAspect="1"/>
          </p:cNvPicPr>
          <p:nvPr/>
        </p:nvPicPr>
        <p:blipFill>
          <a:blip r:embed="rId4" cstate="print"/>
          <a:stretch>
            <a:fillRect/>
          </a:stretch>
        </p:blipFill>
        <p:spPr>
          <a:xfrm>
            <a:off x="2758441" y="4744851"/>
            <a:ext cx="1015842" cy="817753"/>
          </a:xfrm>
          <a:prstGeom prst="rect">
            <a:avLst/>
          </a:prstGeom>
        </p:spPr>
      </p:pic>
      <p:pic>
        <p:nvPicPr>
          <p:cNvPr id="55" name="Рисунок 54" descr="адресный прибор.jpg"/>
          <p:cNvPicPr>
            <a:picLocks noChangeAspect="1"/>
          </p:cNvPicPr>
          <p:nvPr/>
        </p:nvPicPr>
        <p:blipFill>
          <a:blip r:embed="rId4" cstate="print"/>
          <a:stretch>
            <a:fillRect/>
          </a:stretch>
        </p:blipFill>
        <p:spPr>
          <a:xfrm>
            <a:off x="5958841" y="4668651"/>
            <a:ext cx="1015842" cy="817753"/>
          </a:xfrm>
          <a:prstGeom prst="rect">
            <a:avLst/>
          </a:prstGeom>
        </p:spPr>
      </p:pic>
      <p:pic>
        <p:nvPicPr>
          <p:cNvPr id="58" name="Рисунок 57" descr="адресный прибор.jpg"/>
          <p:cNvPicPr>
            <a:picLocks noChangeAspect="1"/>
          </p:cNvPicPr>
          <p:nvPr/>
        </p:nvPicPr>
        <p:blipFill>
          <a:blip r:embed="rId4" cstate="print"/>
          <a:stretch>
            <a:fillRect/>
          </a:stretch>
        </p:blipFill>
        <p:spPr>
          <a:xfrm>
            <a:off x="7680961" y="4729611"/>
            <a:ext cx="1015842" cy="817753"/>
          </a:xfrm>
          <a:prstGeom prst="rect">
            <a:avLst/>
          </a:prstGeom>
        </p:spPr>
      </p:pic>
      <p:pic>
        <p:nvPicPr>
          <p:cNvPr id="62" name="Рисунок 61" descr="монитор2.png"/>
          <p:cNvPicPr>
            <a:picLocks noChangeAspect="1"/>
          </p:cNvPicPr>
          <p:nvPr/>
        </p:nvPicPr>
        <p:blipFill>
          <a:blip r:embed="rId5" cstate="print"/>
          <a:stretch>
            <a:fillRect/>
          </a:stretch>
        </p:blipFill>
        <p:spPr>
          <a:xfrm>
            <a:off x="838200" y="1508760"/>
            <a:ext cx="1112520" cy="1112520"/>
          </a:xfrm>
          <a:prstGeom prst="rect">
            <a:avLst/>
          </a:prstGeom>
        </p:spPr>
      </p:pic>
      <p:pic>
        <p:nvPicPr>
          <p:cNvPr id="63" name="Рисунок 62" descr="монитор2.png"/>
          <p:cNvPicPr>
            <a:picLocks noChangeAspect="1"/>
          </p:cNvPicPr>
          <p:nvPr/>
        </p:nvPicPr>
        <p:blipFill>
          <a:blip r:embed="rId5" cstate="print"/>
          <a:stretch>
            <a:fillRect/>
          </a:stretch>
        </p:blipFill>
        <p:spPr>
          <a:xfrm>
            <a:off x="3297646" y="1341120"/>
            <a:ext cx="853440" cy="853440"/>
          </a:xfrm>
          <a:prstGeom prst="rect">
            <a:avLst/>
          </a:prstGeom>
        </p:spPr>
      </p:pic>
      <p:pic>
        <p:nvPicPr>
          <p:cNvPr id="64" name="Рисунок 63" descr="монитор2.png"/>
          <p:cNvPicPr>
            <a:picLocks noChangeAspect="1"/>
          </p:cNvPicPr>
          <p:nvPr/>
        </p:nvPicPr>
        <p:blipFill>
          <a:blip r:embed="rId5" cstate="print"/>
          <a:stretch>
            <a:fillRect/>
          </a:stretch>
        </p:blipFill>
        <p:spPr>
          <a:xfrm>
            <a:off x="6050280" y="2895600"/>
            <a:ext cx="853440" cy="853440"/>
          </a:xfrm>
          <a:prstGeom prst="rect">
            <a:avLst/>
          </a:prstGeom>
        </p:spPr>
      </p:pic>
      <p:pic>
        <p:nvPicPr>
          <p:cNvPr id="65" name="Рисунок 64" descr="монитор2.png"/>
          <p:cNvPicPr>
            <a:picLocks noChangeAspect="1"/>
          </p:cNvPicPr>
          <p:nvPr/>
        </p:nvPicPr>
        <p:blipFill>
          <a:blip r:embed="rId5" cstate="print"/>
          <a:stretch>
            <a:fillRect/>
          </a:stretch>
        </p:blipFill>
        <p:spPr>
          <a:xfrm>
            <a:off x="7757160" y="2910840"/>
            <a:ext cx="853440" cy="853440"/>
          </a:xfrm>
          <a:prstGeom prst="rect">
            <a:avLst/>
          </a:prstGeom>
        </p:spPr>
      </p:pic>
      <p:pic>
        <p:nvPicPr>
          <p:cNvPr id="66" name="Рисунок 65" descr="монитор2.png"/>
          <p:cNvPicPr>
            <a:picLocks noChangeAspect="1"/>
          </p:cNvPicPr>
          <p:nvPr/>
        </p:nvPicPr>
        <p:blipFill>
          <a:blip r:embed="rId5" cstate="print"/>
          <a:stretch>
            <a:fillRect/>
          </a:stretch>
        </p:blipFill>
        <p:spPr>
          <a:xfrm>
            <a:off x="2819400" y="2971800"/>
            <a:ext cx="853440" cy="853440"/>
          </a:xfrm>
          <a:prstGeom prst="rect">
            <a:avLst/>
          </a:prstGeom>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381000" y="230186"/>
            <a:ext cx="8382000" cy="443198"/>
          </a:xfrm>
        </p:spPr>
        <p:txBody>
          <a:bodyPr/>
          <a:lstStyle/>
          <a:p>
            <a:r>
              <a:rPr lang="ru-RU" sz="3200" dirty="0" smtClean="0"/>
              <a:t>Конфигурация системы имени </a:t>
            </a:r>
            <a:r>
              <a:rPr lang="ru-RU" sz="3200" dirty="0" err="1" smtClean="0"/>
              <a:t>Батузова</a:t>
            </a:r>
            <a:r>
              <a:rPr lang="ru-RU" sz="3200" dirty="0" smtClean="0"/>
              <a:t> А.С.</a:t>
            </a:r>
            <a:endParaRPr lang="ru-RU" sz="3200" dirty="0"/>
          </a:p>
        </p:txBody>
      </p:sp>
      <p:sp>
        <p:nvSpPr>
          <p:cNvPr id="31" name="Rounded Rectangle 6"/>
          <p:cNvSpPr/>
          <p:nvPr/>
        </p:nvSpPr>
        <p:spPr>
          <a:xfrm>
            <a:off x="6081489" y="1141465"/>
            <a:ext cx="2801257" cy="4577162"/>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sp>
        <p:nvSpPr>
          <p:cNvPr id="43" name="Rounded Rectangle 6"/>
          <p:cNvSpPr/>
          <p:nvPr/>
        </p:nvSpPr>
        <p:spPr>
          <a:xfrm>
            <a:off x="3185885" y="1163239"/>
            <a:ext cx="2764972" cy="4598933"/>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sp>
        <p:nvSpPr>
          <p:cNvPr id="55" name="Rounded Rectangle 6"/>
          <p:cNvSpPr/>
          <p:nvPr/>
        </p:nvSpPr>
        <p:spPr>
          <a:xfrm>
            <a:off x="188685" y="1112439"/>
            <a:ext cx="2844800" cy="4620706"/>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cxnSp>
        <p:nvCxnSpPr>
          <p:cNvPr id="99" name="Shape 98"/>
          <p:cNvCxnSpPr>
            <a:stCxn id="52" idx="0"/>
            <a:endCxn id="50" idx="0"/>
          </p:cNvCxnSpPr>
          <p:nvPr/>
        </p:nvCxnSpPr>
        <p:spPr>
          <a:xfrm rot="5400000" flipH="1" flipV="1">
            <a:off x="2014239" y="3540887"/>
            <a:ext cx="1588" cy="853440"/>
          </a:xfrm>
          <a:prstGeom prst="bentConnector3">
            <a:avLst>
              <a:gd name="adj1" fmla="val 26871545"/>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103" name="Shape 98"/>
          <p:cNvCxnSpPr>
            <a:stCxn id="51" idx="0"/>
            <a:endCxn id="52" idx="0"/>
          </p:cNvCxnSpPr>
          <p:nvPr/>
        </p:nvCxnSpPr>
        <p:spPr>
          <a:xfrm rot="5400000" flipH="1" flipV="1">
            <a:off x="1145559" y="3525647"/>
            <a:ext cx="1588" cy="883920"/>
          </a:xfrm>
          <a:prstGeom prst="bentConnector3">
            <a:avLst>
              <a:gd name="adj1" fmla="val 25911847"/>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119" name="Shape 118"/>
          <p:cNvCxnSpPr>
            <a:stCxn id="82" idx="2"/>
            <a:endCxn id="52" idx="0"/>
          </p:cNvCxnSpPr>
          <p:nvPr/>
        </p:nvCxnSpPr>
        <p:spPr>
          <a:xfrm rot="5400000">
            <a:off x="920700" y="3288101"/>
            <a:ext cx="1346327" cy="12684"/>
          </a:xfrm>
          <a:prstGeom prst="bentConnector3">
            <a:avLst>
              <a:gd name="adj1" fmla="val 50000"/>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139" name="Прямая со стрелкой 138"/>
          <p:cNvCxnSpPr/>
          <p:nvPr/>
        </p:nvCxnSpPr>
        <p:spPr>
          <a:xfrm rot="5400000" flipH="1" flipV="1">
            <a:off x="3566161" y="2951483"/>
            <a:ext cx="1000760" cy="5081"/>
          </a:xfrm>
          <a:prstGeom prst="straightConnector1">
            <a:avLst/>
          </a:prstGeom>
          <a:ln>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2" name="Прямая со стрелкой 141"/>
          <p:cNvCxnSpPr/>
          <p:nvPr/>
        </p:nvCxnSpPr>
        <p:spPr>
          <a:xfrm rot="5400000" flipH="1" flipV="1">
            <a:off x="4591957" y="2924991"/>
            <a:ext cx="1060994" cy="26852"/>
          </a:xfrm>
          <a:prstGeom prst="straightConnector1">
            <a:avLst/>
          </a:prstGeom>
          <a:ln>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hape 118"/>
          <p:cNvCxnSpPr>
            <a:stCxn id="84" idx="2"/>
          </p:cNvCxnSpPr>
          <p:nvPr/>
        </p:nvCxnSpPr>
        <p:spPr>
          <a:xfrm rot="16200000" flipH="1">
            <a:off x="6291159" y="2837603"/>
            <a:ext cx="1406480" cy="973834"/>
          </a:xfrm>
          <a:prstGeom prst="bentConnector3">
            <a:avLst>
              <a:gd name="adj1" fmla="val 50000"/>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154" name="Рисунок 153" descr="компьютер3.png"/>
          <p:cNvPicPr>
            <a:picLocks noChangeAspect="1"/>
          </p:cNvPicPr>
          <p:nvPr/>
        </p:nvPicPr>
        <p:blipFill>
          <a:blip r:embed="rId2" cstate="print"/>
          <a:stretch>
            <a:fillRect/>
          </a:stretch>
        </p:blipFill>
        <p:spPr>
          <a:xfrm>
            <a:off x="7110248" y="1177537"/>
            <a:ext cx="712952" cy="712952"/>
          </a:xfrm>
          <a:prstGeom prst="rect">
            <a:avLst/>
          </a:prstGeom>
        </p:spPr>
      </p:pic>
      <p:pic>
        <p:nvPicPr>
          <p:cNvPr id="155" name="Рисунок 154" descr="компьютер3.png"/>
          <p:cNvPicPr>
            <a:picLocks noChangeAspect="1"/>
          </p:cNvPicPr>
          <p:nvPr/>
        </p:nvPicPr>
        <p:blipFill>
          <a:blip r:embed="rId2" cstate="print"/>
          <a:stretch>
            <a:fillRect/>
          </a:stretch>
        </p:blipFill>
        <p:spPr>
          <a:xfrm>
            <a:off x="7930304" y="1170279"/>
            <a:ext cx="712952" cy="712952"/>
          </a:xfrm>
          <a:prstGeom prst="rect">
            <a:avLst/>
          </a:prstGeom>
        </p:spPr>
      </p:pic>
      <p:cxnSp>
        <p:nvCxnSpPr>
          <p:cNvPr id="156" name="Shape 98"/>
          <p:cNvCxnSpPr>
            <a:endCxn id="154" idx="2"/>
          </p:cNvCxnSpPr>
          <p:nvPr/>
        </p:nvCxnSpPr>
        <p:spPr>
          <a:xfrm flipV="1">
            <a:off x="6913496" y="1890489"/>
            <a:ext cx="553233" cy="300260"/>
          </a:xfrm>
          <a:prstGeom prst="bentConnector2">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161" name="Shape 98"/>
          <p:cNvCxnSpPr>
            <a:endCxn id="155" idx="2"/>
          </p:cNvCxnSpPr>
          <p:nvPr/>
        </p:nvCxnSpPr>
        <p:spPr>
          <a:xfrm flipV="1">
            <a:off x="6913496" y="1883231"/>
            <a:ext cx="1373289" cy="307517"/>
          </a:xfrm>
          <a:prstGeom prst="bentConnector2">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sp>
        <p:nvSpPr>
          <p:cNvPr id="38" name="Rounded Rectangle 56"/>
          <p:cNvSpPr/>
          <p:nvPr/>
        </p:nvSpPr>
        <p:spPr bwMode="auto">
          <a:xfrm>
            <a:off x="242739" y="3281231"/>
            <a:ext cx="2660118" cy="1769743"/>
          </a:xfrm>
          <a:prstGeom prst="roundRect">
            <a:avLst/>
          </a:prstGeom>
          <a:noFill/>
          <a:ln>
            <a:solidFill>
              <a:schemeClr val="tx1"/>
            </a:solidFill>
            <a:headEnd type="none" w="med" len="med"/>
            <a:tailEnd type="none" w="med" len="med"/>
          </a:ln>
          <a:effectLst>
            <a:glow rad="228600">
              <a:schemeClr val="tx1">
                <a:alpha val="40000"/>
              </a:schemeClr>
            </a:glow>
            <a:outerShdw blurRad="50800" dist="381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4400" dirty="0" smtClean="0">
              <a:solidFill>
                <a:schemeClr val="tx1"/>
              </a:solidFill>
              <a:effectLst>
                <a:outerShdw blurRad="38100" dist="38100" dir="2700000" algn="tl">
                  <a:srgbClr val="000000">
                    <a:alpha val="43137"/>
                  </a:srgbClr>
                </a:outerShdw>
              </a:effectLst>
              <a:latin typeface="Segoe" pitchFamily="34" charset="0"/>
            </a:endParaRPr>
          </a:p>
          <a:p>
            <a:pPr algn="r" defTabSz="914099"/>
            <a:endParaRPr lang="en-US" sz="2800" dirty="0" smtClean="0">
              <a:solidFill>
                <a:schemeClr val="tx1"/>
              </a:solidFill>
              <a:effectLst>
                <a:outerShdw blurRad="38100" dist="38100" dir="2700000" algn="tl">
                  <a:srgbClr val="000000">
                    <a:alpha val="43137"/>
                  </a:srgbClr>
                </a:outerShdw>
              </a:effectLst>
              <a:latin typeface="Segoe" pitchFamily="34" charset="0"/>
            </a:endParaRPr>
          </a:p>
          <a:p>
            <a:pPr algn="r" defTabSz="914099"/>
            <a:endParaRPr lang="en-US" sz="2400" dirty="0" smtClean="0">
              <a:solidFill>
                <a:schemeClr val="tx1"/>
              </a:solidFill>
              <a:effectLst>
                <a:outerShdw blurRad="38100" dist="38100" dir="2700000" algn="tl">
                  <a:srgbClr val="000000">
                    <a:alpha val="43137"/>
                  </a:srgbClr>
                </a:outerShdw>
              </a:effectLst>
              <a:latin typeface="Segoe" pitchFamily="34" charset="0"/>
            </a:endParaRPr>
          </a:p>
          <a:p>
            <a:pPr algn="r" defTabSz="914099"/>
            <a:r>
              <a:rPr lang="en-US" sz="2400" dirty="0" smtClean="0">
                <a:solidFill>
                  <a:schemeClr val="tx1"/>
                </a:solidFill>
                <a:effectLst>
                  <a:outerShdw blurRad="38100" dist="38100" dir="2700000" algn="tl">
                    <a:srgbClr val="000000">
                      <a:alpha val="43137"/>
                    </a:srgbClr>
                  </a:outerShdw>
                </a:effectLst>
                <a:latin typeface="Segoe" pitchFamily="34" charset="0"/>
              </a:rPr>
              <a:t>LAN</a:t>
            </a:r>
            <a:endParaRPr lang="ru-RU" sz="24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0" name="Rounded Rectangle 56"/>
          <p:cNvSpPr/>
          <p:nvPr/>
        </p:nvSpPr>
        <p:spPr bwMode="auto">
          <a:xfrm>
            <a:off x="6132289" y="3310258"/>
            <a:ext cx="2685143" cy="1747970"/>
          </a:xfrm>
          <a:prstGeom prst="roundRect">
            <a:avLst/>
          </a:prstGeom>
          <a:noFill/>
          <a:ln>
            <a:solidFill>
              <a:schemeClr val="tx1"/>
            </a:solidFill>
            <a:headEnd type="none" w="med" len="med"/>
            <a:tailEnd type="none" w="med" len="med"/>
          </a:ln>
          <a:effectLst>
            <a:glow rad="228600">
              <a:schemeClr val="tx1">
                <a:alpha val="40000"/>
              </a:schemeClr>
            </a:glow>
            <a:outerShdw blurRad="50800" dist="381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4400" dirty="0" smtClean="0">
              <a:solidFill>
                <a:schemeClr val="tx1"/>
              </a:solidFill>
              <a:effectLst>
                <a:outerShdw blurRad="38100" dist="38100" dir="2700000" algn="tl">
                  <a:srgbClr val="000000">
                    <a:alpha val="43137"/>
                  </a:srgbClr>
                </a:outerShdw>
              </a:effectLst>
              <a:latin typeface="Segoe" pitchFamily="34" charset="0"/>
            </a:endParaRPr>
          </a:p>
          <a:p>
            <a:pPr algn="r" defTabSz="914099"/>
            <a:endParaRPr lang="en-US" sz="2800" dirty="0" smtClean="0">
              <a:solidFill>
                <a:schemeClr val="tx1"/>
              </a:solidFill>
              <a:effectLst>
                <a:outerShdw blurRad="38100" dist="38100" dir="2700000" algn="tl">
                  <a:srgbClr val="000000">
                    <a:alpha val="43137"/>
                  </a:srgbClr>
                </a:outerShdw>
              </a:effectLst>
              <a:latin typeface="Segoe" pitchFamily="34" charset="0"/>
            </a:endParaRPr>
          </a:p>
          <a:p>
            <a:pPr algn="r" defTabSz="914099"/>
            <a:endParaRPr lang="en-US" sz="2400" dirty="0" smtClean="0">
              <a:solidFill>
                <a:schemeClr val="tx1"/>
              </a:solidFill>
              <a:effectLst>
                <a:outerShdw blurRad="38100" dist="38100" dir="2700000" algn="tl">
                  <a:srgbClr val="000000">
                    <a:alpha val="43137"/>
                  </a:srgbClr>
                </a:outerShdw>
              </a:effectLst>
              <a:latin typeface="Segoe" pitchFamily="34" charset="0"/>
            </a:endParaRPr>
          </a:p>
          <a:p>
            <a:pPr algn="r" defTabSz="914099"/>
            <a:r>
              <a:rPr lang="en-US" sz="2400" dirty="0" smtClean="0">
                <a:solidFill>
                  <a:schemeClr val="tx1"/>
                </a:solidFill>
                <a:effectLst>
                  <a:outerShdw blurRad="38100" dist="38100" dir="2700000" algn="tl">
                    <a:srgbClr val="000000">
                      <a:alpha val="43137"/>
                    </a:srgbClr>
                  </a:outerShdw>
                </a:effectLst>
                <a:latin typeface="Segoe" pitchFamily="34" charset="0"/>
              </a:rPr>
              <a:t>LAN</a:t>
            </a:r>
            <a:endParaRPr lang="ru-RU" sz="240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42" name="Рисунок 41" descr="logo.png"/>
          <p:cNvPicPr>
            <a:picLocks noChangeAspect="1"/>
          </p:cNvPicPr>
          <p:nvPr/>
        </p:nvPicPr>
        <p:blipFill>
          <a:blip r:embed="rId3" cstate="print"/>
          <a:stretch>
            <a:fillRect/>
          </a:stretch>
        </p:blipFill>
        <p:spPr>
          <a:xfrm>
            <a:off x="7364410" y="6371774"/>
            <a:ext cx="1779595" cy="486229"/>
          </a:xfrm>
          <a:prstGeom prst="rect">
            <a:avLst/>
          </a:prstGeom>
        </p:spPr>
      </p:pic>
      <p:sp>
        <p:nvSpPr>
          <p:cNvPr id="46" name="TextBox 45"/>
          <p:cNvSpPr txBox="1"/>
          <p:nvPr/>
        </p:nvSpPr>
        <p:spPr>
          <a:xfrm>
            <a:off x="950609" y="1402080"/>
            <a:ext cx="1306454" cy="327782"/>
          </a:xfrm>
          <a:prstGeom prst="rect">
            <a:avLst/>
          </a:prstGeom>
          <a:noFill/>
        </p:spPr>
        <p:txBody>
          <a:bodyPr wrap="square" rtlCol="0">
            <a:spAutoFit/>
          </a:bodyPr>
          <a:lstStyle/>
          <a:p>
            <a:r>
              <a:rPr lang="en-US" b="1" i="1" dirty="0" err="1" smtClean="0">
                <a:solidFill>
                  <a:schemeClr val="tx1"/>
                </a:solidFill>
              </a:rPr>
              <a:t>FireSec</a:t>
            </a:r>
            <a:r>
              <a:rPr lang="ru-RU" b="1" i="1" dirty="0" smtClean="0">
                <a:solidFill>
                  <a:schemeClr val="tx1"/>
                </a:solidFill>
              </a:rPr>
              <a:t> 2</a:t>
            </a:r>
            <a:endParaRPr lang="ru-RU" b="1" i="1" dirty="0">
              <a:solidFill>
                <a:schemeClr val="tx1"/>
              </a:solidFill>
            </a:endParaRPr>
          </a:p>
        </p:txBody>
      </p:sp>
      <p:sp>
        <p:nvSpPr>
          <p:cNvPr id="47" name="TextBox 46"/>
          <p:cNvSpPr txBox="1"/>
          <p:nvPr/>
        </p:nvSpPr>
        <p:spPr>
          <a:xfrm>
            <a:off x="3339050" y="1356360"/>
            <a:ext cx="1302403" cy="327782"/>
          </a:xfrm>
          <a:prstGeom prst="rect">
            <a:avLst/>
          </a:prstGeom>
          <a:noFill/>
        </p:spPr>
        <p:txBody>
          <a:bodyPr wrap="square" rtlCol="0">
            <a:spAutoFit/>
          </a:bodyPr>
          <a:lstStyle/>
          <a:p>
            <a:r>
              <a:rPr lang="en-US" b="1" i="1" dirty="0" err="1" smtClean="0">
                <a:solidFill>
                  <a:schemeClr val="tx1"/>
                </a:solidFill>
              </a:rPr>
              <a:t>FireSec</a:t>
            </a:r>
            <a:r>
              <a:rPr lang="ru-RU" b="1" i="1" dirty="0" smtClean="0">
                <a:solidFill>
                  <a:schemeClr val="tx1"/>
                </a:solidFill>
              </a:rPr>
              <a:t> 2</a:t>
            </a:r>
            <a:endParaRPr lang="ru-RU" b="1" i="1" dirty="0">
              <a:solidFill>
                <a:schemeClr val="tx1"/>
              </a:solidFill>
            </a:endParaRPr>
          </a:p>
        </p:txBody>
      </p:sp>
      <p:sp>
        <p:nvSpPr>
          <p:cNvPr id="48" name="TextBox 47"/>
          <p:cNvSpPr txBox="1"/>
          <p:nvPr/>
        </p:nvSpPr>
        <p:spPr>
          <a:xfrm>
            <a:off x="4555163" y="1341120"/>
            <a:ext cx="1290057" cy="327782"/>
          </a:xfrm>
          <a:prstGeom prst="rect">
            <a:avLst/>
          </a:prstGeom>
          <a:noFill/>
        </p:spPr>
        <p:txBody>
          <a:bodyPr wrap="square" rtlCol="0">
            <a:spAutoFit/>
          </a:bodyPr>
          <a:lstStyle/>
          <a:p>
            <a:r>
              <a:rPr lang="en-US" b="1" i="1" dirty="0" smtClean="0">
                <a:solidFill>
                  <a:schemeClr val="tx1"/>
                </a:solidFill>
              </a:rPr>
              <a:t>FireSec</a:t>
            </a:r>
            <a:r>
              <a:rPr lang="ru-RU" b="1" i="1" dirty="0" smtClean="0">
                <a:solidFill>
                  <a:schemeClr val="tx1"/>
                </a:solidFill>
              </a:rPr>
              <a:t> 2</a:t>
            </a:r>
            <a:endParaRPr lang="ru-RU" b="1" i="1" dirty="0">
              <a:solidFill>
                <a:schemeClr val="tx1"/>
              </a:solidFill>
            </a:endParaRPr>
          </a:p>
        </p:txBody>
      </p:sp>
      <p:sp>
        <p:nvSpPr>
          <p:cNvPr id="49" name="TextBox 48"/>
          <p:cNvSpPr txBox="1"/>
          <p:nvPr/>
        </p:nvSpPr>
        <p:spPr>
          <a:xfrm>
            <a:off x="6029778" y="1402080"/>
            <a:ext cx="1320151" cy="327782"/>
          </a:xfrm>
          <a:prstGeom prst="rect">
            <a:avLst/>
          </a:prstGeom>
          <a:noFill/>
        </p:spPr>
        <p:txBody>
          <a:bodyPr wrap="square" rtlCol="0">
            <a:spAutoFit/>
          </a:bodyPr>
          <a:lstStyle/>
          <a:p>
            <a:r>
              <a:rPr lang="en-US" b="1" i="1" dirty="0" smtClean="0">
                <a:solidFill>
                  <a:schemeClr val="tx1"/>
                </a:solidFill>
              </a:rPr>
              <a:t>FireSec</a:t>
            </a:r>
            <a:r>
              <a:rPr lang="ru-RU" b="1" i="1" dirty="0" smtClean="0">
                <a:solidFill>
                  <a:schemeClr val="tx1"/>
                </a:solidFill>
              </a:rPr>
              <a:t> 2</a:t>
            </a:r>
            <a:endParaRPr lang="ru-RU" b="1" i="1" dirty="0">
              <a:solidFill>
                <a:schemeClr val="tx1"/>
              </a:solidFill>
            </a:endParaRPr>
          </a:p>
        </p:txBody>
      </p:sp>
      <p:sp>
        <p:nvSpPr>
          <p:cNvPr id="39" name="Rounded Rectangle 56"/>
          <p:cNvSpPr/>
          <p:nvPr/>
        </p:nvSpPr>
        <p:spPr bwMode="auto">
          <a:xfrm>
            <a:off x="3236690" y="3288487"/>
            <a:ext cx="2685143" cy="1747970"/>
          </a:xfrm>
          <a:prstGeom prst="roundRect">
            <a:avLst/>
          </a:prstGeom>
          <a:noFill/>
          <a:ln>
            <a:solidFill>
              <a:schemeClr val="tx1"/>
            </a:solidFill>
            <a:headEnd type="none" w="med" len="med"/>
            <a:tailEnd type="none" w="med" len="med"/>
          </a:ln>
          <a:effectLst>
            <a:glow rad="228600">
              <a:schemeClr val="tx1">
                <a:alpha val="40000"/>
              </a:schemeClr>
            </a:glow>
            <a:outerShdw blurRad="50800" dist="381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4400" dirty="0" smtClean="0">
              <a:solidFill>
                <a:schemeClr val="tx1"/>
              </a:solidFill>
              <a:effectLst>
                <a:outerShdw blurRad="38100" dist="38100" dir="2700000" algn="tl">
                  <a:srgbClr val="000000">
                    <a:alpha val="43137"/>
                  </a:srgbClr>
                </a:outerShdw>
              </a:effectLst>
              <a:latin typeface="Segoe" pitchFamily="34" charset="0"/>
            </a:endParaRPr>
          </a:p>
          <a:p>
            <a:pPr algn="r" defTabSz="914099"/>
            <a:endParaRPr lang="en-US" sz="2800" dirty="0" smtClean="0">
              <a:solidFill>
                <a:schemeClr val="tx1"/>
              </a:solidFill>
              <a:effectLst>
                <a:outerShdw blurRad="38100" dist="38100" dir="2700000" algn="tl">
                  <a:srgbClr val="000000">
                    <a:alpha val="43137"/>
                  </a:srgbClr>
                </a:outerShdw>
              </a:effectLst>
              <a:latin typeface="Segoe" pitchFamily="34" charset="0"/>
            </a:endParaRPr>
          </a:p>
          <a:p>
            <a:pPr algn="r" defTabSz="914099"/>
            <a:endParaRPr lang="en-US" sz="2400" dirty="0" smtClean="0">
              <a:solidFill>
                <a:schemeClr val="tx1"/>
              </a:solidFill>
              <a:effectLst>
                <a:outerShdw blurRad="38100" dist="38100" dir="2700000" algn="tl">
                  <a:srgbClr val="000000">
                    <a:alpha val="43137"/>
                  </a:srgbClr>
                </a:outerShdw>
              </a:effectLst>
              <a:latin typeface="Segoe" pitchFamily="34" charset="0"/>
            </a:endParaRPr>
          </a:p>
          <a:p>
            <a:pPr algn="r" defTabSz="914099"/>
            <a:r>
              <a:rPr lang="en-US" sz="2400" dirty="0" smtClean="0">
                <a:solidFill>
                  <a:schemeClr val="tx1"/>
                </a:solidFill>
                <a:effectLst>
                  <a:outerShdw blurRad="38100" dist="38100" dir="2700000" algn="tl">
                    <a:srgbClr val="000000">
                      <a:alpha val="43137"/>
                    </a:srgbClr>
                  </a:outerShdw>
                </a:effectLst>
                <a:latin typeface="Segoe" pitchFamily="34" charset="0"/>
              </a:rPr>
              <a:t>LAN</a:t>
            </a:r>
            <a:endParaRPr lang="ru-RU" sz="240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50" name="Рисунок 49" descr="адресный прибор.jpg"/>
          <p:cNvPicPr>
            <a:picLocks noChangeAspect="1"/>
          </p:cNvPicPr>
          <p:nvPr/>
        </p:nvPicPr>
        <p:blipFill>
          <a:blip r:embed="rId4" cstate="print"/>
          <a:stretch>
            <a:fillRect/>
          </a:stretch>
        </p:blipFill>
        <p:spPr>
          <a:xfrm>
            <a:off x="2037159" y="3967611"/>
            <a:ext cx="807594" cy="650113"/>
          </a:xfrm>
          <a:prstGeom prst="rect">
            <a:avLst/>
          </a:prstGeom>
        </p:spPr>
      </p:pic>
      <p:pic>
        <p:nvPicPr>
          <p:cNvPr id="51" name="Рисунок 50" descr="адресный прибор.jpg"/>
          <p:cNvPicPr>
            <a:picLocks noChangeAspect="1"/>
          </p:cNvPicPr>
          <p:nvPr/>
        </p:nvPicPr>
        <p:blipFill>
          <a:blip r:embed="rId4" cstate="print"/>
          <a:stretch>
            <a:fillRect/>
          </a:stretch>
        </p:blipFill>
        <p:spPr>
          <a:xfrm>
            <a:off x="299799" y="3967611"/>
            <a:ext cx="807594" cy="650113"/>
          </a:xfrm>
          <a:prstGeom prst="rect">
            <a:avLst/>
          </a:prstGeom>
        </p:spPr>
      </p:pic>
      <p:pic>
        <p:nvPicPr>
          <p:cNvPr id="52" name="Рисунок 51" descr="адресный прибор.jpg"/>
          <p:cNvPicPr>
            <a:picLocks noChangeAspect="1"/>
          </p:cNvPicPr>
          <p:nvPr/>
        </p:nvPicPr>
        <p:blipFill>
          <a:blip r:embed="rId4" cstate="print"/>
          <a:stretch>
            <a:fillRect/>
          </a:stretch>
        </p:blipFill>
        <p:spPr>
          <a:xfrm>
            <a:off x="1183719" y="3967611"/>
            <a:ext cx="807594" cy="650113"/>
          </a:xfrm>
          <a:prstGeom prst="rect">
            <a:avLst/>
          </a:prstGeom>
        </p:spPr>
      </p:pic>
      <p:cxnSp>
        <p:nvCxnSpPr>
          <p:cNvPr id="64" name="Shape 98"/>
          <p:cNvCxnSpPr>
            <a:stCxn id="68" idx="0"/>
            <a:endCxn id="66" idx="0"/>
          </p:cNvCxnSpPr>
          <p:nvPr/>
        </p:nvCxnSpPr>
        <p:spPr>
          <a:xfrm rot="5400000" flipH="1" flipV="1">
            <a:off x="5001279" y="3495167"/>
            <a:ext cx="1588" cy="853440"/>
          </a:xfrm>
          <a:prstGeom prst="bentConnector3">
            <a:avLst>
              <a:gd name="adj1" fmla="val 26871545"/>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65" name="Shape 98"/>
          <p:cNvCxnSpPr>
            <a:stCxn id="67" idx="0"/>
            <a:endCxn id="68" idx="0"/>
          </p:cNvCxnSpPr>
          <p:nvPr/>
        </p:nvCxnSpPr>
        <p:spPr>
          <a:xfrm rot="5400000" flipH="1" flipV="1">
            <a:off x="4132599" y="3479927"/>
            <a:ext cx="1588" cy="883920"/>
          </a:xfrm>
          <a:prstGeom prst="bentConnector3">
            <a:avLst>
              <a:gd name="adj1" fmla="val 25911847"/>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66" name="Рисунок 65" descr="адресный прибор.jpg"/>
          <p:cNvPicPr>
            <a:picLocks noChangeAspect="1"/>
          </p:cNvPicPr>
          <p:nvPr/>
        </p:nvPicPr>
        <p:blipFill>
          <a:blip r:embed="rId4" cstate="print"/>
          <a:stretch>
            <a:fillRect/>
          </a:stretch>
        </p:blipFill>
        <p:spPr>
          <a:xfrm>
            <a:off x="5024199" y="3921891"/>
            <a:ext cx="807594" cy="650113"/>
          </a:xfrm>
          <a:prstGeom prst="rect">
            <a:avLst/>
          </a:prstGeom>
        </p:spPr>
      </p:pic>
      <p:pic>
        <p:nvPicPr>
          <p:cNvPr id="67" name="Рисунок 66" descr="адресный прибор.jpg"/>
          <p:cNvPicPr>
            <a:picLocks noChangeAspect="1"/>
          </p:cNvPicPr>
          <p:nvPr/>
        </p:nvPicPr>
        <p:blipFill>
          <a:blip r:embed="rId4" cstate="print"/>
          <a:stretch>
            <a:fillRect/>
          </a:stretch>
        </p:blipFill>
        <p:spPr>
          <a:xfrm>
            <a:off x="3286839" y="3921891"/>
            <a:ext cx="807594" cy="650113"/>
          </a:xfrm>
          <a:prstGeom prst="rect">
            <a:avLst/>
          </a:prstGeom>
        </p:spPr>
      </p:pic>
      <p:pic>
        <p:nvPicPr>
          <p:cNvPr id="68" name="Рисунок 67" descr="адресный прибор.jpg"/>
          <p:cNvPicPr>
            <a:picLocks noChangeAspect="1"/>
          </p:cNvPicPr>
          <p:nvPr/>
        </p:nvPicPr>
        <p:blipFill>
          <a:blip r:embed="rId4" cstate="print"/>
          <a:stretch>
            <a:fillRect/>
          </a:stretch>
        </p:blipFill>
        <p:spPr>
          <a:xfrm>
            <a:off x="4170759" y="3921891"/>
            <a:ext cx="807594" cy="650113"/>
          </a:xfrm>
          <a:prstGeom prst="rect">
            <a:avLst/>
          </a:prstGeom>
        </p:spPr>
      </p:pic>
      <p:cxnSp>
        <p:nvCxnSpPr>
          <p:cNvPr id="70" name="Shape 98"/>
          <p:cNvCxnSpPr>
            <a:stCxn id="74" idx="0"/>
            <a:endCxn id="72" idx="0"/>
          </p:cNvCxnSpPr>
          <p:nvPr/>
        </p:nvCxnSpPr>
        <p:spPr>
          <a:xfrm rot="5400000" flipH="1" flipV="1">
            <a:off x="7912119" y="3556127"/>
            <a:ext cx="1588" cy="853440"/>
          </a:xfrm>
          <a:prstGeom prst="bentConnector3">
            <a:avLst>
              <a:gd name="adj1" fmla="val 26871545"/>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71" name="Shape 98"/>
          <p:cNvCxnSpPr>
            <a:stCxn id="73" idx="0"/>
            <a:endCxn id="74" idx="0"/>
          </p:cNvCxnSpPr>
          <p:nvPr/>
        </p:nvCxnSpPr>
        <p:spPr>
          <a:xfrm rot="5400000" flipH="1" flipV="1">
            <a:off x="7043439" y="3540887"/>
            <a:ext cx="1588" cy="883920"/>
          </a:xfrm>
          <a:prstGeom prst="bentConnector3">
            <a:avLst>
              <a:gd name="adj1" fmla="val 25911847"/>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72" name="Рисунок 71" descr="адресный прибор.jpg"/>
          <p:cNvPicPr>
            <a:picLocks noChangeAspect="1"/>
          </p:cNvPicPr>
          <p:nvPr/>
        </p:nvPicPr>
        <p:blipFill>
          <a:blip r:embed="rId4" cstate="print"/>
          <a:stretch>
            <a:fillRect/>
          </a:stretch>
        </p:blipFill>
        <p:spPr>
          <a:xfrm>
            <a:off x="7935039" y="3982851"/>
            <a:ext cx="807594" cy="650113"/>
          </a:xfrm>
          <a:prstGeom prst="rect">
            <a:avLst/>
          </a:prstGeom>
        </p:spPr>
      </p:pic>
      <p:pic>
        <p:nvPicPr>
          <p:cNvPr id="73" name="Рисунок 72" descr="адресный прибор.jpg"/>
          <p:cNvPicPr>
            <a:picLocks noChangeAspect="1"/>
          </p:cNvPicPr>
          <p:nvPr/>
        </p:nvPicPr>
        <p:blipFill>
          <a:blip r:embed="rId4" cstate="print"/>
          <a:stretch>
            <a:fillRect/>
          </a:stretch>
        </p:blipFill>
        <p:spPr>
          <a:xfrm>
            <a:off x="6197679" y="3982851"/>
            <a:ext cx="807594" cy="650113"/>
          </a:xfrm>
          <a:prstGeom prst="rect">
            <a:avLst/>
          </a:prstGeom>
        </p:spPr>
      </p:pic>
      <p:pic>
        <p:nvPicPr>
          <p:cNvPr id="74" name="Рисунок 73" descr="адресный прибор.jpg"/>
          <p:cNvPicPr>
            <a:picLocks noChangeAspect="1"/>
          </p:cNvPicPr>
          <p:nvPr/>
        </p:nvPicPr>
        <p:blipFill>
          <a:blip r:embed="rId4" cstate="print"/>
          <a:stretch>
            <a:fillRect/>
          </a:stretch>
        </p:blipFill>
        <p:spPr>
          <a:xfrm>
            <a:off x="7081599" y="3982851"/>
            <a:ext cx="807594" cy="650113"/>
          </a:xfrm>
          <a:prstGeom prst="rect">
            <a:avLst/>
          </a:prstGeom>
        </p:spPr>
      </p:pic>
      <p:pic>
        <p:nvPicPr>
          <p:cNvPr id="81" name="Рисунок 80" descr="монитор2.png"/>
          <p:cNvPicPr>
            <a:picLocks noChangeAspect="1"/>
          </p:cNvPicPr>
          <p:nvPr/>
        </p:nvPicPr>
        <p:blipFill>
          <a:blip r:embed="rId5" cstate="print"/>
          <a:stretch>
            <a:fillRect/>
          </a:stretch>
        </p:blipFill>
        <p:spPr>
          <a:xfrm>
            <a:off x="3566160" y="1691640"/>
            <a:ext cx="853440" cy="853440"/>
          </a:xfrm>
          <a:prstGeom prst="rect">
            <a:avLst/>
          </a:prstGeom>
        </p:spPr>
      </p:pic>
      <p:pic>
        <p:nvPicPr>
          <p:cNvPr id="82" name="Рисунок 81" descr="монитор2.png"/>
          <p:cNvPicPr>
            <a:picLocks noChangeAspect="1"/>
          </p:cNvPicPr>
          <p:nvPr/>
        </p:nvPicPr>
        <p:blipFill>
          <a:blip r:embed="rId5" cstate="print"/>
          <a:stretch>
            <a:fillRect/>
          </a:stretch>
        </p:blipFill>
        <p:spPr>
          <a:xfrm>
            <a:off x="1173480" y="1767840"/>
            <a:ext cx="853440" cy="853440"/>
          </a:xfrm>
          <a:prstGeom prst="rect">
            <a:avLst/>
          </a:prstGeom>
        </p:spPr>
      </p:pic>
      <p:pic>
        <p:nvPicPr>
          <p:cNvPr id="83" name="Рисунок 82" descr="монитор2.png"/>
          <p:cNvPicPr>
            <a:picLocks noChangeAspect="1"/>
          </p:cNvPicPr>
          <p:nvPr/>
        </p:nvPicPr>
        <p:blipFill>
          <a:blip r:embed="rId5" cstate="print"/>
          <a:stretch>
            <a:fillRect/>
          </a:stretch>
        </p:blipFill>
        <p:spPr>
          <a:xfrm>
            <a:off x="4632960" y="1676400"/>
            <a:ext cx="853440" cy="853440"/>
          </a:xfrm>
          <a:prstGeom prst="rect">
            <a:avLst/>
          </a:prstGeom>
        </p:spPr>
      </p:pic>
      <p:pic>
        <p:nvPicPr>
          <p:cNvPr id="84" name="Рисунок 83" descr="монитор2.png"/>
          <p:cNvPicPr>
            <a:picLocks noChangeAspect="1"/>
          </p:cNvPicPr>
          <p:nvPr/>
        </p:nvPicPr>
        <p:blipFill>
          <a:blip r:embed="rId5" cstate="print"/>
          <a:stretch>
            <a:fillRect/>
          </a:stretch>
        </p:blipFill>
        <p:spPr>
          <a:xfrm>
            <a:off x="6080760" y="1767840"/>
            <a:ext cx="853440" cy="853440"/>
          </a:xfrm>
          <a:prstGeom prst="rect">
            <a:avLst/>
          </a:prstGeo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Прямая со стрелкой 44"/>
          <p:cNvCxnSpPr>
            <a:stCxn id="27" idx="1"/>
            <a:endCxn id="47" idx="3"/>
          </p:cNvCxnSpPr>
          <p:nvPr/>
        </p:nvCxnSpPr>
        <p:spPr>
          <a:xfrm rot="10800000" flipV="1">
            <a:off x="1645920" y="1935480"/>
            <a:ext cx="2453640" cy="3743960"/>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3" name="Заголовок 1"/>
          <p:cNvSpPr>
            <a:spLocks noGrp="1"/>
          </p:cNvSpPr>
          <p:nvPr>
            <p:ph type="title"/>
          </p:nvPr>
        </p:nvSpPr>
        <p:spPr>
          <a:xfrm>
            <a:off x="381000" y="230189"/>
            <a:ext cx="8382000" cy="553998"/>
          </a:xfrm>
        </p:spPr>
        <p:txBody>
          <a:bodyPr/>
          <a:lstStyle/>
          <a:p>
            <a:r>
              <a:rPr lang="ru-RU" sz="4000" dirty="0" smtClean="0"/>
              <a:t>Конфигурация системы</a:t>
            </a:r>
            <a:endParaRPr lang="ru-RU" sz="4000" dirty="0"/>
          </a:p>
        </p:txBody>
      </p:sp>
      <p:sp>
        <p:nvSpPr>
          <p:cNvPr id="6" name="TextBox 5"/>
          <p:cNvSpPr txBox="1"/>
          <p:nvPr/>
        </p:nvSpPr>
        <p:spPr>
          <a:xfrm>
            <a:off x="3929745" y="830872"/>
            <a:ext cx="1254947" cy="618631"/>
          </a:xfrm>
          <a:prstGeom prst="rect">
            <a:avLst/>
          </a:prstGeom>
          <a:noFill/>
        </p:spPr>
        <p:txBody>
          <a:bodyPr wrap="square" rtlCol="0">
            <a:spAutoFit/>
          </a:bodyPr>
          <a:lstStyle/>
          <a:p>
            <a:r>
              <a:rPr lang="en-US" b="1" i="1" dirty="0" smtClean="0">
                <a:solidFill>
                  <a:schemeClr val="tx1"/>
                </a:solidFill>
              </a:rPr>
              <a:t>FireSec </a:t>
            </a:r>
          </a:p>
          <a:p>
            <a:r>
              <a:rPr lang="ru-RU" b="1" i="1" dirty="0" smtClean="0">
                <a:solidFill>
                  <a:schemeClr val="tx1"/>
                </a:solidFill>
              </a:rPr>
              <a:t>Сервер</a:t>
            </a:r>
            <a:endParaRPr lang="ru-RU" b="1" i="1" dirty="0">
              <a:solidFill>
                <a:schemeClr val="tx1"/>
              </a:solidFill>
            </a:endParaRPr>
          </a:p>
        </p:txBody>
      </p:sp>
      <p:sp>
        <p:nvSpPr>
          <p:cNvPr id="8" name="TextBox 7"/>
          <p:cNvSpPr txBox="1"/>
          <p:nvPr/>
        </p:nvSpPr>
        <p:spPr>
          <a:xfrm>
            <a:off x="6872328" y="2316480"/>
            <a:ext cx="2001707" cy="854080"/>
          </a:xfrm>
          <a:prstGeom prst="rect">
            <a:avLst/>
          </a:prstGeom>
          <a:noFill/>
        </p:spPr>
        <p:txBody>
          <a:bodyPr wrap="square" rtlCol="0">
            <a:spAutoFit/>
          </a:bodyPr>
          <a:lstStyle/>
          <a:p>
            <a:r>
              <a:rPr lang="en-US" b="1" i="1" dirty="0" smtClean="0">
                <a:solidFill>
                  <a:schemeClr val="tx1"/>
                </a:solidFill>
              </a:rPr>
              <a:t>FireSec</a:t>
            </a:r>
          </a:p>
          <a:p>
            <a:r>
              <a:rPr lang="ru-RU" b="1" i="1" dirty="0" smtClean="0">
                <a:solidFill>
                  <a:schemeClr val="tx1"/>
                </a:solidFill>
              </a:rPr>
              <a:t>Оперативная задача</a:t>
            </a:r>
            <a:endParaRPr lang="ru-RU" b="1" i="1" dirty="0">
              <a:solidFill>
                <a:schemeClr val="tx1"/>
              </a:solidFill>
            </a:endParaRPr>
          </a:p>
        </p:txBody>
      </p:sp>
      <p:sp>
        <p:nvSpPr>
          <p:cNvPr id="10" name="TextBox 9"/>
          <p:cNvSpPr txBox="1"/>
          <p:nvPr/>
        </p:nvSpPr>
        <p:spPr>
          <a:xfrm>
            <a:off x="6938370" y="4371702"/>
            <a:ext cx="1971227" cy="854080"/>
          </a:xfrm>
          <a:prstGeom prst="rect">
            <a:avLst/>
          </a:prstGeom>
          <a:noFill/>
        </p:spPr>
        <p:txBody>
          <a:bodyPr wrap="square" rtlCol="0">
            <a:spAutoFit/>
          </a:bodyPr>
          <a:lstStyle/>
          <a:p>
            <a:r>
              <a:rPr lang="en-US" b="1" i="1" dirty="0" smtClean="0">
                <a:solidFill>
                  <a:schemeClr val="tx1"/>
                </a:solidFill>
              </a:rPr>
              <a:t>FireSec 2</a:t>
            </a:r>
          </a:p>
          <a:p>
            <a:r>
              <a:rPr lang="ru-RU" b="1" i="1" dirty="0" smtClean="0">
                <a:solidFill>
                  <a:schemeClr val="tx1"/>
                </a:solidFill>
              </a:rPr>
              <a:t>Оперативная задача</a:t>
            </a:r>
            <a:endParaRPr lang="ru-RU" b="1" i="1" dirty="0">
              <a:solidFill>
                <a:schemeClr val="tx1"/>
              </a:solidFill>
            </a:endParaRPr>
          </a:p>
        </p:txBody>
      </p:sp>
      <p:sp>
        <p:nvSpPr>
          <p:cNvPr id="20" name="TextBox 19"/>
          <p:cNvSpPr txBox="1"/>
          <p:nvPr/>
        </p:nvSpPr>
        <p:spPr>
          <a:xfrm>
            <a:off x="215543" y="2343334"/>
            <a:ext cx="2199827" cy="618631"/>
          </a:xfrm>
          <a:prstGeom prst="rect">
            <a:avLst/>
          </a:prstGeom>
          <a:noFill/>
        </p:spPr>
        <p:txBody>
          <a:bodyPr wrap="square" rtlCol="0">
            <a:spAutoFit/>
          </a:bodyPr>
          <a:lstStyle/>
          <a:p>
            <a:r>
              <a:rPr lang="en-US" b="1" i="1" dirty="0" smtClean="0">
                <a:solidFill>
                  <a:schemeClr val="tx1"/>
                </a:solidFill>
              </a:rPr>
              <a:t>FireSec</a:t>
            </a:r>
          </a:p>
          <a:p>
            <a:r>
              <a:rPr lang="ru-RU" b="1" i="1" dirty="0" smtClean="0">
                <a:solidFill>
                  <a:schemeClr val="tx1"/>
                </a:solidFill>
              </a:rPr>
              <a:t>Администратор</a:t>
            </a:r>
            <a:endParaRPr lang="ru-RU" b="1" i="1" dirty="0">
              <a:solidFill>
                <a:schemeClr val="tx1"/>
              </a:solidFill>
            </a:endParaRPr>
          </a:p>
        </p:txBody>
      </p:sp>
      <p:pic>
        <p:nvPicPr>
          <p:cNvPr id="26" name="Рисунок 25" descr="logo.png"/>
          <p:cNvPicPr>
            <a:picLocks noChangeAspect="1"/>
          </p:cNvPicPr>
          <p:nvPr/>
        </p:nvPicPr>
        <p:blipFill>
          <a:blip r:embed="rId2" cstate="print"/>
          <a:stretch>
            <a:fillRect/>
          </a:stretch>
        </p:blipFill>
        <p:spPr>
          <a:xfrm>
            <a:off x="7364410" y="6371774"/>
            <a:ext cx="1779595" cy="486229"/>
          </a:xfrm>
          <a:prstGeom prst="rect">
            <a:avLst/>
          </a:prstGeom>
        </p:spPr>
      </p:pic>
      <p:cxnSp>
        <p:nvCxnSpPr>
          <p:cNvPr id="29" name="Прямая со стрелкой 28"/>
          <p:cNvCxnSpPr>
            <a:stCxn id="27" idx="3"/>
            <a:endCxn id="52" idx="1"/>
          </p:cNvCxnSpPr>
          <p:nvPr/>
        </p:nvCxnSpPr>
        <p:spPr>
          <a:xfrm>
            <a:off x="4953000" y="1935480"/>
            <a:ext cx="2580636" cy="1718490"/>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2" name="Прямая со стрелкой 31"/>
          <p:cNvCxnSpPr>
            <a:stCxn id="27" idx="2"/>
            <a:endCxn id="24" idx="0"/>
          </p:cNvCxnSpPr>
          <p:nvPr/>
        </p:nvCxnSpPr>
        <p:spPr>
          <a:xfrm rot="16200000" flipH="1">
            <a:off x="3581972" y="3306507"/>
            <a:ext cx="1889163" cy="547"/>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Прямая со стрелкой 36"/>
          <p:cNvCxnSpPr>
            <a:stCxn id="27" idx="3"/>
            <a:endCxn id="50" idx="1"/>
          </p:cNvCxnSpPr>
          <p:nvPr/>
        </p:nvCxnSpPr>
        <p:spPr>
          <a:xfrm>
            <a:off x="4953000" y="1935480"/>
            <a:ext cx="2590800" cy="3733800"/>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2" name="Прямая со стрелкой 41"/>
          <p:cNvCxnSpPr>
            <a:stCxn id="27" idx="1"/>
            <a:endCxn id="28" idx="3"/>
          </p:cNvCxnSpPr>
          <p:nvPr/>
        </p:nvCxnSpPr>
        <p:spPr>
          <a:xfrm rot="10800000" flipV="1">
            <a:off x="1591492" y="1935480"/>
            <a:ext cx="2508069" cy="1695994"/>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pic>
        <p:nvPicPr>
          <p:cNvPr id="24" name="Рисунок 23" descr="адресный прибор.jpg"/>
          <p:cNvPicPr>
            <a:picLocks noChangeAspect="1"/>
          </p:cNvPicPr>
          <p:nvPr/>
        </p:nvPicPr>
        <p:blipFill>
          <a:blip r:embed="rId3" cstate="print"/>
          <a:stretch>
            <a:fillRect/>
          </a:stretch>
        </p:blipFill>
        <p:spPr>
          <a:xfrm>
            <a:off x="3597450" y="4251363"/>
            <a:ext cx="1858753" cy="1496294"/>
          </a:xfrm>
          <a:prstGeom prst="rect">
            <a:avLst/>
          </a:prstGeom>
        </p:spPr>
      </p:pic>
      <p:pic>
        <p:nvPicPr>
          <p:cNvPr id="27" name="Рисунок 26" descr="монитор2.png"/>
          <p:cNvPicPr>
            <a:picLocks noChangeAspect="1"/>
          </p:cNvPicPr>
          <p:nvPr/>
        </p:nvPicPr>
        <p:blipFill>
          <a:blip r:embed="rId4" cstate="print"/>
          <a:stretch>
            <a:fillRect/>
          </a:stretch>
        </p:blipFill>
        <p:spPr>
          <a:xfrm>
            <a:off x="4099560" y="1508760"/>
            <a:ext cx="853440" cy="853440"/>
          </a:xfrm>
          <a:prstGeom prst="rect">
            <a:avLst/>
          </a:prstGeom>
        </p:spPr>
      </p:pic>
      <p:pic>
        <p:nvPicPr>
          <p:cNvPr id="28" name="Рисунок 27" descr="монитор2.png"/>
          <p:cNvPicPr>
            <a:picLocks noChangeAspect="1"/>
          </p:cNvPicPr>
          <p:nvPr/>
        </p:nvPicPr>
        <p:blipFill>
          <a:blip r:embed="rId4" cstate="print"/>
          <a:stretch>
            <a:fillRect/>
          </a:stretch>
        </p:blipFill>
        <p:spPr>
          <a:xfrm>
            <a:off x="738051" y="3204754"/>
            <a:ext cx="853440" cy="853440"/>
          </a:xfrm>
          <a:prstGeom prst="rect">
            <a:avLst/>
          </a:prstGeom>
        </p:spPr>
      </p:pic>
      <p:pic>
        <p:nvPicPr>
          <p:cNvPr id="47" name="Рисунок 46" descr="монитор2.png"/>
          <p:cNvPicPr>
            <a:picLocks noChangeAspect="1"/>
          </p:cNvPicPr>
          <p:nvPr/>
        </p:nvPicPr>
        <p:blipFill>
          <a:blip r:embed="rId4" cstate="print"/>
          <a:stretch>
            <a:fillRect/>
          </a:stretch>
        </p:blipFill>
        <p:spPr>
          <a:xfrm>
            <a:off x="792480" y="5252720"/>
            <a:ext cx="853440" cy="853440"/>
          </a:xfrm>
          <a:prstGeom prst="rect">
            <a:avLst/>
          </a:prstGeom>
        </p:spPr>
      </p:pic>
      <p:pic>
        <p:nvPicPr>
          <p:cNvPr id="50" name="Рисунок 49" descr="монитор2.png"/>
          <p:cNvPicPr>
            <a:picLocks noChangeAspect="1"/>
          </p:cNvPicPr>
          <p:nvPr/>
        </p:nvPicPr>
        <p:blipFill>
          <a:blip r:embed="rId4" cstate="print"/>
          <a:stretch>
            <a:fillRect/>
          </a:stretch>
        </p:blipFill>
        <p:spPr>
          <a:xfrm>
            <a:off x="7543800" y="5242560"/>
            <a:ext cx="853440" cy="853440"/>
          </a:xfrm>
          <a:prstGeom prst="rect">
            <a:avLst/>
          </a:prstGeom>
        </p:spPr>
      </p:pic>
      <p:pic>
        <p:nvPicPr>
          <p:cNvPr id="52" name="Рисунок 51" descr="монитор2.png"/>
          <p:cNvPicPr>
            <a:picLocks noChangeAspect="1"/>
          </p:cNvPicPr>
          <p:nvPr/>
        </p:nvPicPr>
        <p:blipFill>
          <a:blip r:embed="rId4" cstate="print"/>
          <a:stretch>
            <a:fillRect/>
          </a:stretch>
        </p:blipFill>
        <p:spPr>
          <a:xfrm>
            <a:off x="7533636" y="3227250"/>
            <a:ext cx="853440" cy="853440"/>
          </a:xfrm>
          <a:prstGeom prst="rect">
            <a:avLst/>
          </a:prstGeom>
        </p:spPr>
      </p:pic>
      <p:sp>
        <p:nvSpPr>
          <p:cNvPr id="14" name="TextBox 13"/>
          <p:cNvSpPr txBox="1"/>
          <p:nvPr/>
        </p:nvSpPr>
        <p:spPr>
          <a:xfrm>
            <a:off x="198125" y="4419604"/>
            <a:ext cx="2199827" cy="618631"/>
          </a:xfrm>
          <a:prstGeom prst="rect">
            <a:avLst/>
          </a:prstGeom>
          <a:noFill/>
        </p:spPr>
        <p:txBody>
          <a:bodyPr wrap="square" rtlCol="0">
            <a:spAutoFit/>
          </a:bodyPr>
          <a:lstStyle/>
          <a:p>
            <a:r>
              <a:rPr lang="en-US" b="1" i="1" dirty="0" smtClean="0">
                <a:solidFill>
                  <a:schemeClr val="tx1"/>
                </a:solidFill>
              </a:rPr>
              <a:t>FireSec</a:t>
            </a:r>
            <a:r>
              <a:rPr lang="ru-RU" b="1" i="1" dirty="0" smtClean="0">
                <a:solidFill>
                  <a:schemeClr val="tx1"/>
                </a:solidFill>
              </a:rPr>
              <a:t> 2</a:t>
            </a:r>
            <a:r>
              <a:rPr lang="en-US" b="1" i="1" dirty="0" smtClean="0">
                <a:solidFill>
                  <a:schemeClr val="tx1"/>
                </a:solidFill>
              </a:rPr>
              <a:t> </a:t>
            </a:r>
          </a:p>
          <a:p>
            <a:r>
              <a:rPr lang="ru-RU" b="1" i="1" dirty="0" smtClean="0">
                <a:solidFill>
                  <a:schemeClr val="tx1"/>
                </a:solidFill>
              </a:rPr>
              <a:t>Администратор</a:t>
            </a:r>
            <a:endParaRPr lang="ru-RU" b="1" i="1"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Прямая со стрелкой 71"/>
          <p:cNvCxnSpPr/>
          <p:nvPr/>
        </p:nvCxnSpPr>
        <p:spPr>
          <a:xfrm rot="5400000">
            <a:off x="2380346" y="3352802"/>
            <a:ext cx="1669139" cy="101598"/>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253818" y="807720"/>
            <a:ext cx="1971227" cy="854080"/>
          </a:xfrm>
          <a:prstGeom prst="rect">
            <a:avLst/>
          </a:prstGeom>
          <a:noFill/>
        </p:spPr>
        <p:txBody>
          <a:bodyPr wrap="square" rtlCol="0">
            <a:spAutoFit/>
          </a:bodyPr>
          <a:lstStyle/>
          <a:p>
            <a:r>
              <a:rPr lang="en-US" b="1" i="1" dirty="0" smtClean="0">
                <a:solidFill>
                  <a:schemeClr val="tx1"/>
                </a:solidFill>
              </a:rPr>
              <a:t>FireSec</a:t>
            </a:r>
            <a:r>
              <a:rPr lang="ru-RU" b="1" i="1" dirty="0" smtClean="0">
                <a:solidFill>
                  <a:schemeClr val="tx1"/>
                </a:solidFill>
              </a:rPr>
              <a:t> 2</a:t>
            </a:r>
            <a:endParaRPr lang="en-US" b="1" i="1" dirty="0" smtClean="0">
              <a:solidFill>
                <a:schemeClr val="tx1"/>
              </a:solidFill>
            </a:endParaRPr>
          </a:p>
          <a:p>
            <a:r>
              <a:rPr lang="ru-RU" b="1" i="1" dirty="0" smtClean="0">
                <a:solidFill>
                  <a:schemeClr val="tx1"/>
                </a:solidFill>
              </a:rPr>
              <a:t>Оперативная задача</a:t>
            </a:r>
            <a:endParaRPr lang="ru-RU" b="1" i="1" dirty="0">
              <a:solidFill>
                <a:schemeClr val="tx1"/>
              </a:solidFill>
            </a:endParaRPr>
          </a:p>
        </p:txBody>
      </p:sp>
      <p:sp>
        <p:nvSpPr>
          <p:cNvPr id="16" name="TextBox 15"/>
          <p:cNvSpPr txBox="1"/>
          <p:nvPr/>
        </p:nvSpPr>
        <p:spPr>
          <a:xfrm>
            <a:off x="2372178" y="822960"/>
            <a:ext cx="1971227" cy="854080"/>
          </a:xfrm>
          <a:prstGeom prst="rect">
            <a:avLst/>
          </a:prstGeom>
          <a:noFill/>
        </p:spPr>
        <p:txBody>
          <a:bodyPr wrap="square" rtlCol="0">
            <a:spAutoFit/>
          </a:bodyPr>
          <a:lstStyle/>
          <a:p>
            <a:r>
              <a:rPr lang="en-US" b="1" i="1" dirty="0" smtClean="0">
                <a:solidFill>
                  <a:schemeClr val="tx1"/>
                </a:solidFill>
              </a:rPr>
              <a:t>FireSec</a:t>
            </a:r>
            <a:r>
              <a:rPr lang="ru-RU" b="1" i="1" dirty="0" smtClean="0">
                <a:solidFill>
                  <a:schemeClr val="tx1"/>
                </a:solidFill>
              </a:rPr>
              <a:t> 2</a:t>
            </a:r>
            <a:endParaRPr lang="en-US" b="1" i="1" dirty="0" smtClean="0">
              <a:solidFill>
                <a:schemeClr val="tx1"/>
              </a:solidFill>
            </a:endParaRPr>
          </a:p>
          <a:p>
            <a:r>
              <a:rPr lang="ru-RU" b="1" i="1" dirty="0" smtClean="0">
                <a:solidFill>
                  <a:schemeClr val="tx1"/>
                </a:solidFill>
              </a:rPr>
              <a:t>Оперативная задача</a:t>
            </a:r>
            <a:endParaRPr lang="ru-RU" b="1" i="1" dirty="0">
              <a:solidFill>
                <a:schemeClr val="tx1"/>
              </a:solidFill>
            </a:endParaRPr>
          </a:p>
        </p:txBody>
      </p:sp>
      <p:sp>
        <p:nvSpPr>
          <p:cNvPr id="24" name="TextBox 23"/>
          <p:cNvSpPr txBox="1"/>
          <p:nvPr/>
        </p:nvSpPr>
        <p:spPr>
          <a:xfrm>
            <a:off x="-188147" y="3550924"/>
            <a:ext cx="1331147" cy="618631"/>
          </a:xfrm>
          <a:prstGeom prst="rect">
            <a:avLst/>
          </a:prstGeom>
          <a:noFill/>
        </p:spPr>
        <p:txBody>
          <a:bodyPr wrap="square" rtlCol="0">
            <a:spAutoFit/>
          </a:bodyPr>
          <a:lstStyle/>
          <a:p>
            <a:r>
              <a:rPr lang="en-US" b="1" i="1" dirty="0" smtClean="0">
                <a:solidFill>
                  <a:schemeClr val="tx1"/>
                </a:solidFill>
              </a:rPr>
              <a:t>FireSec</a:t>
            </a:r>
            <a:r>
              <a:rPr lang="ru-RU" b="1" i="1" dirty="0" smtClean="0">
                <a:solidFill>
                  <a:schemeClr val="tx1"/>
                </a:solidFill>
              </a:rPr>
              <a:t> 2</a:t>
            </a:r>
            <a:endParaRPr lang="en-US" b="1" i="1" dirty="0" smtClean="0">
              <a:solidFill>
                <a:schemeClr val="tx1"/>
              </a:solidFill>
            </a:endParaRPr>
          </a:p>
          <a:p>
            <a:r>
              <a:rPr lang="ru-RU" b="1" i="1" dirty="0" smtClean="0">
                <a:solidFill>
                  <a:schemeClr val="tx1"/>
                </a:solidFill>
              </a:rPr>
              <a:t>Сервер</a:t>
            </a:r>
            <a:endParaRPr lang="ru-RU" b="1" i="1" dirty="0">
              <a:solidFill>
                <a:schemeClr val="tx1"/>
              </a:solidFill>
            </a:endParaRPr>
          </a:p>
        </p:txBody>
      </p:sp>
      <p:sp>
        <p:nvSpPr>
          <p:cNvPr id="31" name="TextBox 30"/>
          <p:cNvSpPr txBox="1"/>
          <p:nvPr/>
        </p:nvSpPr>
        <p:spPr>
          <a:xfrm>
            <a:off x="1981201" y="3505204"/>
            <a:ext cx="1310640" cy="618631"/>
          </a:xfrm>
          <a:prstGeom prst="rect">
            <a:avLst/>
          </a:prstGeom>
          <a:noFill/>
        </p:spPr>
        <p:txBody>
          <a:bodyPr wrap="square" rtlCol="0">
            <a:spAutoFit/>
          </a:bodyPr>
          <a:lstStyle/>
          <a:p>
            <a:r>
              <a:rPr lang="en-US" b="1" i="1" dirty="0" smtClean="0">
                <a:solidFill>
                  <a:schemeClr val="tx1"/>
                </a:solidFill>
              </a:rPr>
              <a:t>FireSec</a:t>
            </a:r>
            <a:r>
              <a:rPr lang="ru-RU" b="1" i="1" dirty="0" smtClean="0">
                <a:solidFill>
                  <a:schemeClr val="tx1"/>
                </a:solidFill>
              </a:rPr>
              <a:t> 2</a:t>
            </a:r>
            <a:endParaRPr lang="en-US" b="1" i="1" dirty="0" smtClean="0">
              <a:solidFill>
                <a:schemeClr val="tx1"/>
              </a:solidFill>
            </a:endParaRPr>
          </a:p>
          <a:p>
            <a:r>
              <a:rPr lang="ru-RU" b="1" i="1" dirty="0" smtClean="0">
                <a:solidFill>
                  <a:schemeClr val="tx1"/>
                </a:solidFill>
              </a:rPr>
              <a:t>Сервер</a:t>
            </a:r>
            <a:endParaRPr lang="ru-RU" b="1" i="1" dirty="0">
              <a:solidFill>
                <a:schemeClr val="tx1"/>
              </a:solidFill>
            </a:endParaRPr>
          </a:p>
        </p:txBody>
      </p:sp>
      <p:pic>
        <p:nvPicPr>
          <p:cNvPr id="39" name="Рисунок 38" descr="компьютер5.png"/>
          <p:cNvPicPr>
            <a:picLocks noChangeAspect="1"/>
          </p:cNvPicPr>
          <p:nvPr/>
        </p:nvPicPr>
        <p:blipFill>
          <a:blip r:embed="rId2" cstate="print"/>
          <a:stretch>
            <a:fillRect/>
          </a:stretch>
        </p:blipFill>
        <p:spPr>
          <a:xfrm>
            <a:off x="5273046" y="3201751"/>
            <a:ext cx="609599" cy="9918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0" name="TextBox 39"/>
          <p:cNvSpPr txBox="1"/>
          <p:nvPr/>
        </p:nvSpPr>
        <p:spPr>
          <a:xfrm>
            <a:off x="4932498" y="2880360"/>
            <a:ext cx="1971227" cy="327782"/>
          </a:xfrm>
          <a:prstGeom prst="rect">
            <a:avLst/>
          </a:prstGeom>
          <a:noFill/>
        </p:spPr>
        <p:txBody>
          <a:bodyPr wrap="square" rtlCol="0">
            <a:spAutoFit/>
          </a:bodyPr>
          <a:lstStyle/>
          <a:p>
            <a:pPr algn="l"/>
            <a:r>
              <a:rPr lang="en-US" b="1" i="1" dirty="0" smtClean="0">
                <a:solidFill>
                  <a:schemeClr val="tx1"/>
                </a:solidFill>
              </a:rPr>
              <a:t>OPC </a:t>
            </a:r>
            <a:r>
              <a:rPr lang="ru-RU" b="1" i="1" dirty="0" smtClean="0">
                <a:solidFill>
                  <a:schemeClr val="tx1"/>
                </a:solidFill>
              </a:rPr>
              <a:t>Сервер</a:t>
            </a:r>
            <a:endParaRPr lang="ru-RU" b="1" i="1" dirty="0">
              <a:solidFill>
                <a:schemeClr val="tx1"/>
              </a:solidFill>
            </a:endParaRPr>
          </a:p>
        </p:txBody>
      </p:sp>
      <p:sp>
        <p:nvSpPr>
          <p:cNvPr id="43" name="TextBox 42"/>
          <p:cNvSpPr txBox="1"/>
          <p:nvPr/>
        </p:nvSpPr>
        <p:spPr>
          <a:xfrm>
            <a:off x="7218498" y="2727964"/>
            <a:ext cx="1178747" cy="353943"/>
          </a:xfrm>
          <a:prstGeom prst="rect">
            <a:avLst/>
          </a:prstGeom>
          <a:noFill/>
        </p:spPr>
        <p:txBody>
          <a:bodyPr wrap="square" rtlCol="0">
            <a:spAutoFit/>
          </a:bodyPr>
          <a:lstStyle/>
          <a:p>
            <a:r>
              <a:rPr lang="en-US" sz="2000" b="1" i="1" dirty="0" smtClean="0">
                <a:solidFill>
                  <a:schemeClr val="tx1"/>
                </a:solidFill>
              </a:rPr>
              <a:t>Citect</a:t>
            </a:r>
            <a:endParaRPr lang="ru-RU" sz="2000" b="1" i="1" dirty="0">
              <a:solidFill>
                <a:schemeClr val="tx1"/>
              </a:solidFill>
            </a:endParaRPr>
          </a:p>
        </p:txBody>
      </p:sp>
      <p:pic>
        <p:nvPicPr>
          <p:cNvPr id="44" name="Рисунок 43" descr="компьютер5.png"/>
          <p:cNvPicPr>
            <a:picLocks noChangeAspect="1"/>
          </p:cNvPicPr>
          <p:nvPr/>
        </p:nvPicPr>
        <p:blipFill>
          <a:blip r:embed="rId2" cstate="print"/>
          <a:stretch>
            <a:fillRect/>
          </a:stretch>
        </p:blipFill>
        <p:spPr>
          <a:xfrm>
            <a:off x="5257806" y="1753951"/>
            <a:ext cx="609599" cy="9918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5" name="TextBox 44"/>
          <p:cNvSpPr txBox="1"/>
          <p:nvPr/>
        </p:nvSpPr>
        <p:spPr>
          <a:xfrm>
            <a:off x="4444818" y="1097284"/>
            <a:ext cx="2397947" cy="563231"/>
          </a:xfrm>
          <a:prstGeom prst="rect">
            <a:avLst/>
          </a:prstGeom>
          <a:noFill/>
        </p:spPr>
        <p:txBody>
          <a:bodyPr wrap="square" rtlCol="0">
            <a:spAutoFit/>
          </a:bodyPr>
          <a:lstStyle/>
          <a:p>
            <a:r>
              <a:rPr lang="ru-RU" b="1" i="1" dirty="0" smtClean="0">
                <a:solidFill>
                  <a:schemeClr val="tx1"/>
                </a:solidFill>
              </a:rPr>
              <a:t>Преобразователь </a:t>
            </a:r>
            <a:r>
              <a:rPr lang="en-US" b="1" i="1" dirty="0" smtClean="0">
                <a:solidFill>
                  <a:schemeClr val="tx1"/>
                </a:solidFill>
              </a:rPr>
              <a:t>FireSec</a:t>
            </a:r>
            <a:r>
              <a:rPr lang="ru-RU" b="1" i="1" dirty="0" smtClean="0">
                <a:solidFill>
                  <a:schemeClr val="tx1"/>
                </a:solidFill>
              </a:rPr>
              <a:t> 2</a:t>
            </a:r>
            <a:r>
              <a:rPr lang="en-US" b="1" i="1" dirty="0" smtClean="0">
                <a:solidFill>
                  <a:schemeClr val="tx1"/>
                </a:solidFill>
              </a:rPr>
              <a:t> - </a:t>
            </a:r>
            <a:r>
              <a:rPr lang="ru-RU" b="1" i="1" dirty="0" err="1" smtClean="0">
                <a:solidFill>
                  <a:schemeClr val="tx1"/>
                </a:solidFill>
              </a:rPr>
              <a:t>Ассад</a:t>
            </a:r>
            <a:endParaRPr lang="ru-RU" b="1" i="1" dirty="0">
              <a:solidFill>
                <a:schemeClr val="tx1"/>
              </a:solidFill>
            </a:endParaRPr>
          </a:p>
        </p:txBody>
      </p:sp>
      <p:sp>
        <p:nvSpPr>
          <p:cNvPr id="48" name="TextBox 47"/>
          <p:cNvSpPr txBox="1"/>
          <p:nvPr/>
        </p:nvSpPr>
        <p:spPr>
          <a:xfrm>
            <a:off x="6974655" y="5044444"/>
            <a:ext cx="1651187" cy="353943"/>
          </a:xfrm>
          <a:prstGeom prst="rect">
            <a:avLst/>
          </a:prstGeom>
          <a:noFill/>
        </p:spPr>
        <p:txBody>
          <a:bodyPr wrap="square" rtlCol="0">
            <a:spAutoFit/>
          </a:bodyPr>
          <a:lstStyle/>
          <a:p>
            <a:r>
              <a:rPr lang="en-US" sz="2000" b="1" i="1" dirty="0" smtClean="0">
                <a:solidFill>
                  <a:schemeClr val="tx1"/>
                </a:solidFill>
              </a:rPr>
              <a:t>Trace Mode</a:t>
            </a:r>
            <a:endParaRPr lang="ru-RU" sz="2000" b="1" i="1" dirty="0">
              <a:solidFill>
                <a:schemeClr val="tx1"/>
              </a:solidFill>
            </a:endParaRPr>
          </a:p>
        </p:txBody>
      </p:sp>
      <p:sp>
        <p:nvSpPr>
          <p:cNvPr id="56" name="TextBox 55"/>
          <p:cNvSpPr txBox="1"/>
          <p:nvPr/>
        </p:nvSpPr>
        <p:spPr>
          <a:xfrm>
            <a:off x="6974654" y="472440"/>
            <a:ext cx="1773107" cy="615553"/>
          </a:xfrm>
          <a:prstGeom prst="rect">
            <a:avLst/>
          </a:prstGeom>
          <a:noFill/>
        </p:spPr>
        <p:txBody>
          <a:bodyPr wrap="square" rtlCol="0">
            <a:spAutoFit/>
          </a:bodyPr>
          <a:lstStyle/>
          <a:p>
            <a:r>
              <a:rPr lang="ru-RU" sz="2000" b="1" i="1" dirty="0" smtClean="0">
                <a:solidFill>
                  <a:schemeClr val="tx1"/>
                </a:solidFill>
              </a:rPr>
              <a:t>Алгонт </a:t>
            </a:r>
            <a:r>
              <a:rPr lang="ru-RU" sz="2000" b="1" i="1" dirty="0" err="1" smtClean="0">
                <a:solidFill>
                  <a:schemeClr val="tx1"/>
                </a:solidFill>
              </a:rPr>
              <a:t>Ассад</a:t>
            </a:r>
            <a:r>
              <a:rPr lang="en-US" sz="2000" b="1" i="1" dirty="0" smtClean="0">
                <a:solidFill>
                  <a:schemeClr val="tx1"/>
                </a:solidFill>
              </a:rPr>
              <a:t> M-5</a:t>
            </a:r>
            <a:endParaRPr lang="ru-RU" sz="2000" b="1" i="1" dirty="0">
              <a:solidFill>
                <a:schemeClr val="tx1"/>
              </a:solidFill>
            </a:endParaRPr>
          </a:p>
        </p:txBody>
      </p:sp>
      <p:sp>
        <p:nvSpPr>
          <p:cNvPr id="66" name="Заголовок 1"/>
          <p:cNvSpPr>
            <a:spLocks noGrp="1"/>
          </p:cNvSpPr>
          <p:nvPr>
            <p:ph type="title"/>
          </p:nvPr>
        </p:nvSpPr>
        <p:spPr>
          <a:xfrm>
            <a:off x="381000" y="230189"/>
            <a:ext cx="8382000" cy="553998"/>
          </a:xfrm>
        </p:spPr>
        <p:txBody>
          <a:bodyPr/>
          <a:lstStyle/>
          <a:p>
            <a:r>
              <a:rPr lang="ru-RU" sz="4000" dirty="0" smtClean="0"/>
              <a:t>Конфигурация системы</a:t>
            </a:r>
            <a:endParaRPr lang="ru-RU" sz="4000" dirty="0"/>
          </a:p>
        </p:txBody>
      </p:sp>
      <p:pic>
        <p:nvPicPr>
          <p:cNvPr id="67" name="Рисунок 66" descr="logo.png"/>
          <p:cNvPicPr>
            <a:picLocks noChangeAspect="1"/>
          </p:cNvPicPr>
          <p:nvPr/>
        </p:nvPicPr>
        <p:blipFill>
          <a:blip r:embed="rId3" cstate="print"/>
          <a:stretch>
            <a:fillRect/>
          </a:stretch>
        </p:blipFill>
        <p:spPr>
          <a:xfrm>
            <a:off x="7364410" y="6371774"/>
            <a:ext cx="1779595" cy="486229"/>
          </a:xfrm>
          <a:prstGeom prst="rect">
            <a:avLst/>
          </a:prstGeom>
        </p:spPr>
      </p:pic>
      <p:cxnSp>
        <p:nvCxnSpPr>
          <p:cNvPr id="49" name="Прямая со стрелкой 48"/>
          <p:cNvCxnSpPr>
            <a:stCxn id="41" idx="2"/>
            <a:endCxn id="65" idx="0"/>
          </p:cNvCxnSpPr>
          <p:nvPr/>
        </p:nvCxnSpPr>
        <p:spPr>
          <a:xfrm rot="5400000">
            <a:off x="642396" y="5374908"/>
            <a:ext cx="846312" cy="2496"/>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58" name="Прямая со стрелкой 57"/>
          <p:cNvCxnSpPr>
            <a:stCxn id="38" idx="2"/>
            <a:endCxn id="61" idx="0"/>
          </p:cNvCxnSpPr>
          <p:nvPr/>
        </p:nvCxnSpPr>
        <p:spPr>
          <a:xfrm rot="5400000">
            <a:off x="2715762" y="5374182"/>
            <a:ext cx="843409" cy="31524"/>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64" name="Прямая со стрелкой 63"/>
          <p:cNvCxnSpPr/>
          <p:nvPr/>
        </p:nvCxnSpPr>
        <p:spPr>
          <a:xfrm rot="5400000">
            <a:off x="381828" y="3255005"/>
            <a:ext cx="1487248" cy="167640"/>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69" name="Прямая со стрелкой 68"/>
          <p:cNvCxnSpPr/>
          <p:nvPr/>
        </p:nvCxnSpPr>
        <p:spPr>
          <a:xfrm rot="10800000" flipV="1">
            <a:off x="1041633" y="2438402"/>
            <a:ext cx="2064424" cy="1644045"/>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5" name="Прямая со стрелкой 74"/>
          <p:cNvCxnSpPr>
            <a:endCxn id="44" idx="3"/>
          </p:cNvCxnSpPr>
          <p:nvPr/>
        </p:nvCxnSpPr>
        <p:spPr>
          <a:xfrm rot="10800000" flipV="1">
            <a:off x="5867400" y="1645920"/>
            <a:ext cx="1752600" cy="603965"/>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78" name="Прямая со стрелкой 77"/>
          <p:cNvCxnSpPr>
            <a:stCxn id="37" idx="1"/>
            <a:endCxn id="39" idx="3"/>
          </p:cNvCxnSpPr>
          <p:nvPr/>
        </p:nvCxnSpPr>
        <p:spPr>
          <a:xfrm rot="10800000" flipV="1">
            <a:off x="5882640" y="3566160"/>
            <a:ext cx="1615440" cy="131525"/>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5" name="Прямая со стрелкой 84"/>
          <p:cNvCxnSpPr>
            <a:stCxn id="38" idx="3"/>
            <a:endCxn id="39" idx="1"/>
          </p:cNvCxnSpPr>
          <p:nvPr/>
        </p:nvCxnSpPr>
        <p:spPr>
          <a:xfrm flipV="1">
            <a:off x="3579948" y="3697685"/>
            <a:ext cx="1693098" cy="843835"/>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9" name="Прямая со стрелкой 88"/>
          <p:cNvCxnSpPr>
            <a:stCxn id="38" idx="3"/>
            <a:endCxn id="44" idx="1"/>
          </p:cNvCxnSpPr>
          <p:nvPr/>
        </p:nvCxnSpPr>
        <p:spPr>
          <a:xfrm flipV="1">
            <a:off x="3579948" y="2249885"/>
            <a:ext cx="1677858" cy="2291635"/>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pic>
        <p:nvPicPr>
          <p:cNvPr id="34" name="Рисунок 33" descr="монитор2.png"/>
          <p:cNvPicPr>
            <a:picLocks noChangeAspect="1"/>
          </p:cNvPicPr>
          <p:nvPr/>
        </p:nvPicPr>
        <p:blipFill>
          <a:blip r:embed="rId4" cstate="print"/>
          <a:stretch>
            <a:fillRect/>
          </a:stretch>
        </p:blipFill>
        <p:spPr>
          <a:xfrm>
            <a:off x="701040" y="1722120"/>
            <a:ext cx="853440" cy="853440"/>
          </a:xfrm>
          <a:prstGeom prst="rect">
            <a:avLst/>
          </a:prstGeom>
        </p:spPr>
      </p:pic>
      <p:pic>
        <p:nvPicPr>
          <p:cNvPr id="35" name="Рисунок 34" descr="монитор2.png"/>
          <p:cNvPicPr>
            <a:picLocks noChangeAspect="1"/>
          </p:cNvPicPr>
          <p:nvPr/>
        </p:nvPicPr>
        <p:blipFill>
          <a:blip r:embed="rId4" cstate="print"/>
          <a:stretch>
            <a:fillRect/>
          </a:stretch>
        </p:blipFill>
        <p:spPr>
          <a:xfrm>
            <a:off x="2804160" y="1661160"/>
            <a:ext cx="853440" cy="853440"/>
          </a:xfrm>
          <a:prstGeom prst="rect">
            <a:avLst/>
          </a:prstGeom>
        </p:spPr>
      </p:pic>
      <p:pic>
        <p:nvPicPr>
          <p:cNvPr id="36" name="Рисунок 35" descr="монитор2.png"/>
          <p:cNvPicPr>
            <a:picLocks noChangeAspect="1"/>
          </p:cNvPicPr>
          <p:nvPr/>
        </p:nvPicPr>
        <p:blipFill>
          <a:blip r:embed="rId4" cstate="print"/>
          <a:stretch>
            <a:fillRect/>
          </a:stretch>
        </p:blipFill>
        <p:spPr>
          <a:xfrm>
            <a:off x="7498080" y="1173480"/>
            <a:ext cx="853440" cy="853440"/>
          </a:xfrm>
          <a:prstGeom prst="rect">
            <a:avLst/>
          </a:prstGeom>
        </p:spPr>
      </p:pic>
      <p:pic>
        <p:nvPicPr>
          <p:cNvPr id="37" name="Рисунок 36" descr="монитор2.png"/>
          <p:cNvPicPr>
            <a:picLocks noChangeAspect="1"/>
          </p:cNvPicPr>
          <p:nvPr/>
        </p:nvPicPr>
        <p:blipFill>
          <a:blip r:embed="rId4" cstate="print"/>
          <a:stretch>
            <a:fillRect/>
          </a:stretch>
        </p:blipFill>
        <p:spPr>
          <a:xfrm>
            <a:off x="7498080" y="3139440"/>
            <a:ext cx="853440" cy="853440"/>
          </a:xfrm>
          <a:prstGeom prst="rect">
            <a:avLst/>
          </a:prstGeom>
        </p:spPr>
      </p:pic>
      <p:pic>
        <p:nvPicPr>
          <p:cNvPr id="38" name="Рисунок 37" descr="монитор2.png"/>
          <p:cNvPicPr>
            <a:picLocks noChangeAspect="1"/>
          </p:cNvPicPr>
          <p:nvPr/>
        </p:nvPicPr>
        <p:blipFill>
          <a:blip r:embed="rId4" cstate="print"/>
          <a:stretch>
            <a:fillRect/>
          </a:stretch>
        </p:blipFill>
        <p:spPr>
          <a:xfrm>
            <a:off x="2726508" y="4114800"/>
            <a:ext cx="853440" cy="853440"/>
          </a:xfrm>
          <a:prstGeom prst="rect">
            <a:avLst/>
          </a:prstGeom>
        </p:spPr>
      </p:pic>
      <p:pic>
        <p:nvPicPr>
          <p:cNvPr id="41" name="Рисунок 40" descr="монитор2.png"/>
          <p:cNvPicPr>
            <a:picLocks noChangeAspect="1"/>
          </p:cNvPicPr>
          <p:nvPr/>
        </p:nvPicPr>
        <p:blipFill>
          <a:blip r:embed="rId4" cstate="print"/>
          <a:stretch>
            <a:fillRect/>
          </a:stretch>
        </p:blipFill>
        <p:spPr>
          <a:xfrm>
            <a:off x="640080" y="4099560"/>
            <a:ext cx="853440" cy="853440"/>
          </a:xfrm>
          <a:prstGeom prst="rect">
            <a:avLst/>
          </a:prstGeom>
        </p:spPr>
      </p:pic>
      <p:pic>
        <p:nvPicPr>
          <p:cNvPr id="46" name="Рисунок 45" descr="монитор2.png"/>
          <p:cNvPicPr>
            <a:picLocks noChangeAspect="1"/>
          </p:cNvPicPr>
          <p:nvPr/>
        </p:nvPicPr>
        <p:blipFill>
          <a:blip r:embed="rId4" cstate="print"/>
          <a:stretch>
            <a:fillRect/>
          </a:stretch>
        </p:blipFill>
        <p:spPr>
          <a:xfrm>
            <a:off x="7406640" y="5471160"/>
            <a:ext cx="853440" cy="853440"/>
          </a:xfrm>
          <a:prstGeom prst="rect">
            <a:avLst/>
          </a:prstGeom>
        </p:spPr>
      </p:pic>
      <p:pic>
        <p:nvPicPr>
          <p:cNvPr id="61" name="Рисунок 60" descr="адресный прибор.jpg"/>
          <p:cNvPicPr>
            <a:picLocks noChangeAspect="1"/>
          </p:cNvPicPr>
          <p:nvPr/>
        </p:nvPicPr>
        <p:blipFill>
          <a:blip r:embed="rId5" cstate="print"/>
          <a:stretch>
            <a:fillRect/>
          </a:stretch>
        </p:blipFill>
        <p:spPr>
          <a:xfrm>
            <a:off x="2631523" y="5811649"/>
            <a:ext cx="980361" cy="789191"/>
          </a:xfrm>
          <a:prstGeom prst="rect">
            <a:avLst/>
          </a:prstGeom>
        </p:spPr>
      </p:pic>
      <p:pic>
        <p:nvPicPr>
          <p:cNvPr id="65" name="Рисунок 64" descr="адресный прибор.jpg"/>
          <p:cNvPicPr>
            <a:picLocks noChangeAspect="1"/>
          </p:cNvPicPr>
          <p:nvPr/>
        </p:nvPicPr>
        <p:blipFill>
          <a:blip r:embed="rId5" cstate="print"/>
          <a:stretch>
            <a:fillRect/>
          </a:stretch>
        </p:blipFill>
        <p:spPr>
          <a:xfrm>
            <a:off x="574123" y="5799312"/>
            <a:ext cx="980361" cy="789191"/>
          </a:xfrm>
          <a:prstGeom prst="rect">
            <a:avLst/>
          </a:prstGeom>
        </p:spPr>
      </p:pic>
      <p:pic>
        <p:nvPicPr>
          <p:cNvPr id="50" name="Рисунок 49" descr="компьютер5.png"/>
          <p:cNvPicPr>
            <a:picLocks noChangeAspect="1"/>
          </p:cNvPicPr>
          <p:nvPr/>
        </p:nvPicPr>
        <p:blipFill>
          <a:blip r:embed="rId2" cstate="print"/>
          <a:stretch>
            <a:fillRect/>
          </a:stretch>
        </p:blipFill>
        <p:spPr>
          <a:xfrm>
            <a:off x="5181606" y="4799334"/>
            <a:ext cx="609599" cy="9918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1" name="TextBox 50"/>
          <p:cNvSpPr txBox="1"/>
          <p:nvPr/>
        </p:nvSpPr>
        <p:spPr>
          <a:xfrm>
            <a:off x="4825818" y="4493182"/>
            <a:ext cx="1133027" cy="327782"/>
          </a:xfrm>
          <a:prstGeom prst="rect">
            <a:avLst/>
          </a:prstGeom>
          <a:noFill/>
        </p:spPr>
        <p:txBody>
          <a:bodyPr wrap="square" rtlCol="0">
            <a:spAutoFit/>
          </a:bodyPr>
          <a:lstStyle/>
          <a:p>
            <a:pPr algn="l"/>
            <a:r>
              <a:rPr lang="en-US" b="1" i="1" dirty="0" smtClean="0">
                <a:solidFill>
                  <a:schemeClr val="tx1"/>
                </a:solidFill>
              </a:rPr>
              <a:t>ActiveX</a:t>
            </a:r>
            <a:endParaRPr lang="ru-RU" b="1" i="1" dirty="0">
              <a:solidFill>
                <a:schemeClr val="tx1"/>
              </a:solidFill>
            </a:endParaRPr>
          </a:p>
        </p:txBody>
      </p:sp>
      <p:cxnSp>
        <p:nvCxnSpPr>
          <p:cNvPr id="52" name="Прямая со стрелкой 51"/>
          <p:cNvCxnSpPr>
            <a:stCxn id="46" idx="1"/>
            <a:endCxn id="50" idx="3"/>
          </p:cNvCxnSpPr>
          <p:nvPr/>
        </p:nvCxnSpPr>
        <p:spPr>
          <a:xfrm rot="10800000">
            <a:off x="5791200" y="5295267"/>
            <a:ext cx="1615440" cy="602614"/>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53" name="Прямая со стрелкой 52"/>
          <p:cNvCxnSpPr>
            <a:stCxn id="38" idx="3"/>
            <a:endCxn id="50" idx="1"/>
          </p:cNvCxnSpPr>
          <p:nvPr/>
        </p:nvCxnSpPr>
        <p:spPr>
          <a:xfrm>
            <a:off x="3579948" y="4541520"/>
            <a:ext cx="1601658" cy="753748"/>
          </a:xfrm>
          <a:prstGeom prst="straightConnector1">
            <a:avLst/>
          </a:prstGeom>
          <a:ln>
            <a:solidFill>
              <a:schemeClr val="tx1"/>
            </a:solidFill>
            <a:headEnd type="triangle"/>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
          <p:cNvSpPr/>
          <p:nvPr/>
        </p:nvSpPr>
        <p:spPr>
          <a:xfrm>
            <a:off x="407124" y="2301240"/>
            <a:ext cx="8540106" cy="3104136"/>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cxnSp>
        <p:nvCxnSpPr>
          <p:cNvPr id="68" name="Straight Arrow Connector 18"/>
          <p:cNvCxnSpPr>
            <a:stCxn id="33" idx="0"/>
            <a:endCxn id="18" idx="2"/>
          </p:cNvCxnSpPr>
          <p:nvPr/>
        </p:nvCxnSpPr>
        <p:spPr>
          <a:xfrm rot="5400000" flipH="1" flipV="1">
            <a:off x="963891" y="4017097"/>
            <a:ext cx="858647" cy="17741"/>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28" name="Рисунок 27" descr="logo.png"/>
          <p:cNvPicPr>
            <a:picLocks noChangeAspect="1"/>
          </p:cNvPicPr>
          <p:nvPr/>
        </p:nvPicPr>
        <p:blipFill>
          <a:blip r:embed="rId2" cstate="print"/>
          <a:stretch>
            <a:fillRect/>
          </a:stretch>
        </p:blipFill>
        <p:spPr>
          <a:xfrm>
            <a:off x="7364410" y="6371774"/>
            <a:ext cx="1779595" cy="486229"/>
          </a:xfrm>
          <a:prstGeom prst="rect">
            <a:avLst/>
          </a:prstGeom>
        </p:spPr>
      </p:pic>
      <p:sp>
        <p:nvSpPr>
          <p:cNvPr id="27" name="Заголовок 1"/>
          <p:cNvSpPr>
            <a:spLocks noGrp="1"/>
          </p:cNvSpPr>
          <p:nvPr>
            <p:ph type="title"/>
          </p:nvPr>
        </p:nvSpPr>
        <p:spPr>
          <a:xfrm>
            <a:off x="334963" y="336553"/>
            <a:ext cx="8382000" cy="1329595"/>
          </a:xfrm>
        </p:spPr>
        <p:txBody>
          <a:bodyPr/>
          <a:lstStyle/>
          <a:p>
            <a:r>
              <a:rPr lang="ru-RU" sz="3200" dirty="0" smtClean="0"/>
              <a:t>Интеграция в другие системы</a:t>
            </a:r>
            <a:r>
              <a:rPr lang="en-US" sz="3200" dirty="0" smtClean="0"/>
              <a:t>. </a:t>
            </a:r>
            <a:br>
              <a:rPr lang="en-US" sz="3200" dirty="0" smtClean="0"/>
            </a:br>
            <a:r>
              <a:rPr lang="en-US" sz="3200" dirty="0" smtClean="0">
                <a:effectLst/>
                <a:latin typeface="Segoe Semibold" pitchFamily="34" charset="0"/>
              </a:rPr>
              <a:t>SCADA </a:t>
            </a:r>
            <a:r>
              <a:rPr lang="en-US" sz="3200" dirty="0">
                <a:effectLst/>
                <a:latin typeface="Segoe Semibold" pitchFamily="34" charset="0"/>
              </a:rPr>
              <a:t>Trace Mode</a:t>
            </a:r>
            <a:r>
              <a:rPr lang="en-US" sz="3200" dirty="0">
                <a:effectLst/>
                <a:latin typeface="Arial" charset="0"/>
              </a:rPr>
              <a:t/>
            </a:r>
            <a:br>
              <a:rPr lang="en-US" sz="3200" dirty="0">
                <a:effectLst/>
                <a:latin typeface="Arial" charset="0"/>
              </a:rPr>
            </a:br>
            <a:endParaRPr lang="ru-RU" sz="3200" dirty="0">
              <a:effectLst>
                <a:outerShdw blurRad="38100" dist="38100" dir="2700000" algn="tl">
                  <a:srgbClr val="000000">
                    <a:alpha val="43137"/>
                  </a:srgbClr>
                </a:outerShdw>
              </a:effectLst>
            </a:endParaRPr>
          </a:p>
        </p:txBody>
      </p:sp>
      <p:sp>
        <p:nvSpPr>
          <p:cNvPr id="35" name="TextBox 34"/>
          <p:cNvSpPr txBox="1"/>
          <p:nvPr/>
        </p:nvSpPr>
        <p:spPr>
          <a:xfrm>
            <a:off x="1967263" y="2706924"/>
            <a:ext cx="3798476" cy="327782"/>
          </a:xfrm>
          <a:prstGeom prst="rect">
            <a:avLst/>
          </a:prstGeom>
          <a:noFill/>
        </p:spPr>
        <p:txBody>
          <a:bodyPr wrap="none" rtlCol="0">
            <a:spAutoFit/>
          </a:bodyPr>
          <a:lstStyle/>
          <a:p>
            <a:r>
              <a:rPr lang="ru-RU" b="1" dirty="0" smtClean="0">
                <a:solidFill>
                  <a:schemeClr val="tx1"/>
                </a:solidFill>
              </a:rPr>
              <a:t>Собственный протокол обмена</a:t>
            </a:r>
            <a:endParaRPr lang="ru-RU" b="1" dirty="0">
              <a:solidFill>
                <a:schemeClr val="tx1"/>
              </a:solidFill>
            </a:endParaRPr>
          </a:p>
        </p:txBody>
      </p:sp>
      <p:cxnSp>
        <p:nvCxnSpPr>
          <p:cNvPr id="20" name="Straight Arrow Connector 18"/>
          <p:cNvCxnSpPr>
            <a:stCxn id="18" idx="3"/>
          </p:cNvCxnSpPr>
          <p:nvPr/>
        </p:nvCxnSpPr>
        <p:spPr>
          <a:xfrm>
            <a:off x="1828800" y="3169923"/>
            <a:ext cx="4236720" cy="1588"/>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grpSp>
        <p:nvGrpSpPr>
          <p:cNvPr id="41" name="Группа 40"/>
          <p:cNvGrpSpPr/>
          <p:nvPr/>
        </p:nvGrpSpPr>
        <p:grpSpPr>
          <a:xfrm>
            <a:off x="6072851" y="2337505"/>
            <a:ext cx="2744166" cy="2744167"/>
            <a:chOff x="6072851" y="2418143"/>
            <a:chExt cx="2744166" cy="2744166"/>
          </a:xfrm>
        </p:grpSpPr>
        <p:pic>
          <p:nvPicPr>
            <p:cNvPr id="23" name="Рисунок 22" descr="Dell Display.png"/>
            <p:cNvPicPr>
              <a:picLocks noChangeAspect="1"/>
            </p:cNvPicPr>
            <p:nvPr/>
          </p:nvPicPr>
          <p:blipFill>
            <a:blip r:embed="rId3" cstate="print"/>
            <a:stretch>
              <a:fillRect/>
            </a:stretch>
          </p:blipFill>
          <p:spPr>
            <a:xfrm>
              <a:off x="6072851" y="2418143"/>
              <a:ext cx="2744166" cy="2744166"/>
            </a:xfrm>
            <a:prstGeom prst="rect">
              <a:avLst/>
            </a:prstGeom>
          </p:spPr>
        </p:pic>
        <p:sp>
          <p:nvSpPr>
            <p:cNvPr id="24" name="Скругленный прямоугольник 23"/>
            <p:cNvSpPr/>
            <p:nvPr/>
          </p:nvSpPr>
          <p:spPr>
            <a:xfrm>
              <a:off x="6346464" y="3003304"/>
              <a:ext cx="912305" cy="763879"/>
            </a:xfrm>
            <a:prstGeom prst="roundRect">
              <a:avLst>
                <a:gd name="adj" fmla="val 10000"/>
              </a:avLst>
            </a:prstGeom>
            <a:blipFill rotWithShape="0">
              <a:blip r:embed="rId4" cstate="print"/>
              <a:stretch>
                <a:fillRect/>
              </a:stretch>
            </a:blipFill>
            <a:ln>
              <a:noFill/>
            </a:ln>
            <a:effectLst/>
            <a:scene3d>
              <a:camera prst="orthographicFront">
                <a:rot lat="0" lon="0" rev="0"/>
              </a:camera>
              <a:lightRig rig="glow" dir="t">
                <a:rot lat="0" lon="0" rev="14100000"/>
              </a:lightRig>
            </a:scene3d>
            <a:sp3d prstMaterial="softEdge">
              <a:bevelT w="127000" prst="artDeco"/>
            </a:sp3d>
          </p:spPr>
          <p:style>
            <a:lnRef idx="0">
              <a:schemeClr val="lt2">
                <a:hueOff val="0"/>
                <a:satOff val="0"/>
                <a:lumOff val="0"/>
                <a:alphaOff val="0"/>
              </a:schemeClr>
            </a:lnRef>
            <a:fillRef idx="3">
              <a:scrgbClr r="0" g="0" b="0"/>
            </a:fillRef>
            <a:effectRef idx="2">
              <a:schemeClr val="dk2">
                <a:tint val="50000"/>
                <a:hueOff val="0"/>
                <a:satOff val="0"/>
                <a:lumOff val="0"/>
                <a:alphaOff val="0"/>
              </a:schemeClr>
            </a:effectRef>
            <a:fontRef idx="minor">
              <a:schemeClr val="lt2">
                <a:hueOff val="0"/>
                <a:satOff val="0"/>
                <a:lumOff val="0"/>
                <a:alphaOff val="0"/>
              </a:schemeClr>
            </a:fontRef>
          </p:style>
        </p:sp>
        <p:sp>
          <p:nvSpPr>
            <p:cNvPr id="25" name="Скругленный прямоугольник 24"/>
            <p:cNvSpPr/>
            <p:nvPr/>
          </p:nvSpPr>
          <p:spPr>
            <a:xfrm>
              <a:off x="7616217" y="3014879"/>
              <a:ext cx="912305" cy="763879"/>
            </a:xfrm>
            <a:prstGeom prst="roundRect">
              <a:avLst>
                <a:gd name="adj" fmla="val 10000"/>
              </a:avLst>
            </a:prstGeom>
            <a:blipFill rotWithShape="0">
              <a:blip r:embed="rId5" cstate="print"/>
              <a:stretch>
                <a:fillRect/>
              </a:stretch>
            </a:blipFill>
            <a:ln>
              <a:noFill/>
            </a:ln>
            <a:effectLst/>
            <a:scene3d>
              <a:camera prst="orthographicFront">
                <a:rot lat="0" lon="0" rev="0"/>
              </a:camera>
              <a:lightRig rig="glow" dir="t">
                <a:rot lat="0" lon="0" rev="14100000"/>
              </a:lightRig>
            </a:scene3d>
            <a:sp3d prstMaterial="softEdge">
              <a:bevelT w="127000" prst="artDeco"/>
            </a:sp3d>
          </p:spPr>
          <p:style>
            <a:lnRef idx="0">
              <a:schemeClr val="lt2">
                <a:hueOff val="0"/>
                <a:satOff val="0"/>
                <a:lumOff val="0"/>
                <a:alphaOff val="0"/>
              </a:schemeClr>
            </a:lnRef>
            <a:fillRef idx="3">
              <a:scrgbClr r="0" g="0" b="0"/>
            </a:fillRef>
            <a:effectRef idx="2">
              <a:schemeClr val="dk2">
                <a:tint val="50000"/>
                <a:hueOff val="0"/>
                <a:satOff val="0"/>
                <a:lumOff val="0"/>
                <a:alphaOff val="0"/>
              </a:schemeClr>
            </a:effectRef>
            <a:fontRef idx="minor">
              <a:schemeClr val="lt2">
                <a:hueOff val="0"/>
                <a:satOff val="0"/>
                <a:lumOff val="0"/>
                <a:alphaOff val="0"/>
              </a:schemeClr>
            </a:fontRef>
          </p:style>
        </p:sp>
        <p:sp>
          <p:nvSpPr>
            <p:cNvPr id="26" name="Скругленный прямоугольник 25"/>
            <p:cNvSpPr/>
            <p:nvPr/>
          </p:nvSpPr>
          <p:spPr>
            <a:xfrm>
              <a:off x="7624331" y="3778808"/>
              <a:ext cx="912305" cy="763879"/>
            </a:xfrm>
            <a:prstGeom prst="roundRect">
              <a:avLst>
                <a:gd name="adj" fmla="val 10000"/>
              </a:avLst>
            </a:prstGeom>
            <a:blipFill rotWithShape="0">
              <a:blip r:embed="rId6" cstate="print"/>
              <a:stretch>
                <a:fillRect/>
              </a:stretch>
            </a:blipFill>
            <a:ln>
              <a:noFill/>
            </a:ln>
            <a:effectLst/>
            <a:scene3d>
              <a:camera prst="orthographicFront">
                <a:rot lat="0" lon="0" rev="0"/>
              </a:camera>
              <a:lightRig rig="glow" dir="t">
                <a:rot lat="0" lon="0" rev="14100000"/>
              </a:lightRig>
            </a:scene3d>
            <a:sp3d prstMaterial="softEdge">
              <a:bevelT w="127000" prst="artDeco"/>
            </a:sp3d>
          </p:spPr>
          <p:style>
            <a:lnRef idx="0">
              <a:schemeClr val="lt2">
                <a:hueOff val="0"/>
                <a:satOff val="0"/>
                <a:lumOff val="0"/>
                <a:alphaOff val="0"/>
              </a:schemeClr>
            </a:lnRef>
            <a:fillRef idx="3">
              <a:scrgbClr r="0" g="0" b="0"/>
            </a:fillRef>
            <a:effectRef idx="2">
              <a:schemeClr val="dk2">
                <a:tint val="50000"/>
                <a:hueOff val="0"/>
                <a:satOff val="0"/>
                <a:lumOff val="0"/>
                <a:alphaOff val="0"/>
              </a:schemeClr>
            </a:effectRef>
            <a:fontRef idx="minor">
              <a:schemeClr val="lt2">
                <a:hueOff val="0"/>
                <a:satOff val="0"/>
                <a:lumOff val="0"/>
                <a:alphaOff val="0"/>
              </a:schemeClr>
            </a:fontRef>
          </p:style>
        </p:sp>
        <p:sp>
          <p:nvSpPr>
            <p:cNvPr id="30" name="Скругленный прямоугольник 29"/>
            <p:cNvSpPr/>
            <p:nvPr/>
          </p:nvSpPr>
          <p:spPr>
            <a:xfrm>
              <a:off x="6347656" y="3755659"/>
              <a:ext cx="912305" cy="763879"/>
            </a:xfrm>
            <a:prstGeom prst="roundRect">
              <a:avLst>
                <a:gd name="adj" fmla="val 10000"/>
              </a:avLst>
            </a:prstGeom>
            <a:blipFill rotWithShape="0">
              <a:blip r:embed="rId7" cstate="print"/>
              <a:stretch>
                <a:fillRect/>
              </a:stretch>
            </a:blipFill>
            <a:ln>
              <a:noFill/>
            </a:ln>
            <a:effectLst/>
            <a:scene3d>
              <a:camera prst="orthographicFront">
                <a:rot lat="0" lon="0" rev="0"/>
              </a:camera>
              <a:lightRig rig="glow" dir="t">
                <a:rot lat="0" lon="0" rev="14100000"/>
              </a:lightRig>
            </a:scene3d>
            <a:sp3d prstMaterial="softEdge">
              <a:bevelT w="127000" prst="artDeco"/>
            </a:sp3d>
          </p:spPr>
          <p:style>
            <a:lnRef idx="0">
              <a:schemeClr val="lt2">
                <a:hueOff val="0"/>
                <a:satOff val="0"/>
                <a:lumOff val="0"/>
                <a:alphaOff val="0"/>
              </a:schemeClr>
            </a:lnRef>
            <a:fillRef idx="3">
              <a:scrgbClr r="0" g="0" b="0"/>
            </a:fillRef>
            <a:effectRef idx="2">
              <a:schemeClr val="dk2">
                <a:tint val="50000"/>
                <a:hueOff val="0"/>
                <a:satOff val="0"/>
                <a:lumOff val="0"/>
                <a:alphaOff val="0"/>
              </a:schemeClr>
            </a:effectRef>
            <a:fontRef idx="minor">
              <a:schemeClr val="lt2">
                <a:hueOff val="0"/>
                <a:satOff val="0"/>
                <a:lumOff val="0"/>
                <a:alphaOff val="0"/>
              </a:schemeClr>
            </a:fontRef>
          </p:style>
        </p:sp>
      </p:grpSp>
      <p:sp>
        <p:nvSpPr>
          <p:cNvPr id="17" name="TextBox 16"/>
          <p:cNvSpPr txBox="1"/>
          <p:nvPr/>
        </p:nvSpPr>
        <p:spPr>
          <a:xfrm>
            <a:off x="6579312" y="2362204"/>
            <a:ext cx="1595565" cy="353943"/>
          </a:xfrm>
          <a:prstGeom prst="rect">
            <a:avLst/>
          </a:prstGeom>
          <a:noFill/>
        </p:spPr>
        <p:txBody>
          <a:bodyPr wrap="none" rtlCol="0">
            <a:spAutoFit/>
          </a:bodyPr>
          <a:lstStyle/>
          <a:p>
            <a:r>
              <a:rPr lang="en-US" sz="2000" b="1" dirty="0" smtClean="0"/>
              <a:t>Trace Mode</a:t>
            </a:r>
            <a:endParaRPr lang="ru-RU" sz="2000" b="1" dirty="0"/>
          </a:p>
        </p:txBody>
      </p:sp>
      <p:pic>
        <p:nvPicPr>
          <p:cNvPr id="18" name="Рисунок 17" descr="монитор2.png"/>
          <p:cNvPicPr>
            <a:picLocks noChangeAspect="1"/>
          </p:cNvPicPr>
          <p:nvPr/>
        </p:nvPicPr>
        <p:blipFill>
          <a:blip r:embed="rId8" cstate="print"/>
          <a:stretch>
            <a:fillRect/>
          </a:stretch>
        </p:blipFill>
        <p:spPr>
          <a:xfrm>
            <a:off x="975360" y="2743200"/>
            <a:ext cx="853440" cy="853440"/>
          </a:xfrm>
          <a:prstGeom prst="rect">
            <a:avLst/>
          </a:prstGeom>
        </p:spPr>
      </p:pic>
      <p:pic>
        <p:nvPicPr>
          <p:cNvPr id="33" name="Рисунок 32" descr="адресный прибор.jpg"/>
          <p:cNvPicPr>
            <a:picLocks noChangeAspect="1"/>
          </p:cNvPicPr>
          <p:nvPr/>
        </p:nvPicPr>
        <p:blipFill>
          <a:blip r:embed="rId9" cstate="print"/>
          <a:stretch>
            <a:fillRect/>
          </a:stretch>
        </p:blipFill>
        <p:spPr>
          <a:xfrm>
            <a:off x="894162" y="4455289"/>
            <a:ext cx="980361" cy="78919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Рисунок 27" descr="logo.png"/>
          <p:cNvPicPr>
            <a:picLocks noChangeAspect="1"/>
          </p:cNvPicPr>
          <p:nvPr/>
        </p:nvPicPr>
        <p:blipFill>
          <a:blip r:embed="rId2" cstate="print"/>
          <a:stretch>
            <a:fillRect/>
          </a:stretch>
        </p:blipFill>
        <p:spPr>
          <a:xfrm>
            <a:off x="7364410" y="6371774"/>
            <a:ext cx="1779595" cy="486229"/>
          </a:xfrm>
          <a:prstGeom prst="rect">
            <a:avLst/>
          </a:prstGeom>
        </p:spPr>
      </p:pic>
      <p:sp>
        <p:nvSpPr>
          <p:cNvPr id="27" name="Заголовок 1"/>
          <p:cNvSpPr>
            <a:spLocks noGrp="1"/>
          </p:cNvSpPr>
          <p:nvPr>
            <p:ph type="title"/>
          </p:nvPr>
        </p:nvSpPr>
        <p:spPr>
          <a:xfrm>
            <a:off x="334963" y="336553"/>
            <a:ext cx="8382000" cy="1329595"/>
          </a:xfrm>
        </p:spPr>
        <p:txBody>
          <a:bodyPr/>
          <a:lstStyle/>
          <a:p>
            <a:r>
              <a:rPr lang="ru-RU" sz="3200" dirty="0" smtClean="0"/>
              <a:t>Интеграция в другие системы</a:t>
            </a:r>
            <a:r>
              <a:rPr lang="en-US" sz="3200" dirty="0" smtClean="0"/>
              <a:t>. </a:t>
            </a:r>
            <a:br>
              <a:rPr lang="en-US" sz="3200" dirty="0" smtClean="0"/>
            </a:br>
            <a:r>
              <a:rPr lang="en-US" sz="3200" dirty="0" smtClean="0">
                <a:effectLst/>
                <a:latin typeface="Segoe Semibold" pitchFamily="34" charset="0"/>
              </a:rPr>
              <a:t>SCADA </a:t>
            </a:r>
            <a:r>
              <a:rPr lang="en-US" sz="3200" dirty="0">
                <a:effectLst/>
                <a:latin typeface="Segoe Semibold" pitchFamily="34" charset="0"/>
              </a:rPr>
              <a:t>Trace Mode</a:t>
            </a:r>
            <a:r>
              <a:rPr lang="en-US" sz="3200" dirty="0">
                <a:effectLst/>
                <a:latin typeface="Arial" charset="0"/>
              </a:rPr>
              <a:t/>
            </a:r>
            <a:br>
              <a:rPr lang="en-US" sz="3200" dirty="0">
                <a:effectLst/>
                <a:latin typeface="Arial" charset="0"/>
              </a:rPr>
            </a:br>
            <a:endParaRPr lang="ru-RU" sz="3200" dirty="0">
              <a:effectLst>
                <a:outerShdw blurRad="38100" dist="38100" dir="2700000" algn="tl">
                  <a:srgbClr val="000000">
                    <a:alpha val="43137"/>
                  </a:srgbClr>
                </a:outerShdw>
              </a:effectLst>
            </a:endParaRPr>
          </a:p>
        </p:txBody>
      </p:sp>
      <p:pic>
        <p:nvPicPr>
          <p:cNvPr id="21" name="Рисунок 20" descr="capture_07072011_163521.jpg"/>
          <p:cNvPicPr>
            <a:picLocks noChangeAspect="1"/>
          </p:cNvPicPr>
          <p:nvPr/>
        </p:nvPicPr>
        <p:blipFill>
          <a:blip r:embed="rId3" cstate="print"/>
          <a:stretch>
            <a:fillRect/>
          </a:stretch>
        </p:blipFill>
        <p:spPr>
          <a:xfrm>
            <a:off x="289560" y="1242061"/>
            <a:ext cx="8132064" cy="508254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ounded Rectangle 6"/>
          <p:cNvSpPr/>
          <p:nvPr/>
        </p:nvSpPr>
        <p:spPr>
          <a:xfrm>
            <a:off x="437605" y="1955802"/>
            <a:ext cx="8157028" cy="3119119"/>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pic>
        <p:nvPicPr>
          <p:cNvPr id="28" name="Рисунок 27" descr="logo.png"/>
          <p:cNvPicPr>
            <a:picLocks noChangeAspect="1"/>
          </p:cNvPicPr>
          <p:nvPr/>
        </p:nvPicPr>
        <p:blipFill>
          <a:blip r:embed="rId2" cstate="print"/>
          <a:stretch>
            <a:fillRect/>
          </a:stretch>
        </p:blipFill>
        <p:spPr>
          <a:xfrm>
            <a:off x="7364410" y="6371774"/>
            <a:ext cx="1779595" cy="486229"/>
          </a:xfrm>
          <a:prstGeom prst="rect">
            <a:avLst/>
          </a:prstGeom>
        </p:spPr>
      </p:pic>
      <p:sp>
        <p:nvSpPr>
          <p:cNvPr id="30" name="TextBox 29"/>
          <p:cNvSpPr txBox="1"/>
          <p:nvPr/>
        </p:nvSpPr>
        <p:spPr>
          <a:xfrm>
            <a:off x="2447998" y="2115457"/>
            <a:ext cx="3798476" cy="327782"/>
          </a:xfrm>
          <a:prstGeom prst="rect">
            <a:avLst/>
          </a:prstGeom>
          <a:noFill/>
        </p:spPr>
        <p:txBody>
          <a:bodyPr wrap="none" rtlCol="0">
            <a:spAutoFit/>
          </a:bodyPr>
          <a:lstStyle/>
          <a:p>
            <a:r>
              <a:rPr lang="ru-RU" b="1" dirty="0" smtClean="0">
                <a:solidFill>
                  <a:schemeClr val="tx1"/>
                </a:solidFill>
              </a:rPr>
              <a:t>Собственный протокол обмена</a:t>
            </a:r>
            <a:endParaRPr lang="ru-RU" b="1" dirty="0">
              <a:solidFill>
                <a:schemeClr val="tx1"/>
              </a:solidFill>
            </a:endParaRPr>
          </a:p>
        </p:txBody>
      </p:sp>
      <p:sp>
        <p:nvSpPr>
          <p:cNvPr id="26" name="Заголовок 1"/>
          <p:cNvSpPr txBox="1">
            <a:spLocks/>
          </p:cNvSpPr>
          <p:nvPr/>
        </p:nvSpPr>
        <p:spPr>
          <a:xfrm>
            <a:off x="334963" y="336554"/>
            <a:ext cx="8382000" cy="1329595"/>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ru-RU"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Интеграция в другие системы</a:t>
            </a: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 </a:t>
            </a:r>
            <a:b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b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Segoe Semibold" pitchFamily="34" charset="0"/>
                <a:ea typeface="+mn-ea"/>
                <a:cs typeface="Arial" charset="0"/>
              </a:rPr>
              <a:t>SCADA  </a:t>
            </a:r>
            <a:r>
              <a:rPr kumimoji="0" lang="ru-RU"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Segoe Semibold" pitchFamily="34" charset="0"/>
                <a:ea typeface="+mn-ea"/>
                <a:cs typeface="Arial" charset="0"/>
              </a:rPr>
              <a:t>Алгонт</a:t>
            </a: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Segoe Semibold" pitchFamily="34" charset="0"/>
                <a:ea typeface="+mn-ea"/>
                <a:cs typeface="Arial" charset="0"/>
              </a:rPr>
              <a:t> </a:t>
            </a:r>
            <a:r>
              <a:rPr kumimoji="0" lang="ru-RU" sz="3200" b="0" i="0" u="none" strike="noStrike" kern="1200" cap="none" spc="-150" normalizeH="0" baseline="0" noProof="0" dirty="0" err="1" smtClean="0">
                <a:ln w="3175">
                  <a:noFill/>
                </a:ln>
                <a:gradFill flip="none" rotWithShape="1">
                  <a:gsLst>
                    <a:gs pos="42000">
                      <a:srgbClr val="FFFFFF"/>
                    </a:gs>
                    <a:gs pos="80000">
                      <a:srgbClr val="9F9F9F"/>
                    </a:gs>
                  </a:gsLst>
                  <a:lin ang="5400000" scaled="0"/>
                  <a:tileRect/>
                </a:gradFill>
                <a:effectLst/>
                <a:uLnTx/>
                <a:uFillTx/>
                <a:latin typeface="Segoe Semibold" pitchFamily="34" charset="0"/>
                <a:ea typeface="+mn-ea"/>
                <a:cs typeface="Arial" charset="0"/>
              </a:rPr>
              <a:t>Ассад</a:t>
            </a: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Segoe Semibold" pitchFamily="34" charset="0"/>
                <a:ea typeface="+mn-ea"/>
                <a:cs typeface="Arial" charset="0"/>
              </a:rPr>
              <a:t>-M5</a:t>
            </a: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Arial" charset="0"/>
                <a:ea typeface="+mn-ea"/>
                <a:cs typeface="Arial" charset="0"/>
              </a:rPr>
              <a:t/>
            </a:r>
            <a:b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Arial" charset="0"/>
                <a:ea typeface="+mn-ea"/>
                <a:cs typeface="Arial" charset="0"/>
              </a:rPr>
            </a:br>
            <a:endParaRPr kumimoji="0" lang="ru-RU" sz="3200" b="0" i="0" u="none" strike="noStrike" kern="1200" cap="none" spc="-150" normalizeH="0" baseline="0" noProof="0" dirty="0">
              <a:ln w="3175">
                <a:noFill/>
              </a:ln>
              <a:gradFill flip="none" rotWithShape="1">
                <a:gsLst>
                  <a:gs pos="42000">
                    <a:srgbClr val="FFFFFF"/>
                  </a:gs>
                  <a:gs pos="80000">
                    <a:srgbClr val="9F9F9F"/>
                  </a:gs>
                </a:gsLst>
                <a:lin ang="5400000" scaled="0"/>
                <a:tileRect/>
              </a:gradFill>
              <a:effectLst>
                <a:outerShdw blurRad="38100" dist="38100" dir="2700000" algn="tl">
                  <a:srgbClr val="000000">
                    <a:alpha val="43137"/>
                  </a:srgbClr>
                </a:outerShdw>
              </a:effectLst>
              <a:uLnTx/>
              <a:uFillTx/>
              <a:latin typeface="+mj-lt"/>
              <a:ea typeface="+mn-ea"/>
              <a:cs typeface="Arial" charset="0"/>
            </a:endParaRPr>
          </a:p>
        </p:txBody>
      </p:sp>
      <p:cxnSp>
        <p:nvCxnSpPr>
          <p:cNvPr id="17" name="Straight Arrow Connector 18"/>
          <p:cNvCxnSpPr>
            <a:endCxn id="18" idx="3"/>
          </p:cNvCxnSpPr>
          <p:nvPr/>
        </p:nvCxnSpPr>
        <p:spPr>
          <a:xfrm rot="10800000">
            <a:off x="1600200" y="2580437"/>
            <a:ext cx="5318760" cy="10367"/>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7103183" y="2072640"/>
            <a:ext cx="1279325" cy="909480"/>
          </a:xfrm>
          <a:prstGeom prst="rect">
            <a:avLst/>
          </a:prstGeom>
          <a:noFill/>
        </p:spPr>
        <p:txBody>
          <a:bodyPr wrap="none" rtlCol="0">
            <a:spAutoFit/>
          </a:bodyPr>
          <a:lstStyle/>
          <a:p>
            <a:r>
              <a:rPr lang="en-US" b="1" dirty="0" smtClean="0">
                <a:latin typeface="Segoe Semibold" pitchFamily="34" charset="0"/>
              </a:rPr>
              <a:t>SCADA </a:t>
            </a:r>
          </a:p>
          <a:p>
            <a:r>
              <a:rPr lang="ru-RU" b="1" dirty="0" smtClean="0">
                <a:latin typeface="Segoe Semibold" pitchFamily="34" charset="0"/>
              </a:rPr>
              <a:t>Алгонт </a:t>
            </a:r>
            <a:endParaRPr lang="en-US" b="1" dirty="0" smtClean="0">
              <a:latin typeface="Segoe Semibold" pitchFamily="34" charset="0"/>
            </a:endParaRPr>
          </a:p>
          <a:p>
            <a:r>
              <a:rPr lang="ru-RU" b="1" dirty="0" err="1" smtClean="0">
                <a:latin typeface="Segoe Semibold" pitchFamily="34" charset="0"/>
              </a:rPr>
              <a:t>Ассад</a:t>
            </a:r>
            <a:r>
              <a:rPr lang="en-US" b="1" dirty="0" smtClean="0">
                <a:latin typeface="Segoe Semibold" pitchFamily="34" charset="0"/>
              </a:rPr>
              <a:t>-M5</a:t>
            </a:r>
            <a:endParaRPr lang="en-US" dirty="0" smtClean="0"/>
          </a:p>
        </p:txBody>
      </p:sp>
      <p:grpSp>
        <p:nvGrpSpPr>
          <p:cNvPr id="20" name="Группа 19"/>
          <p:cNvGrpSpPr/>
          <p:nvPr/>
        </p:nvGrpSpPr>
        <p:grpSpPr>
          <a:xfrm>
            <a:off x="665563" y="2148840"/>
            <a:ext cx="980361" cy="2529840"/>
            <a:chOff x="894158" y="2743200"/>
            <a:chExt cx="980361" cy="2501277"/>
          </a:xfrm>
        </p:grpSpPr>
        <p:cxnSp>
          <p:nvCxnSpPr>
            <p:cNvPr id="16" name="Straight Arrow Connector 18"/>
            <p:cNvCxnSpPr>
              <a:stCxn id="19" idx="0"/>
              <a:endCxn id="18" idx="2"/>
            </p:cNvCxnSpPr>
            <p:nvPr/>
          </p:nvCxnSpPr>
          <p:spPr>
            <a:xfrm rot="5400000" flipH="1" flipV="1">
              <a:off x="963886" y="4017094"/>
              <a:ext cx="858647" cy="17741"/>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18" name="Рисунок 17" descr="монитор2.png"/>
            <p:cNvPicPr>
              <a:picLocks noChangeAspect="1"/>
            </p:cNvPicPr>
            <p:nvPr/>
          </p:nvPicPr>
          <p:blipFill>
            <a:blip r:embed="rId3" cstate="print"/>
            <a:stretch>
              <a:fillRect/>
            </a:stretch>
          </p:blipFill>
          <p:spPr>
            <a:xfrm>
              <a:off x="975360" y="2743200"/>
              <a:ext cx="853440" cy="853440"/>
            </a:xfrm>
            <a:prstGeom prst="rect">
              <a:avLst/>
            </a:prstGeom>
          </p:spPr>
        </p:pic>
        <p:pic>
          <p:nvPicPr>
            <p:cNvPr id="19" name="Рисунок 18" descr="адресный прибор.jpg"/>
            <p:cNvPicPr>
              <a:picLocks noChangeAspect="1"/>
            </p:cNvPicPr>
            <p:nvPr/>
          </p:nvPicPr>
          <p:blipFill>
            <a:blip r:embed="rId4" cstate="print"/>
            <a:stretch>
              <a:fillRect/>
            </a:stretch>
          </p:blipFill>
          <p:spPr>
            <a:xfrm>
              <a:off x="894158" y="4455287"/>
              <a:ext cx="980361" cy="789190"/>
            </a:xfrm>
            <a:prstGeom prst="rect">
              <a:avLst/>
            </a:prstGeom>
          </p:spPr>
        </p:pic>
      </p:grpSp>
      <p:pic>
        <p:nvPicPr>
          <p:cNvPr id="29" name="Рисунок 28" descr="монитор2.png"/>
          <p:cNvPicPr>
            <a:picLocks noChangeAspect="1"/>
          </p:cNvPicPr>
          <p:nvPr/>
        </p:nvPicPr>
        <p:blipFill>
          <a:blip r:embed="rId3" cstate="print"/>
          <a:stretch>
            <a:fillRect/>
          </a:stretch>
        </p:blipFill>
        <p:spPr>
          <a:xfrm>
            <a:off x="6873240" y="2880363"/>
            <a:ext cx="1524000" cy="1541404"/>
          </a:xfrm>
          <a:prstGeom prst="rect">
            <a:avLst/>
          </a:prstGeom>
        </p:spPr>
      </p:pic>
      <p:sp>
        <p:nvSpPr>
          <p:cNvPr id="15" name="Прямоугольник 14"/>
          <p:cNvSpPr/>
          <p:nvPr/>
        </p:nvSpPr>
        <p:spPr>
          <a:xfrm rot="517783">
            <a:off x="7311380" y="3380181"/>
            <a:ext cx="922047" cy="406265"/>
          </a:xfrm>
          <a:prstGeom prst="rect">
            <a:avLst/>
          </a:prstGeom>
          <a:noFill/>
        </p:spPr>
        <p:txBody>
          <a:bodyPr wrap="none" lIns="91440" tIns="45720" rIns="91440" bIns="45720">
            <a:spAutoFit/>
          </a:bodyPr>
          <a:lstStyle/>
          <a:p>
            <a:pPr algn="ctr"/>
            <a:r>
              <a:rPr lang="en-US"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Linux</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1" name="Рисунок 20" descr="алгонт.png"/>
          <p:cNvPicPr>
            <a:picLocks noChangeAspect="1"/>
          </p:cNvPicPr>
          <p:nvPr/>
        </p:nvPicPr>
        <p:blipFill>
          <a:blip r:embed="rId5" cstate="print"/>
          <a:stretch>
            <a:fillRect/>
          </a:stretch>
        </p:blipFill>
        <p:spPr>
          <a:xfrm>
            <a:off x="3492747" y="4226242"/>
            <a:ext cx="2405134" cy="71151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Рисунок 16" descr="Ассад скриншошт.bmp"/>
          <p:cNvPicPr>
            <a:picLocks noChangeAspect="1"/>
          </p:cNvPicPr>
          <p:nvPr/>
        </p:nvPicPr>
        <p:blipFill>
          <a:blip r:embed="rId2" cstate="print"/>
          <a:stretch>
            <a:fillRect/>
          </a:stretch>
        </p:blipFill>
        <p:spPr>
          <a:xfrm>
            <a:off x="428223" y="1249681"/>
            <a:ext cx="7664221" cy="4790138"/>
          </a:xfrm>
          <a:prstGeom prst="rect">
            <a:avLst/>
          </a:prstGeom>
          <a:noFill/>
          <a:ln>
            <a:noFill/>
          </a:ln>
          <a:effectLst>
            <a:outerShdw blurRad="184150" dist="241300" dir="11520000" sx="110000" sy="110000" algn="ctr">
              <a:srgbClr val="000000">
                <a:alpha val="18000"/>
              </a:srgbClr>
            </a:outerShdw>
            <a:reflection blurRad="6350" stA="50000" endA="300" endPos="38500" dist="50800" dir="5400000" sy="-100000" algn="bl" rotWithShape="0"/>
          </a:effectLst>
        </p:spPr>
      </p:pic>
      <p:pic>
        <p:nvPicPr>
          <p:cNvPr id="28" name="Рисунок 27" descr="logo.png"/>
          <p:cNvPicPr>
            <a:picLocks noChangeAspect="1"/>
          </p:cNvPicPr>
          <p:nvPr/>
        </p:nvPicPr>
        <p:blipFill>
          <a:blip r:embed="rId3" cstate="print"/>
          <a:stretch>
            <a:fillRect/>
          </a:stretch>
        </p:blipFill>
        <p:spPr>
          <a:xfrm>
            <a:off x="7364410" y="6371774"/>
            <a:ext cx="1779595" cy="486229"/>
          </a:xfrm>
          <a:prstGeom prst="rect">
            <a:avLst/>
          </a:prstGeom>
        </p:spPr>
      </p:pic>
      <p:sp>
        <p:nvSpPr>
          <p:cNvPr id="26" name="Заголовок 1"/>
          <p:cNvSpPr txBox="1">
            <a:spLocks/>
          </p:cNvSpPr>
          <p:nvPr/>
        </p:nvSpPr>
        <p:spPr>
          <a:xfrm>
            <a:off x="334963" y="336554"/>
            <a:ext cx="8382000" cy="1329595"/>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ru-RU"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Интеграция в другие системы</a:t>
            </a: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 </a:t>
            </a:r>
            <a:b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b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Segoe Semibold" pitchFamily="34" charset="0"/>
                <a:ea typeface="+mn-ea"/>
                <a:cs typeface="Arial" charset="0"/>
              </a:rPr>
              <a:t>SCADA  </a:t>
            </a:r>
            <a:r>
              <a:rPr kumimoji="0" lang="ru-RU"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Segoe Semibold" pitchFamily="34" charset="0"/>
                <a:ea typeface="+mn-ea"/>
                <a:cs typeface="Arial" charset="0"/>
              </a:rPr>
              <a:t>Алгонт</a:t>
            </a: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Segoe Semibold" pitchFamily="34" charset="0"/>
                <a:ea typeface="+mn-ea"/>
                <a:cs typeface="Arial" charset="0"/>
              </a:rPr>
              <a:t> </a:t>
            </a:r>
            <a:r>
              <a:rPr kumimoji="0" lang="ru-RU" sz="3200" b="0" i="0" u="none" strike="noStrike" kern="1200" cap="none" spc="-150" normalizeH="0" baseline="0" noProof="0" dirty="0" err="1" smtClean="0">
                <a:ln w="3175">
                  <a:noFill/>
                </a:ln>
                <a:gradFill flip="none" rotWithShape="1">
                  <a:gsLst>
                    <a:gs pos="42000">
                      <a:srgbClr val="FFFFFF"/>
                    </a:gs>
                    <a:gs pos="80000">
                      <a:srgbClr val="9F9F9F"/>
                    </a:gs>
                  </a:gsLst>
                  <a:lin ang="5400000" scaled="0"/>
                  <a:tileRect/>
                </a:gradFill>
                <a:effectLst/>
                <a:uLnTx/>
                <a:uFillTx/>
                <a:latin typeface="Segoe Semibold" pitchFamily="34" charset="0"/>
                <a:ea typeface="+mn-ea"/>
                <a:cs typeface="Arial" charset="0"/>
              </a:rPr>
              <a:t>Ассад</a:t>
            </a: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Segoe Semibold" pitchFamily="34" charset="0"/>
                <a:ea typeface="+mn-ea"/>
                <a:cs typeface="Arial" charset="0"/>
              </a:rPr>
              <a:t>-M5</a:t>
            </a: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Arial" charset="0"/>
                <a:ea typeface="+mn-ea"/>
                <a:cs typeface="Arial" charset="0"/>
              </a:rPr>
              <a:t/>
            </a:r>
            <a:b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Arial" charset="0"/>
                <a:ea typeface="+mn-ea"/>
                <a:cs typeface="Arial" charset="0"/>
              </a:rPr>
            </a:br>
            <a:endParaRPr kumimoji="0" lang="ru-RU" sz="3200" b="0" i="0" u="none" strike="noStrike" kern="1200" cap="none" spc="-150" normalizeH="0" baseline="0" noProof="0" dirty="0">
              <a:ln w="3175">
                <a:noFill/>
              </a:ln>
              <a:gradFill flip="none" rotWithShape="1">
                <a:gsLst>
                  <a:gs pos="42000">
                    <a:srgbClr val="FFFFFF"/>
                  </a:gs>
                  <a:gs pos="80000">
                    <a:srgbClr val="9F9F9F"/>
                  </a:gs>
                </a:gsLst>
                <a:lin ang="5400000" scaled="0"/>
                <a:tileRect/>
              </a:gradFill>
              <a:effectLst>
                <a:outerShdw blurRad="38100" dist="38100" dir="2700000" algn="tl">
                  <a:srgbClr val="000000">
                    <a:alpha val="43137"/>
                  </a:srgbClr>
                </a:outerShdw>
              </a:effectLst>
              <a:uLnTx/>
              <a:uFillTx/>
              <a:latin typeface="+mj-lt"/>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FireSec 2</a:t>
            </a:r>
            <a:endParaRPr lang="ru-RU" dirty="0"/>
          </a:p>
        </p:txBody>
      </p:sp>
      <p:sp>
        <p:nvSpPr>
          <p:cNvPr id="5" name="Текст 4"/>
          <p:cNvSpPr>
            <a:spLocks noGrp="1"/>
          </p:cNvSpPr>
          <p:nvPr>
            <p:ph type="body" sz="quarter" idx="10"/>
          </p:nvPr>
        </p:nvSpPr>
        <p:spPr>
          <a:xfrm>
            <a:off x="468085" y="1411552"/>
            <a:ext cx="8382000" cy="3151632"/>
          </a:xfrm>
        </p:spPr>
        <p:txBody>
          <a:bodyPr/>
          <a:lstStyle/>
          <a:p>
            <a:r>
              <a:rPr lang="ru-RU" dirty="0" smtClean="0"/>
              <a:t>Задачи системы</a:t>
            </a:r>
          </a:p>
          <a:p>
            <a:r>
              <a:rPr lang="ru-RU" dirty="0" smtClean="0"/>
              <a:t>Возможности и преимущества</a:t>
            </a:r>
          </a:p>
          <a:p>
            <a:r>
              <a:rPr lang="ru-RU" dirty="0" smtClean="0"/>
              <a:t>Конфигурация системы</a:t>
            </a:r>
          </a:p>
          <a:p>
            <a:r>
              <a:rPr lang="ru-RU" dirty="0" smtClean="0"/>
              <a:t>Интеграция в сторонние системы</a:t>
            </a:r>
          </a:p>
          <a:p>
            <a:r>
              <a:rPr lang="ru-RU" dirty="0" smtClean="0"/>
              <a:t>Управление и интерфейс</a:t>
            </a:r>
          </a:p>
          <a:p>
            <a:r>
              <a:rPr lang="ru-RU" dirty="0" smtClean="0"/>
              <a:t>Комплексное решение</a:t>
            </a:r>
            <a:endParaRPr lang="ru-RU" dirty="0"/>
          </a:p>
        </p:txBody>
      </p:sp>
      <p:pic>
        <p:nvPicPr>
          <p:cNvPr id="3" name="Рисунок 2" descr="logo.png"/>
          <p:cNvPicPr>
            <a:picLocks noChangeAspect="1"/>
          </p:cNvPicPr>
          <p:nvPr/>
        </p:nvPicPr>
        <p:blipFill>
          <a:blip r:embed="rId2" cstate="print"/>
          <a:stretch>
            <a:fillRect/>
          </a:stretch>
        </p:blipFill>
        <p:spPr>
          <a:xfrm>
            <a:off x="7364410" y="6371774"/>
            <a:ext cx="1779595" cy="48622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Рисунок 27" descr="logo.png"/>
          <p:cNvPicPr>
            <a:picLocks noChangeAspect="1"/>
          </p:cNvPicPr>
          <p:nvPr/>
        </p:nvPicPr>
        <p:blipFill>
          <a:blip r:embed="rId2" cstate="print"/>
          <a:stretch>
            <a:fillRect/>
          </a:stretch>
        </p:blipFill>
        <p:spPr>
          <a:xfrm>
            <a:off x="7364410" y="6371774"/>
            <a:ext cx="1779595" cy="486229"/>
          </a:xfrm>
          <a:prstGeom prst="rect">
            <a:avLst/>
          </a:prstGeom>
        </p:spPr>
      </p:pic>
      <p:sp>
        <p:nvSpPr>
          <p:cNvPr id="26" name="Заголовок 1"/>
          <p:cNvSpPr txBox="1">
            <a:spLocks/>
          </p:cNvSpPr>
          <p:nvPr/>
        </p:nvSpPr>
        <p:spPr>
          <a:xfrm>
            <a:off x="334963" y="336554"/>
            <a:ext cx="8382000" cy="1329595"/>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ru-RU"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Интеграция в другие системы</a:t>
            </a: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 </a:t>
            </a:r>
            <a:b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b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Segoe Semibold" pitchFamily="34" charset="0"/>
                <a:ea typeface="+mn-ea"/>
                <a:cs typeface="Arial" charset="0"/>
              </a:rPr>
              <a:t>ITV</a:t>
            </a: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Arial" charset="0"/>
                <a:ea typeface="+mn-ea"/>
                <a:cs typeface="Arial" charset="0"/>
              </a:rPr>
              <a:t/>
            </a:r>
            <a:b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uLnTx/>
                <a:uFillTx/>
                <a:latin typeface="Arial" charset="0"/>
                <a:ea typeface="+mn-ea"/>
                <a:cs typeface="Arial" charset="0"/>
              </a:rPr>
            </a:br>
            <a:endParaRPr kumimoji="0" lang="ru-RU" sz="3200" b="0" i="0" u="none" strike="noStrike" kern="1200" cap="none" spc="-150" normalizeH="0" baseline="0" noProof="0" dirty="0">
              <a:ln w="3175">
                <a:noFill/>
              </a:ln>
              <a:gradFill flip="none" rotWithShape="1">
                <a:gsLst>
                  <a:gs pos="42000">
                    <a:srgbClr val="FFFFFF"/>
                  </a:gs>
                  <a:gs pos="80000">
                    <a:srgbClr val="9F9F9F"/>
                  </a:gs>
                </a:gsLst>
                <a:lin ang="5400000" scaled="0"/>
                <a:tileRect/>
              </a:gradFill>
              <a:effectLst>
                <a:outerShdw blurRad="38100" dist="38100" dir="2700000" algn="tl">
                  <a:srgbClr val="000000">
                    <a:alpha val="43137"/>
                  </a:srgbClr>
                </a:outerShdw>
              </a:effectLst>
              <a:uLnTx/>
              <a:uFillTx/>
              <a:latin typeface="+mj-lt"/>
              <a:ea typeface="+mn-ea"/>
              <a:cs typeface="Arial" charset="0"/>
            </a:endParaRPr>
          </a:p>
        </p:txBody>
      </p:sp>
      <p:sp>
        <p:nvSpPr>
          <p:cNvPr id="14" name="Rounded Rectangle 6"/>
          <p:cNvSpPr/>
          <p:nvPr/>
        </p:nvSpPr>
        <p:spPr>
          <a:xfrm>
            <a:off x="437605" y="1955802"/>
            <a:ext cx="8157028" cy="3119119"/>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sp>
        <p:nvSpPr>
          <p:cNvPr id="15" name="TextBox 14"/>
          <p:cNvSpPr txBox="1"/>
          <p:nvPr/>
        </p:nvSpPr>
        <p:spPr>
          <a:xfrm>
            <a:off x="3042909" y="2115457"/>
            <a:ext cx="2608663" cy="327782"/>
          </a:xfrm>
          <a:prstGeom prst="rect">
            <a:avLst/>
          </a:prstGeom>
          <a:noFill/>
        </p:spPr>
        <p:txBody>
          <a:bodyPr wrap="none" rtlCol="0">
            <a:spAutoFit/>
          </a:bodyPr>
          <a:lstStyle/>
          <a:p>
            <a:r>
              <a:rPr lang="ru-RU" b="1" dirty="0" smtClean="0">
                <a:solidFill>
                  <a:schemeClr val="tx1"/>
                </a:solidFill>
              </a:rPr>
              <a:t>Протокол обмена</a:t>
            </a:r>
            <a:r>
              <a:rPr lang="en-US" b="1" dirty="0" smtClean="0">
                <a:solidFill>
                  <a:schemeClr val="tx1"/>
                </a:solidFill>
              </a:rPr>
              <a:t> ITV</a:t>
            </a:r>
            <a:endParaRPr lang="ru-RU" b="1" dirty="0">
              <a:solidFill>
                <a:schemeClr val="tx1"/>
              </a:solidFill>
            </a:endParaRPr>
          </a:p>
        </p:txBody>
      </p:sp>
      <p:cxnSp>
        <p:nvCxnSpPr>
          <p:cNvPr id="16" name="Straight Arrow Connector 18"/>
          <p:cNvCxnSpPr>
            <a:endCxn id="21" idx="3"/>
          </p:cNvCxnSpPr>
          <p:nvPr/>
        </p:nvCxnSpPr>
        <p:spPr>
          <a:xfrm rot="10800000">
            <a:off x="1600200" y="2580437"/>
            <a:ext cx="5318760" cy="10367"/>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7087700" y="2072644"/>
            <a:ext cx="1310294" cy="618631"/>
          </a:xfrm>
          <a:prstGeom prst="rect">
            <a:avLst/>
          </a:prstGeom>
          <a:noFill/>
        </p:spPr>
        <p:txBody>
          <a:bodyPr wrap="none" rtlCol="0">
            <a:spAutoFit/>
          </a:bodyPr>
          <a:lstStyle/>
          <a:p>
            <a:r>
              <a:rPr lang="en-US" dirty="0" smtClean="0"/>
              <a:t>ITV </a:t>
            </a:r>
            <a:endParaRPr lang="ru-RU" dirty="0" smtClean="0"/>
          </a:p>
          <a:p>
            <a:r>
              <a:rPr lang="ru-RU" dirty="0" smtClean="0"/>
              <a:t>Интеллект</a:t>
            </a:r>
            <a:endParaRPr lang="en-US" dirty="0" smtClean="0"/>
          </a:p>
        </p:txBody>
      </p:sp>
      <p:grpSp>
        <p:nvGrpSpPr>
          <p:cNvPr id="19" name="Группа 18"/>
          <p:cNvGrpSpPr/>
          <p:nvPr/>
        </p:nvGrpSpPr>
        <p:grpSpPr>
          <a:xfrm>
            <a:off x="665563" y="2148840"/>
            <a:ext cx="980361" cy="2529840"/>
            <a:chOff x="894158" y="2743200"/>
            <a:chExt cx="980361" cy="2501277"/>
          </a:xfrm>
        </p:grpSpPr>
        <p:cxnSp>
          <p:nvCxnSpPr>
            <p:cNvPr id="20" name="Straight Arrow Connector 18"/>
            <p:cNvCxnSpPr>
              <a:stCxn id="22" idx="0"/>
              <a:endCxn id="21" idx="2"/>
            </p:cNvCxnSpPr>
            <p:nvPr/>
          </p:nvCxnSpPr>
          <p:spPr>
            <a:xfrm rot="5400000" flipH="1" flipV="1">
              <a:off x="963886" y="4017094"/>
              <a:ext cx="858647" cy="17741"/>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21" name="Рисунок 20" descr="монитор2.png"/>
            <p:cNvPicPr>
              <a:picLocks noChangeAspect="1"/>
            </p:cNvPicPr>
            <p:nvPr/>
          </p:nvPicPr>
          <p:blipFill>
            <a:blip r:embed="rId3" cstate="print"/>
            <a:stretch>
              <a:fillRect/>
            </a:stretch>
          </p:blipFill>
          <p:spPr>
            <a:xfrm>
              <a:off x="975360" y="2743200"/>
              <a:ext cx="853440" cy="853440"/>
            </a:xfrm>
            <a:prstGeom prst="rect">
              <a:avLst/>
            </a:prstGeom>
          </p:spPr>
        </p:pic>
        <p:pic>
          <p:nvPicPr>
            <p:cNvPr id="22" name="Рисунок 21" descr="адресный прибор.jpg"/>
            <p:cNvPicPr>
              <a:picLocks noChangeAspect="1"/>
            </p:cNvPicPr>
            <p:nvPr/>
          </p:nvPicPr>
          <p:blipFill>
            <a:blip r:embed="rId4" cstate="print"/>
            <a:stretch>
              <a:fillRect/>
            </a:stretch>
          </p:blipFill>
          <p:spPr>
            <a:xfrm>
              <a:off x="894158" y="4455287"/>
              <a:ext cx="980361" cy="789190"/>
            </a:xfrm>
            <a:prstGeom prst="rect">
              <a:avLst/>
            </a:prstGeom>
          </p:spPr>
        </p:pic>
      </p:grpSp>
      <p:pic>
        <p:nvPicPr>
          <p:cNvPr id="23" name="Рисунок 22" descr="монитор2.png"/>
          <p:cNvPicPr>
            <a:picLocks noChangeAspect="1"/>
          </p:cNvPicPr>
          <p:nvPr/>
        </p:nvPicPr>
        <p:blipFill>
          <a:blip r:embed="rId3" cstate="print"/>
          <a:stretch>
            <a:fillRect/>
          </a:stretch>
        </p:blipFill>
        <p:spPr>
          <a:xfrm>
            <a:off x="6979920" y="2606043"/>
            <a:ext cx="1524000" cy="1541404"/>
          </a:xfrm>
          <a:prstGeom prst="rect">
            <a:avLst/>
          </a:prstGeom>
        </p:spPr>
      </p:pic>
      <p:pic>
        <p:nvPicPr>
          <p:cNvPr id="25" name="Рисунок 24" descr="itv_logo_2006.gif"/>
          <p:cNvPicPr>
            <a:picLocks noChangeAspect="1"/>
          </p:cNvPicPr>
          <p:nvPr/>
        </p:nvPicPr>
        <p:blipFill>
          <a:blip r:embed="rId5" cstate="print"/>
          <a:stretch>
            <a:fillRect/>
          </a:stretch>
        </p:blipFill>
        <p:spPr>
          <a:xfrm>
            <a:off x="3343729" y="3614421"/>
            <a:ext cx="2308860" cy="144018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30189"/>
            <a:ext cx="8382000" cy="553998"/>
          </a:xfrm>
        </p:spPr>
        <p:txBody>
          <a:bodyPr/>
          <a:lstStyle/>
          <a:p>
            <a:r>
              <a:rPr lang="ru-RU" sz="4000" dirty="0" smtClean="0"/>
              <a:t>Спецификации </a:t>
            </a:r>
            <a:r>
              <a:rPr lang="en-US" sz="4000" dirty="0" smtClean="0"/>
              <a:t>OPC</a:t>
            </a:r>
            <a:endParaRPr lang="ru-RU" sz="4000" dirty="0"/>
          </a:p>
        </p:txBody>
      </p:sp>
      <p:graphicFrame>
        <p:nvGraphicFramePr>
          <p:cNvPr id="4" name="Схема 3"/>
          <p:cNvGraphicFramePr/>
          <p:nvPr/>
        </p:nvGraphicFramePr>
        <p:xfrm>
          <a:off x="1625600" y="1701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Рисунок 4" descr="logo.png"/>
          <p:cNvPicPr>
            <a:picLocks noChangeAspect="1"/>
          </p:cNvPicPr>
          <p:nvPr/>
        </p:nvPicPr>
        <p:blipFill>
          <a:blip r:embed="rId7" cstate="print"/>
          <a:stretch>
            <a:fillRect/>
          </a:stretch>
        </p:blipFill>
        <p:spPr>
          <a:xfrm>
            <a:off x="7364410" y="6371774"/>
            <a:ext cx="1779595" cy="486229"/>
          </a:xfrm>
          <a:prstGeom prst="rect">
            <a:avLst/>
          </a:prstGeom>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Заголовок 1"/>
          <p:cNvSpPr>
            <a:spLocks noGrp="1"/>
          </p:cNvSpPr>
          <p:nvPr>
            <p:ph type="title"/>
          </p:nvPr>
        </p:nvSpPr>
        <p:spPr>
          <a:xfrm>
            <a:off x="381000" y="230192"/>
            <a:ext cx="8382000" cy="886397"/>
          </a:xfrm>
        </p:spPr>
        <p:txBody>
          <a:bodyPr/>
          <a:lstStyle/>
          <a:p>
            <a:r>
              <a:rPr lang="ru-RU" sz="3200" dirty="0" smtClean="0"/>
              <a:t>Интеграция в другие системы</a:t>
            </a:r>
            <a:r>
              <a:rPr lang="en-US" sz="3200" dirty="0" smtClean="0"/>
              <a:t>. </a:t>
            </a:r>
            <a:br>
              <a:rPr lang="en-US" sz="3200" dirty="0" smtClean="0"/>
            </a:br>
            <a:r>
              <a:rPr lang="en-US" sz="3200" dirty="0" smtClean="0">
                <a:effectLst>
                  <a:outerShdw blurRad="38100" dist="38100" dir="2700000" algn="tl">
                    <a:srgbClr val="000000">
                      <a:alpha val="43137"/>
                    </a:srgbClr>
                  </a:outerShdw>
                </a:effectLst>
                <a:latin typeface="Arial" charset="0"/>
              </a:rPr>
              <a:t>SCADA Citect</a:t>
            </a:r>
            <a:endParaRPr lang="ru-RU" sz="3200" dirty="0">
              <a:effectLst>
                <a:outerShdw blurRad="38100" dist="38100" dir="2700000" algn="tl">
                  <a:srgbClr val="000000">
                    <a:alpha val="43137"/>
                  </a:srgbClr>
                </a:outerShdw>
              </a:effectLst>
            </a:endParaRPr>
          </a:p>
        </p:txBody>
      </p:sp>
      <p:sp>
        <p:nvSpPr>
          <p:cNvPr id="78" name="Rounded Rectangle 6"/>
          <p:cNvSpPr/>
          <p:nvPr/>
        </p:nvSpPr>
        <p:spPr>
          <a:xfrm>
            <a:off x="330929" y="2092962"/>
            <a:ext cx="8371115" cy="3164839"/>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cxnSp>
        <p:nvCxnSpPr>
          <p:cNvPr id="79" name="Straight Arrow Connector 18"/>
          <p:cNvCxnSpPr>
            <a:stCxn id="36" idx="0"/>
            <a:endCxn id="17" idx="2"/>
          </p:cNvCxnSpPr>
          <p:nvPr/>
        </p:nvCxnSpPr>
        <p:spPr>
          <a:xfrm rot="16200000" flipV="1">
            <a:off x="845233" y="3870463"/>
            <a:ext cx="729470" cy="13465"/>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28" name="Рисунок 27" descr="logo.png"/>
          <p:cNvPicPr>
            <a:picLocks noChangeAspect="1"/>
          </p:cNvPicPr>
          <p:nvPr/>
        </p:nvPicPr>
        <p:blipFill>
          <a:blip r:embed="rId2" cstate="print"/>
          <a:stretch>
            <a:fillRect/>
          </a:stretch>
        </p:blipFill>
        <p:spPr>
          <a:xfrm>
            <a:off x="7364410" y="6371774"/>
            <a:ext cx="1779595" cy="486229"/>
          </a:xfrm>
          <a:prstGeom prst="rect">
            <a:avLst/>
          </a:prstGeom>
        </p:spPr>
      </p:pic>
      <p:sp>
        <p:nvSpPr>
          <p:cNvPr id="30" name="TextBox 29"/>
          <p:cNvSpPr txBox="1"/>
          <p:nvPr/>
        </p:nvSpPr>
        <p:spPr>
          <a:xfrm>
            <a:off x="3973697" y="2481217"/>
            <a:ext cx="1082348" cy="327782"/>
          </a:xfrm>
          <a:prstGeom prst="rect">
            <a:avLst/>
          </a:prstGeom>
          <a:noFill/>
        </p:spPr>
        <p:txBody>
          <a:bodyPr wrap="none" rtlCol="0">
            <a:spAutoFit/>
          </a:bodyPr>
          <a:lstStyle/>
          <a:p>
            <a:r>
              <a:rPr lang="en-US" b="1" dirty="0" smtClean="0">
                <a:solidFill>
                  <a:schemeClr val="tx1"/>
                </a:solidFill>
              </a:rPr>
              <a:t>OPC</a:t>
            </a:r>
            <a:r>
              <a:rPr lang="ru-RU" b="1" dirty="0" smtClean="0">
                <a:solidFill>
                  <a:schemeClr val="tx1"/>
                </a:solidFill>
              </a:rPr>
              <a:t> </a:t>
            </a:r>
            <a:r>
              <a:rPr lang="en-US" b="1" dirty="0" smtClean="0">
                <a:solidFill>
                  <a:schemeClr val="tx1"/>
                </a:solidFill>
              </a:rPr>
              <a:t>DA</a:t>
            </a:r>
            <a:endParaRPr lang="ru-RU" b="1" dirty="0">
              <a:solidFill>
                <a:schemeClr val="tx1"/>
              </a:solidFill>
            </a:endParaRPr>
          </a:p>
        </p:txBody>
      </p:sp>
      <p:cxnSp>
        <p:nvCxnSpPr>
          <p:cNvPr id="16" name="Straight Arrow Connector 18"/>
          <p:cNvCxnSpPr>
            <a:stCxn id="17" idx="3"/>
            <a:endCxn id="13" idx="1"/>
          </p:cNvCxnSpPr>
          <p:nvPr/>
        </p:nvCxnSpPr>
        <p:spPr>
          <a:xfrm flipV="1">
            <a:off x="1629954" y="3055258"/>
            <a:ext cx="5593806" cy="30480"/>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6726196" y="2206173"/>
            <a:ext cx="1766253" cy="327782"/>
          </a:xfrm>
          <a:prstGeom prst="rect">
            <a:avLst/>
          </a:prstGeom>
          <a:noFill/>
        </p:spPr>
        <p:txBody>
          <a:bodyPr wrap="none" rtlCol="0">
            <a:spAutoFit/>
          </a:bodyPr>
          <a:lstStyle/>
          <a:p>
            <a:r>
              <a:rPr lang="en-US" b="1" dirty="0" smtClean="0"/>
              <a:t>SCADA  Citect</a:t>
            </a:r>
            <a:endParaRPr lang="ru-RU" b="1" dirty="0"/>
          </a:p>
        </p:txBody>
      </p:sp>
      <p:pic>
        <p:nvPicPr>
          <p:cNvPr id="13" name="Рисунок 12" descr="монитор2.png"/>
          <p:cNvPicPr>
            <a:picLocks noChangeAspect="1"/>
          </p:cNvPicPr>
          <p:nvPr/>
        </p:nvPicPr>
        <p:blipFill>
          <a:blip r:embed="rId3" cstate="print"/>
          <a:stretch>
            <a:fillRect/>
          </a:stretch>
        </p:blipFill>
        <p:spPr>
          <a:xfrm>
            <a:off x="7223760" y="2628538"/>
            <a:ext cx="853440" cy="853440"/>
          </a:xfrm>
          <a:prstGeom prst="rect">
            <a:avLst/>
          </a:prstGeom>
        </p:spPr>
      </p:pic>
      <p:pic>
        <p:nvPicPr>
          <p:cNvPr id="17" name="Рисунок 16" descr="монитор2.png"/>
          <p:cNvPicPr>
            <a:picLocks noChangeAspect="1"/>
          </p:cNvPicPr>
          <p:nvPr/>
        </p:nvPicPr>
        <p:blipFill>
          <a:blip r:embed="rId3" cstate="print"/>
          <a:stretch>
            <a:fillRect/>
          </a:stretch>
        </p:blipFill>
        <p:spPr>
          <a:xfrm>
            <a:off x="776514" y="2659018"/>
            <a:ext cx="853440" cy="853440"/>
          </a:xfrm>
          <a:prstGeom prst="rect">
            <a:avLst/>
          </a:prstGeom>
        </p:spPr>
      </p:pic>
      <p:pic>
        <p:nvPicPr>
          <p:cNvPr id="36" name="Рисунок 35" descr="адресный прибор.jpg"/>
          <p:cNvPicPr>
            <a:picLocks noChangeAspect="1"/>
          </p:cNvPicPr>
          <p:nvPr/>
        </p:nvPicPr>
        <p:blipFill>
          <a:blip r:embed="rId4" cstate="print"/>
          <a:stretch>
            <a:fillRect/>
          </a:stretch>
        </p:blipFill>
        <p:spPr>
          <a:xfrm>
            <a:off x="726523" y="4241929"/>
            <a:ext cx="980361" cy="789191"/>
          </a:xfrm>
          <a:prstGeom prst="rect">
            <a:avLst/>
          </a:prstGeom>
        </p:spPr>
      </p:pic>
      <p:pic>
        <p:nvPicPr>
          <p:cNvPr id="14" name="Рисунок 13" descr="citect-scada.gif"/>
          <p:cNvPicPr>
            <a:picLocks noChangeAspect="1"/>
          </p:cNvPicPr>
          <p:nvPr/>
        </p:nvPicPr>
        <p:blipFill>
          <a:blip r:embed="rId5" cstate="print"/>
          <a:stretch>
            <a:fillRect/>
          </a:stretch>
        </p:blipFill>
        <p:spPr>
          <a:xfrm>
            <a:off x="3420428" y="4635817"/>
            <a:ext cx="2486025" cy="54292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Рисунок 27" descr="logo.png"/>
          <p:cNvPicPr>
            <a:picLocks noChangeAspect="1"/>
          </p:cNvPicPr>
          <p:nvPr/>
        </p:nvPicPr>
        <p:blipFill>
          <a:blip r:embed="rId2" cstate="print"/>
          <a:stretch>
            <a:fillRect/>
          </a:stretch>
        </p:blipFill>
        <p:spPr>
          <a:xfrm>
            <a:off x="7364410" y="6371774"/>
            <a:ext cx="1779595" cy="486229"/>
          </a:xfrm>
          <a:prstGeom prst="rect">
            <a:avLst/>
          </a:prstGeom>
        </p:spPr>
      </p:pic>
      <p:sp>
        <p:nvSpPr>
          <p:cNvPr id="26" name="Заголовок 1"/>
          <p:cNvSpPr txBox="1">
            <a:spLocks/>
          </p:cNvSpPr>
          <p:nvPr/>
        </p:nvSpPr>
        <p:spPr>
          <a:xfrm>
            <a:off x="334963" y="336554"/>
            <a:ext cx="8382000" cy="8863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ru-RU"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Интеграция в другие системы</a:t>
            </a:r>
            <a:r>
              <a:rPr kumimoji="0" lang="en-US" sz="3200" b="0" i="0" u="none" strike="noStrike" kern="1200" cap="none" spc="-150" normalizeH="0" baseline="0" noProof="0" dirty="0" smtClean="0">
                <a:ln w="3175">
                  <a:noFill/>
                </a:ln>
                <a:gradFill flip="none" rotWithShape="1">
                  <a:gsLst>
                    <a:gs pos="42000">
                      <a:srgbClr val="FFFFFF"/>
                    </a:gs>
                    <a:gs pos="80000">
                      <a:srgbClr val="9F9F9F"/>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 </a:t>
            </a:r>
          </a:p>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50" normalizeH="0" baseline="0" noProof="0" dirty="0" err="1" smtClean="0">
                <a:ln w="3175">
                  <a:noFill/>
                </a:ln>
                <a:gradFill flip="none" rotWithShape="1">
                  <a:gsLst>
                    <a:gs pos="42000">
                      <a:srgbClr val="FFFFFF"/>
                    </a:gs>
                    <a:gs pos="80000">
                      <a:srgbClr val="9F9F9F"/>
                    </a:gs>
                  </a:gsLst>
                  <a:lin ang="5400000" scaled="0"/>
                  <a:tileRect/>
                </a:gradFill>
                <a:effectLst>
                  <a:outerShdw blurRad="38100" dist="38100" dir="2700000" algn="tl">
                    <a:srgbClr val="000000">
                      <a:alpha val="43137"/>
                    </a:srgbClr>
                  </a:outerShdw>
                </a:effectLst>
                <a:uLnTx/>
                <a:uFillTx/>
                <a:latin typeface="+mj-lt"/>
                <a:ea typeface="+mn-ea"/>
                <a:cs typeface="Arial" charset="0"/>
              </a:rPr>
              <a:t>AlphaOpen</a:t>
            </a:r>
            <a:endParaRPr kumimoji="0" lang="ru-RU" sz="3200" b="0" i="0" u="none" strike="noStrike" kern="1200" cap="none" spc="-150" normalizeH="0" baseline="0" noProof="0" dirty="0">
              <a:ln w="3175">
                <a:noFill/>
              </a:ln>
              <a:gradFill flip="none" rotWithShape="1">
                <a:gsLst>
                  <a:gs pos="42000">
                    <a:srgbClr val="FFFFFF"/>
                  </a:gs>
                  <a:gs pos="80000">
                    <a:srgbClr val="9F9F9F"/>
                  </a:gs>
                </a:gsLst>
                <a:lin ang="5400000" scaled="0"/>
                <a:tileRect/>
              </a:gradFill>
              <a:effectLst>
                <a:outerShdw blurRad="38100" dist="38100" dir="2700000" algn="tl">
                  <a:srgbClr val="000000">
                    <a:alpha val="43137"/>
                  </a:srgbClr>
                </a:outerShdw>
              </a:effectLst>
              <a:uLnTx/>
              <a:uFillTx/>
              <a:latin typeface="+mj-lt"/>
              <a:ea typeface="+mn-ea"/>
              <a:cs typeface="Arial" charset="0"/>
            </a:endParaRPr>
          </a:p>
        </p:txBody>
      </p:sp>
      <p:sp>
        <p:nvSpPr>
          <p:cNvPr id="5" name="Rounded Rectangle 6"/>
          <p:cNvSpPr/>
          <p:nvPr/>
        </p:nvSpPr>
        <p:spPr>
          <a:xfrm>
            <a:off x="437605" y="1955802"/>
            <a:ext cx="8157028" cy="3119119"/>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sp>
        <p:nvSpPr>
          <p:cNvPr id="6" name="TextBox 5"/>
          <p:cNvSpPr txBox="1"/>
          <p:nvPr/>
        </p:nvSpPr>
        <p:spPr>
          <a:xfrm>
            <a:off x="3857362" y="2115457"/>
            <a:ext cx="979755" cy="327782"/>
          </a:xfrm>
          <a:prstGeom prst="rect">
            <a:avLst/>
          </a:prstGeom>
          <a:noFill/>
        </p:spPr>
        <p:txBody>
          <a:bodyPr wrap="none" rtlCol="0">
            <a:spAutoFit/>
          </a:bodyPr>
          <a:lstStyle/>
          <a:p>
            <a:r>
              <a:rPr lang="en-US" b="1" dirty="0" smtClean="0">
                <a:solidFill>
                  <a:schemeClr val="tx1"/>
                </a:solidFill>
              </a:rPr>
              <a:t>OPC UI</a:t>
            </a:r>
            <a:endParaRPr lang="ru-RU" b="1" dirty="0">
              <a:solidFill>
                <a:schemeClr val="tx1"/>
              </a:solidFill>
            </a:endParaRPr>
          </a:p>
        </p:txBody>
      </p:sp>
      <p:cxnSp>
        <p:nvCxnSpPr>
          <p:cNvPr id="7" name="Straight Arrow Connector 18"/>
          <p:cNvCxnSpPr>
            <a:endCxn id="11" idx="3"/>
          </p:cNvCxnSpPr>
          <p:nvPr/>
        </p:nvCxnSpPr>
        <p:spPr>
          <a:xfrm rot="10800000">
            <a:off x="1600200" y="2580437"/>
            <a:ext cx="5318760" cy="10367"/>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7073434" y="2072640"/>
            <a:ext cx="1338828" cy="327782"/>
          </a:xfrm>
          <a:prstGeom prst="rect">
            <a:avLst/>
          </a:prstGeom>
          <a:noFill/>
        </p:spPr>
        <p:txBody>
          <a:bodyPr wrap="none" rtlCol="0">
            <a:spAutoFit/>
          </a:bodyPr>
          <a:lstStyle/>
          <a:p>
            <a:r>
              <a:rPr lang="en-US" dirty="0" err="1" smtClean="0"/>
              <a:t>AlphaOpen</a:t>
            </a:r>
            <a:endParaRPr lang="en-US" dirty="0" smtClean="0"/>
          </a:p>
        </p:txBody>
      </p:sp>
      <p:grpSp>
        <p:nvGrpSpPr>
          <p:cNvPr id="9" name="Группа 8"/>
          <p:cNvGrpSpPr/>
          <p:nvPr/>
        </p:nvGrpSpPr>
        <p:grpSpPr>
          <a:xfrm>
            <a:off x="665563" y="2148840"/>
            <a:ext cx="980361" cy="2529840"/>
            <a:chOff x="894158" y="2743200"/>
            <a:chExt cx="980361" cy="2501277"/>
          </a:xfrm>
        </p:grpSpPr>
        <p:cxnSp>
          <p:nvCxnSpPr>
            <p:cNvPr id="10" name="Straight Arrow Connector 18"/>
            <p:cNvCxnSpPr>
              <a:stCxn id="12" idx="0"/>
              <a:endCxn id="11" idx="2"/>
            </p:cNvCxnSpPr>
            <p:nvPr/>
          </p:nvCxnSpPr>
          <p:spPr>
            <a:xfrm rot="5400000" flipH="1" flipV="1">
              <a:off x="963886" y="4017094"/>
              <a:ext cx="858647" cy="17741"/>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11" name="Рисунок 10" descr="монитор2.png"/>
            <p:cNvPicPr>
              <a:picLocks noChangeAspect="1"/>
            </p:cNvPicPr>
            <p:nvPr/>
          </p:nvPicPr>
          <p:blipFill>
            <a:blip r:embed="rId3" cstate="print"/>
            <a:stretch>
              <a:fillRect/>
            </a:stretch>
          </p:blipFill>
          <p:spPr>
            <a:xfrm>
              <a:off x="975360" y="2743200"/>
              <a:ext cx="853440" cy="853440"/>
            </a:xfrm>
            <a:prstGeom prst="rect">
              <a:avLst/>
            </a:prstGeom>
          </p:spPr>
        </p:pic>
        <p:pic>
          <p:nvPicPr>
            <p:cNvPr id="12" name="Рисунок 11" descr="адресный прибор.jpg"/>
            <p:cNvPicPr>
              <a:picLocks noChangeAspect="1"/>
            </p:cNvPicPr>
            <p:nvPr/>
          </p:nvPicPr>
          <p:blipFill>
            <a:blip r:embed="rId4" cstate="print"/>
            <a:stretch>
              <a:fillRect/>
            </a:stretch>
          </p:blipFill>
          <p:spPr>
            <a:xfrm>
              <a:off x="894158" y="4455287"/>
              <a:ext cx="980361" cy="789190"/>
            </a:xfrm>
            <a:prstGeom prst="rect">
              <a:avLst/>
            </a:prstGeom>
          </p:spPr>
        </p:pic>
      </p:grpSp>
      <p:pic>
        <p:nvPicPr>
          <p:cNvPr id="13" name="Рисунок 12" descr="монитор2.png"/>
          <p:cNvPicPr>
            <a:picLocks noChangeAspect="1"/>
          </p:cNvPicPr>
          <p:nvPr/>
        </p:nvPicPr>
        <p:blipFill>
          <a:blip r:embed="rId3" cstate="print"/>
          <a:stretch>
            <a:fillRect/>
          </a:stretch>
        </p:blipFill>
        <p:spPr>
          <a:xfrm>
            <a:off x="6964680" y="2362203"/>
            <a:ext cx="1524000" cy="1541404"/>
          </a:xfrm>
          <a:prstGeom prst="rect">
            <a:avLst/>
          </a:prstGeom>
        </p:spPr>
      </p:pic>
      <p:pic>
        <p:nvPicPr>
          <p:cNvPr id="14" name="Рисунок 13" descr="alphaopen.gif"/>
          <p:cNvPicPr>
            <a:picLocks noChangeAspect="1"/>
          </p:cNvPicPr>
          <p:nvPr/>
        </p:nvPicPr>
        <p:blipFill>
          <a:blip r:embed="rId5" cstate="print"/>
          <a:stretch>
            <a:fillRect/>
          </a:stretch>
        </p:blipFill>
        <p:spPr>
          <a:xfrm>
            <a:off x="3321372" y="4385311"/>
            <a:ext cx="2409825" cy="647700"/>
          </a:xfrm>
          <a:prstGeom prst="rect">
            <a:avLst/>
          </a:prstGeom>
        </p:spPr>
      </p:pic>
      <p:sp>
        <p:nvSpPr>
          <p:cNvPr id="16" name="Прямоугольник 15"/>
          <p:cNvSpPr/>
          <p:nvPr/>
        </p:nvSpPr>
        <p:spPr>
          <a:xfrm rot="517783">
            <a:off x="7387576" y="2862021"/>
            <a:ext cx="922047" cy="406265"/>
          </a:xfrm>
          <a:prstGeom prst="rect">
            <a:avLst/>
          </a:prstGeom>
          <a:noFill/>
        </p:spPr>
        <p:txBody>
          <a:bodyPr wrap="none" lIns="91440" tIns="45720" rIns="91440" bIns="45720">
            <a:spAutoFit/>
          </a:bodyPr>
          <a:lstStyle/>
          <a:p>
            <a:pPr algn="ctr"/>
            <a:r>
              <a:rPr lang="en-US"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Linux</a:t>
            </a:r>
            <a:endParaRPr lang="ru-RU"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6"/>
          <p:cNvSpPr/>
          <p:nvPr/>
        </p:nvSpPr>
        <p:spPr>
          <a:xfrm>
            <a:off x="274320" y="1889764"/>
            <a:ext cx="6614160" cy="4038599"/>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sp>
        <p:nvSpPr>
          <p:cNvPr id="47" name="Заголовок 46"/>
          <p:cNvSpPr>
            <a:spLocks noGrp="1"/>
          </p:cNvSpPr>
          <p:nvPr>
            <p:ph type="title"/>
          </p:nvPr>
        </p:nvSpPr>
        <p:spPr>
          <a:xfrm>
            <a:off x="381000" y="230192"/>
            <a:ext cx="8382000" cy="886397"/>
          </a:xfrm>
        </p:spPr>
        <p:txBody>
          <a:bodyPr/>
          <a:lstStyle/>
          <a:p>
            <a:r>
              <a:rPr lang="ru-RU" sz="3200" dirty="0" smtClean="0"/>
              <a:t>Подключение устройств сторонних производителей</a:t>
            </a:r>
            <a:endParaRPr lang="ru-RU" sz="3200" dirty="0"/>
          </a:p>
        </p:txBody>
      </p:sp>
      <p:pic>
        <p:nvPicPr>
          <p:cNvPr id="24" name="Рисунок 23" descr="logo.png"/>
          <p:cNvPicPr>
            <a:picLocks noChangeAspect="1"/>
          </p:cNvPicPr>
          <p:nvPr/>
        </p:nvPicPr>
        <p:blipFill>
          <a:blip r:embed="rId2" cstate="print"/>
          <a:stretch>
            <a:fillRect/>
          </a:stretch>
        </p:blipFill>
        <p:spPr>
          <a:xfrm>
            <a:off x="7364410" y="6371774"/>
            <a:ext cx="1779595" cy="486229"/>
          </a:xfrm>
          <a:prstGeom prst="rect">
            <a:avLst/>
          </a:prstGeom>
        </p:spPr>
      </p:pic>
      <p:grpSp>
        <p:nvGrpSpPr>
          <p:cNvPr id="44" name="Группа 43"/>
          <p:cNvGrpSpPr/>
          <p:nvPr/>
        </p:nvGrpSpPr>
        <p:grpSpPr>
          <a:xfrm>
            <a:off x="442503" y="2110376"/>
            <a:ext cx="6103619" cy="3628260"/>
            <a:chOff x="340903" y="1907176"/>
            <a:chExt cx="6103619" cy="3628260"/>
          </a:xfrm>
        </p:grpSpPr>
        <p:sp>
          <p:nvSpPr>
            <p:cNvPr id="26" name="TextBox 25"/>
            <p:cNvSpPr txBox="1"/>
            <p:nvPr/>
          </p:nvSpPr>
          <p:spPr>
            <a:xfrm>
              <a:off x="1776624" y="3347487"/>
              <a:ext cx="684803" cy="327782"/>
            </a:xfrm>
            <a:prstGeom prst="rect">
              <a:avLst/>
            </a:prstGeom>
            <a:noFill/>
          </p:spPr>
          <p:txBody>
            <a:bodyPr wrap="none" rtlCol="0">
              <a:spAutoFit/>
            </a:bodyPr>
            <a:lstStyle/>
            <a:p>
              <a:r>
                <a:rPr lang="en-US" b="1" dirty="0" smtClean="0"/>
                <a:t>OPC</a:t>
              </a:r>
              <a:endParaRPr lang="ru-RU" b="1" dirty="0"/>
            </a:p>
          </p:txBody>
        </p:sp>
        <p:sp>
          <p:nvSpPr>
            <p:cNvPr id="89" name="TextBox 88"/>
            <p:cNvSpPr txBox="1"/>
            <p:nvPr/>
          </p:nvSpPr>
          <p:spPr>
            <a:xfrm>
              <a:off x="340903" y="2979784"/>
              <a:ext cx="1285427" cy="327782"/>
            </a:xfrm>
            <a:prstGeom prst="rect">
              <a:avLst/>
            </a:prstGeom>
            <a:noFill/>
          </p:spPr>
          <p:txBody>
            <a:bodyPr wrap="square" rtlCol="0">
              <a:spAutoFit/>
            </a:bodyPr>
            <a:lstStyle/>
            <a:p>
              <a:r>
                <a:rPr lang="en-US" b="1" i="1" dirty="0" smtClean="0">
                  <a:solidFill>
                    <a:schemeClr val="tx1"/>
                  </a:solidFill>
                </a:rPr>
                <a:t>FireSec 2</a:t>
              </a:r>
              <a:endParaRPr lang="ru-RU" b="1" i="1" dirty="0">
                <a:solidFill>
                  <a:schemeClr val="tx1"/>
                </a:solidFill>
              </a:endParaRPr>
            </a:p>
          </p:txBody>
        </p:sp>
        <p:cxnSp>
          <p:nvCxnSpPr>
            <p:cNvPr id="91" name="Straight Arrow Connector 18"/>
            <p:cNvCxnSpPr>
              <a:stCxn id="17" idx="1"/>
              <a:endCxn id="15" idx="3"/>
            </p:cNvCxnSpPr>
            <p:nvPr/>
          </p:nvCxnSpPr>
          <p:spPr>
            <a:xfrm rot="10800000" flipV="1">
              <a:off x="1392647" y="3759719"/>
              <a:ext cx="1576251" cy="14514"/>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pic>
          <p:nvPicPr>
            <p:cNvPr id="15" name="Рисунок 14" descr="монитор2.png"/>
            <p:cNvPicPr>
              <a:picLocks noChangeAspect="1"/>
            </p:cNvPicPr>
            <p:nvPr/>
          </p:nvPicPr>
          <p:blipFill>
            <a:blip r:embed="rId3" cstate="print"/>
            <a:stretch>
              <a:fillRect/>
            </a:stretch>
          </p:blipFill>
          <p:spPr>
            <a:xfrm>
              <a:off x="539206" y="3342640"/>
              <a:ext cx="853440" cy="863186"/>
            </a:xfrm>
            <a:prstGeom prst="rect">
              <a:avLst/>
            </a:prstGeom>
          </p:spPr>
        </p:pic>
        <p:pic>
          <p:nvPicPr>
            <p:cNvPr id="17" name="Рисунок 16" descr="монитор2.png"/>
            <p:cNvPicPr>
              <a:picLocks noChangeAspect="1"/>
            </p:cNvPicPr>
            <p:nvPr/>
          </p:nvPicPr>
          <p:blipFill>
            <a:blip r:embed="rId3" cstate="print"/>
            <a:stretch>
              <a:fillRect/>
            </a:stretch>
          </p:blipFill>
          <p:spPr>
            <a:xfrm>
              <a:off x="2968897" y="3328126"/>
              <a:ext cx="853440" cy="863186"/>
            </a:xfrm>
            <a:prstGeom prst="rect">
              <a:avLst/>
            </a:prstGeom>
          </p:spPr>
        </p:pic>
        <p:grpSp>
          <p:nvGrpSpPr>
            <p:cNvPr id="18" name="Группа 58"/>
            <p:cNvGrpSpPr/>
            <p:nvPr/>
          </p:nvGrpSpPr>
          <p:grpSpPr>
            <a:xfrm>
              <a:off x="5419860" y="4497976"/>
              <a:ext cx="994182" cy="1037460"/>
              <a:chOff x="2887117" y="3886200"/>
              <a:chExt cx="994182" cy="1037460"/>
            </a:xfrm>
          </p:grpSpPr>
          <p:pic>
            <p:nvPicPr>
              <p:cNvPr id="20" name="Picture 2"/>
              <p:cNvPicPr>
                <a:picLocks noChangeAspect="1" noChangeArrowheads="1"/>
              </p:cNvPicPr>
              <p:nvPr/>
            </p:nvPicPr>
            <p:blipFill>
              <a:blip r:embed="rId4" cstate="print"/>
              <a:srcRect/>
              <a:stretch>
                <a:fillRect/>
              </a:stretch>
            </p:blipFill>
            <p:spPr bwMode="auto">
              <a:xfrm>
                <a:off x="3198496" y="3886200"/>
                <a:ext cx="443864" cy="749275"/>
              </a:xfrm>
              <a:prstGeom prst="rect">
                <a:avLst/>
              </a:prstGeom>
              <a:noFill/>
              <a:ln w="9525">
                <a:noFill/>
                <a:miter lim="800000"/>
                <a:headEnd/>
                <a:tailEnd/>
              </a:ln>
            </p:spPr>
          </p:pic>
          <p:sp>
            <p:nvSpPr>
              <p:cNvPr id="21" name="TextBox 20"/>
              <p:cNvSpPr txBox="1"/>
              <p:nvPr/>
            </p:nvSpPr>
            <p:spPr>
              <a:xfrm>
                <a:off x="2887117" y="4648200"/>
                <a:ext cx="994182" cy="275460"/>
              </a:xfrm>
              <a:prstGeom prst="rect">
                <a:avLst/>
              </a:prstGeom>
              <a:noFill/>
            </p:spPr>
            <p:txBody>
              <a:bodyPr wrap="none" rtlCol="0">
                <a:spAutoFit/>
              </a:bodyPr>
              <a:lstStyle/>
              <a:p>
                <a:r>
                  <a:rPr lang="en-US" sz="1400" b="1" dirty="0" smtClean="0"/>
                  <a:t>SIEMENS</a:t>
                </a:r>
                <a:endParaRPr lang="ru-RU" sz="1400" b="1" dirty="0"/>
              </a:p>
            </p:txBody>
          </p:sp>
        </p:grpSp>
        <p:grpSp>
          <p:nvGrpSpPr>
            <p:cNvPr id="22" name="Группа 65"/>
            <p:cNvGrpSpPr/>
            <p:nvPr/>
          </p:nvGrpSpPr>
          <p:grpSpPr>
            <a:xfrm>
              <a:off x="5435100" y="3294016"/>
              <a:ext cx="994182" cy="1037460"/>
              <a:chOff x="2887117" y="3886200"/>
              <a:chExt cx="994182" cy="1037460"/>
            </a:xfrm>
          </p:grpSpPr>
          <p:pic>
            <p:nvPicPr>
              <p:cNvPr id="23" name="Picture 2"/>
              <p:cNvPicPr>
                <a:picLocks noChangeAspect="1" noChangeArrowheads="1"/>
              </p:cNvPicPr>
              <p:nvPr/>
            </p:nvPicPr>
            <p:blipFill>
              <a:blip r:embed="rId5" cstate="print"/>
              <a:srcRect/>
              <a:stretch>
                <a:fillRect/>
              </a:stretch>
            </p:blipFill>
            <p:spPr bwMode="auto">
              <a:xfrm>
                <a:off x="3198496" y="3886200"/>
                <a:ext cx="443864" cy="749275"/>
              </a:xfrm>
              <a:prstGeom prst="rect">
                <a:avLst/>
              </a:prstGeom>
              <a:noFill/>
              <a:ln w="9525">
                <a:noFill/>
                <a:miter lim="800000"/>
                <a:headEnd/>
                <a:tailEnd/>
              </a:ln>
            </p:spPr>
          </p:pic>
          <p:sp>
            <p:nvSpPr>
              <p:cNvPr id="25" name="TextBox 24"/>
              <p:cNvSpPr txBox="1"/>
              <p:nvPr/>
            </p:nvSpPr>
            <p:spPr>
              <a:xfrm>
                <a:off x="2887117" y="4648200"/>
                <a:ext cx="994182" cy="275460"/>
              </a:xfrm>
              <a:prstGeom prst="rect">
                <a:avLst/>
              </a:prstGeom>
              <a:noFill/>
            </p:spPr>
            <p:txBody>
              <a:bodyPr wrap="none" rtlCol="0">
                <a:spAutoFit/>
              </a:bodyPr>
              <a:lstStyle/>
              <a:p>
                <a:r>
                  <a:rPr lang="en-US" sz="1400" b="1" dirty="0" smtClean="0"/>
                  <a:t>SIEMENS</a:t>
                </a:r>
                <a:endParaRPr lang="ru-RU" sz="1400" b="1" dirty="0"/>
              </a:p>
            </p:txBody>
          </p:sp>
        </p:grpSp>
        <p:grpSp>
          <p:nvGrpSpPr>
            <p:cNvPr id="27" name="Группа 73"/>
            <p:cNvGrpSpPr/>
            <p:nvPr/>
          </p:nvGrpSpPr>
          <p:grpSpPr>
            <a:xfrm>
              <a:off x="5450340" y="1907176"/>
              <a:ext cx="994182" cy="1037460"/>
              <a:chOff x="2887117" y="3886200"/>
              <a:chExt cx="994182" cy="1037460"/>
            </a:xfrm>
          </p:grpSpPr>
          <p:pic>
            <p:nvPicPr>
              <p:cNvPr id="28" name="Picture 2"/>
              <p:cNvPicPr>
                <a:picLocks noChangeAspect="1" noChangeArrowheads="1"/>
              </p:cNvPicPr>
              <p:nvPr/>
            </p:nvPicPr>
            <p:blipFill>
              <a:blip r:embed="rId5" cstate="print"/>
              <a:srcRect/>
              <a:stretch>
                <a:fillRect/>
              </a:stretch>
            </p:blipFill>
            <p:spPr bwMode="auto">
              <a:xfrm>
                <a:off x="3198496" y="3886200"/>
                <a:ext cx="443864" cy="749275"/>
              </a:xfrm>
              <a:prstGeom prst="rect">
                <a:avLst/>
              </a:prstGeom>
              <a:noFill/>
              <a:ln w="9525">
                <a:noFill/>
                <a:miter lim="800000"/>
                <a:headEnd/>
                <a:tailEnd/>
              </a:ln>
            </p:spPr>
          </p:pic>
          <p:sp>
            <p:nvSpPr>
              <p:cNvPr id="29" name="TextBox 28"/>
              <p:cNvSpPr txBox="1"/>
              <p:nvPr/>
            </p:nvSpPr>
            <p:spPr>
              <a:xfrm>
                <a:off x="2887117" y="4648200"/>
                <a:ext cx="994182" cy="275460"/>
              </a:xfrm>
              <a:prstGeom prst="rect">
                <a:avLst/>
              </a:prstGeom>
              <a:noFill/>
            </p:spPr>
            <p:txBody>
              <a:bodyPr wrap="none" rtlCol="0">
                <a:spAutoFit/>
              </a:bodyPr>
              <a:lstStyle/>
              <a:p>
                <a:r>
                  <a:rPr lang="en-US" sz="1400" b="1" dirty="0" smtClean="0"/>
                  <a:t>SIEMENS</a:t>
                </a:r>
                <a:endParaRPr lang="ru-RU" sz="1400" b="1" dirty="0"/>
              </a:p>
            </p:txBody>
          </p:sp>
        </p:grpSp>
        <p:cxnSp>
          <p:nvCxnSpPr>
            <p:cNvPr id="32" name="Straight Arrow Connector 18"/>
            <p:cNvCxnSpPr>
              <a:stCxn id="23" idx="1"/>
              <a:endCxn id="17" idx="3"/>
            </p:cNvCxnSpPr>
            <p:nvPr/>
          </p:nvCxnSpPr>
          <p:spPr>
            <a:xfrm rot="10800000" flipV="1">
              <a:off x="3822337" y="3668653"/>
              <a:ext cx="1924142" cy="91065"/>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33" name="Straight Arrow Connector 18"/>
            <p:cNvCxnSpPr>
              <a:stCxn id="28" idx="1"/>
              <a:endCxn id="17" idx="3"/>
            </p:cNvCxnSpPr>
            <p:nvPr/>
          </p:nvCxnSpPr>
          <p:spPr>
            <a:xfrm rot="10800000" flipV="1">
              <a:off x="3822337" y="2281813"/>
              <a:ext cx="1939382" cy="1477905"/>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34" name="Straight Arrow Connector 18"/>
            <p:cNvCxnSpPr>
              <a:stCxn id="20" idx="1"/>
              <a:endCxn id="17" idx="3"/>
            </p:cNvCxnSpPr>
            <p:nvPr/>
          </p:nvCxnSpPr>
          <p:spPr>
            <a:xfrm rot="10800000">
              <a:off x="3822337" y="3759720"/>
              <a:ext cx="1908902" cy="1112895"/>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grpSp>
      <p:sp>
        <p:nvSpPr>
          <p:cNvPr id="42" name="TextBox 41"/>
          <p:cNvSpPr txBox="1"/>
          <p:nvPr/>
        </p:nvSpPr>
        <p:spPr>
          <a:xfrm>
            <a:off x="263958" y="1356364"/>
            <a:ext cx="8468562" cy="458587"/>
          </a:xfrm>
          <a:prstGeom prst="rect">
            <a:avLst/>
          </a:prstGeom>
          <a:noFill/>
        </p:spPr>
        <p:txBody>
          <a:bodyPr wrap="square" rtlCol="0">
            <a:spAutoFit/>
          </a:bodyPr>
          <a:lstStyle/>
          <a:p>
            <a:pPr algn="l"/>
            <a:r>
              <a:rPr lang="ru-RU" sz="2800" dirty="0" smtClean="0"/>
              <a:t>На программном уровне</a:t>
            </a:r>
            <a:endParaRPr lang="ru-RU" sz="28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Заголовок 46"/>
          <p:cNvSpPr>
            <a:spLocks noGrp="1"/>
          </p:cNvSpPr>
          <p:nvPr>
            <p:ph type="title"/>
          </p:nvPr>
        </p:nvSpPr>
        <p:spPr>
          <a:xfrm>
            <a:off x="381000" y="230192"/>
            <a:ext cx="8382000" cy="886397"/>
          </a:xfrm>
        </p:spPr>
        <p:txBody>
          <a:bodyPr/>
          <a:lstStyle/>
          <a:p>
            <a:r>
              <a:rPr lang="ru-RU" sz="3200" dirty="0" smtClean="0"/>
              <a:t>Подключение устройств сторонних производителей</a:t>
            </a:r>
            <a:endParaRPr lang="ru-RU" sz="3200" dirty="0"/>
          </a:p>
        </p:txBody>
      </p:sp>
      <p:pic>
        <p:nvPicPr>
          <p:cNvPr id="24" name="Рисунок 23" descr="logo.png"/>
          <p:cNvPicPr>
            <a:picLocks noChangeAspect="1"/>
          </p:cNvPicPr>
          <p:nvPr/>
        </p:nvPicPr>
        <p:blipFill>
          <a:blip r:embed="rId2" cstate="print"/>
          <a:stretch>
            <a:fillRect/>
          </a:stretch>
        </p:blipFill>
        <p:spPr>
          <a:xfrm>
            <a:off x="7364410" y="6371774"/>
            <a:ext cx="1779595" cy="486229"/>
          </a:xfrm>
          <a:prstGeom prst="rect">
            <a:avLst/>
          </a:prstGeom>
        </p:spPr>
      </p:pic>
      <p:sp>
        <p:nvSpPr>
          <p:cNvPr id="27" name="Rounded Rectangle 6"/>
          <p:cNvSpPr/>
          <p:nvPr/>
        </p:nvSpPr>
        <p:spPr>
          <a:xfrm>
            <a:off x="274320" y="1889764"/>
            <a:ext cx="6614160" cy="4038599"/>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GB" dirty="0"/>
          </a:p>
        </p:txBody>
      </p:sp>
      <p:sp>
        <p:nvSpPr>
          <p:cNvPr id="54" name="TextBox 53"/>
          <p:cNvSpPr txBox="1"/>
          <p:nvPr/>
        </p:nvSpPr>
        <p:spPr>
          <a:xfrm>
            <a:off x="263958" y="1356364"/>
            <a:ext cx="8468562" cy="458587"/>
          </a:xfrm>
          <a:prstGeom prst="rect">
            <a:avLst/>
          </a:prstGeom>
          <a:noFill/>
        </p:spPr>
        <p:txBody>
          <a:bodyPr wrap="square" rtlCol="0">
            <a:spAutoFit/>
          </a:bodyPr>
          <a:lstStyle/>
          <a:p>
            <a:pPr algn="l"/>
            <a:r>
              <a:rPr lang="ru-RU" sz="2800" dirty="0" smtClean="0"/>
              <a:t>На уровне полевых контроллеров</a:t>
            </a:r>
            <a:endParaRPr lang="ru-RU" sz="2800" dirty="0"/>
          </a:p>
        </p:txBody>
      </p:sp>
      <p:grpSp>
        <p:nvGrpSpPr>
          <p:cNvPr id="5" name="Группа 58"/>
          <p:cNvGrpSpPr/>
          <p:nvPr/>
        </p:nvGrpSpPr>
        <p:grpSpPr>
          <a:xfrm>
            <a:off x="5173117" y="4846319"/>
            <a:ext cx="994182" cy="1037460"/>
            <a:chOff x="2887117" y="3886200"/>
            <a:chExt cx="994182" cy="1037460"/>
          </a:xfrm>
        </p:grpSpPr>
        <p:pic>
          <p:nvPicPr>
            <p:cNvPr id="62" name="Picture 2"/>
            <p:cNvPicPr>
              <a:picLocks noChangeAspect="1" noChangeArrowheads="1"/>
            </p:cNvPicPr>
            <p:nvPr/>
          </p:nvPicPr>
          <p:blipFill>
            <a:blip r:embed="rId3" cstate="print"/>
            <a:srcRect/>
            <a:stretch>
              <a:fillRect/>
            </a:stretch>
          </p:blipFill>
          <p:spPr bwMode="auto">
            <a:xfrm>
              <a:off x="3198496" y="3886200"/>
              <a:ext cx="443864" cy="749275"/>
            </a:xfrm>
            <a:prstGeom prst="rect">
              <a:avLst/>
            </a:prstGeom>
            <a:noFill/>
            <a:ln w="9525">
              <a:noFill/>
              <a:miter lim="800000"/>
              <a:headEnd/>
              <a:tailEnd/>
            </a:ln>
          </p:spPr>
        </p:pic>
        <p:sp>
          <p:nvSpPr>
            <p:cNvPr id="65" name="TextBox 64"/>
            <p:cNvSpPr txBox="1"/>
            <p:nvPr/>
          </p:nvSpPr>
          <p:spPr>
            <a:xfrm>
              <a:off x="2887117" y="4648200"/>
              <a:ext cx="994182" cy="275460"/>
            </a:xfrm>
            <a:prstGeom prst="rect">
              <a:avLst/>
            </a:prstGeom>
            <a:noFill/>
          </p:spPr>
          <p:txBody>
            <a:bodyPr wrap="none" rtlCol="0">
              <a:spAutoFit/>
            </a:bodyPr>
            <a:lstStyle/>
            <a:p>
              <a:r>
                <a:rPr lang="en-US" sz="1400" b="1" dirty="0" smtClean="0"/>
                <a:t>SIEMENS</a:t>
              </a:r>
              <a:endParaRPr lang="ru-RU" sz="1400" b="1" dirty="0"/>
            </a:p>
          </p:txBody>
        </p:sp>
      </p:grpSp>
      <p:grpSp>
        <p:nvGrpSpPr>
          <p:cNvPr id="6" name="Группа 65"/>
          <p:cNvGrpSpPr/>
          <p:nvPr/>
        </p:nvGrpSpPr>
        <p:grpSpPr>
          <a:xfrm>
            <a:off x="5188357" y="3642359"/>
            <a:ext cx="994182" cy="1037460"/>
            <a:chOff x="2887117" y="3886200"/>
            <a:chExt cx="994182" cy="1037460"/>
          </a:xfrm>
        </p:grpSpPr>
        <p:pic>
          <p:nvPicPr>
            <p:cNvPr id="70" name="Picture 2"/>
            <p:cNvPicPr>
              <a:picLocks noChangeAspect="1" noChangeArrowheads="1"/>
            </p:cNvPicPr>
            <p:nvPr/>
          </p:nvPicPr>
          <p:blipFill>
            <a:blip r:embed="rId4" cstate="print"/>
            <a:srcRect/>
            <a:stretch>
              <a:fillRect/>
            </a:stretch>
          </p:blipFill>
          <p:spPr bwMode="auto">
            <a:xfrm>
              <a:off x="3198496" y="3886200"/>
              <a:ext cx="443864" cy="749275"/>
            </a:xfrm>
            <a:prstGeom prst="rect">
              <a:avLst/>
            </a:prstGeom>
            <a:noFill/>
            <a:ln w="9525">
              <a:noFill/>
              <a:miter lim="800000"/>
              <a:headEnd/>
              <a:tailEnd/>
            </a:ln>
          </p:spPr>
        </p:pic>
        <p:sp>
          <p:nvSpPr>
            <p:cNvPr id="72" name="TextBox 71"/>
            <p:cNvSpPr txBox="1"/>
            <p:nvPr/>
          </p:nvSpPr>
          <p:spPr>
            <a:xfrm>
              <a:off x="2887117" y="4648200"/>
              <a:ext cx="994182" cy="275460"/>
            </a:xfrm>
            <a:prstGeom prst="rect">
              <a:avLst/>
            </a:prstGeom>
            <a:noFill/>
          </p:spPr>
          <p:txBody>
            <a:bodyPr wrap="none" rtlCol="0">
              <a:spAutoFit/>
            </a:bodyPr>
            <a:lstStyle/>
            <a:p>
              <a:r>
                <a:rPr lang="en-US" sz="1400" b="1" dirty="0" smtClean="0"/>
                <a:t>SIEMENS</a:t>
              </a:r>
              <a:endParaRPr lang="ru-RU" sz="1400" b="1" dirty="0"/>
            </a:p>
          </p:txBody>
        </p:sp>
      </p:grpSp>
      <p:grpSp>
        <p:nvGrpSpPr>
          <p:cNvPr id="7" name="Группа 73"/>
          <p:cNvGrpSpPr/>
          <p:nvPr/>
        </p:nvGrpSpPr>
        <p:grpSpPr>
          <a:xfrm>
            <a:off x="5203597" y="2255519"/>
            <a:ext cx="994182" cy="1037460"/>
            <a:chOff x="2887117" y="3886200"/>
            <a:chExt cx="994182" cy="1037460"/>
          </a:xfrm>
        </p:grpSpPr>
        <p:pic>
          <p:nvPicPr>
            <p:cNvPr id="75" name="Picture 2"/>
            <p:cNvPicPr>
              <a:picLocks noChangeAspect="1" noChangeArrowheads="1"/>
            </p:cNvPicPr>
            <p:nvPr/>
          </p:nvPicPr>
          <p:blipFill>
            <a:blip r:embed="rId4" cstate="print"/>
            <a:srcRect/>
            <a:stretch>
              <a:fillRect/>
            </a:stretch>
          </p:blipFill>
          <p:spPr bwMode="auto">
            <a:xfrm>
              <a:off x="3198496" y="3886200"/>
              <a:ext cx="443864" cy="749275"/>
            </a:xfrm>
            <a:prstGeom prst="rect">
              <a:avLst/>
            </a:prstGeom>
            <a:noFill/>
            <a:ln w="9525">
              <a:noFill/>
              <a:miter lim="800000"/>
              <a:headEnd/>
              <a:tailEnd/>
            </a:ln>
          </p:spPr>
        </p:pic>
        <p:sp>
          <p:nvSpPr>
            <p:cNvPr id="76" name="TextBox 75"/>
            <p:cNvSpPr txBox="1"/>
            <p:nvPr/>
          </p:nvSpPr>
          <p:spPr>
            <a:xfrm>
              <a:off x="2887117" y="4648200"/>
              <a:ext cx="994182" cy="275460"/>
            </a:xfrm>
            <a:prstGeom prst="rect">
              <a:avLst/>
            </a:prstGeom>
            <a:noFill/>
          </p:spPr>
          <p:txBody>
            <a:bodyPr wrap="none" rtlCol="0">
              <a:spAutoFit/>
            </a:bodyPr>
            <a:lstStyle/>
            <a:p>
              <a:r>
                <a:rPr lang="en-US" sz="1400" b="1" dirty="0" smtClean="0"/>
                <a:t>SIEMENS</a:t>
              </a:r>
              <a:endParaRPr lang="ru-RU" sz="1400" b="1" dirty="0"/>
            </a:p>
          </p:txBody>
        </p:sp>
      </p:grpSp>
      <p:grpSp>
        <p:nvGrpSpPr>
          <p:cNvPr id="33" name="Группа 32"/>
          <p:cNvGrpSpPr/>
          <p:nvPr/>
        </p:nvGrpSpPr>
        <p:grpSpPr>
          <a:xfrm>
            <a:off x="653143" y="2630158"/>
            <a:ext cx="4861833" cy="2590802"/>
            <a:chOff x="1498756" y="2630158"/>
            <a:chExt cx="4016220" cy="2590802"/>
          </a:xfrm>
        </p:grpSpPr>
        <p:cxnSp>
          <p:nvCxnSpPr>
            <p:cNvPr id="64" name="Straight Arrow Connector 18"/>
            <p:cNvCxnSpPr>
              <a:stCxn id="70" idx="1"/>
              <a:endCxn id="23" idx="3"/>
            </p:cNvCxnSpPr>
            <p:nvPr/>
          </p:nvCxnSpPr>
          <p:spPr>
            <a:xfrm rot="10800000">
              <a:off x="2468880" y="3891074"/>
              <a:ext cx="3030856" cy="125926"/>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sp>
          <p:nvSpPr>
            <p:cNvPr id="71" name="TextBox 70"/>
            <p:cNvSpPr txBox="1"/>
            <p:nvPr/>
          </p:nvSpPr>
          <p:spPr>
            <a:xfrm rot="193501">
              <a:off x="3700671" y="3611881"/>
              <a:ext cx="1031052" cy="327782"/>
            </a:xfrm>
            <a:prstGeom prst="rect">
              <a:avLst/>
            </a:prstGeom>
            <a:noFill/>
          </p:spPr>
          <p:txBody>
            <a:bodyPr wrap="square" rtlCol="0">
              <a:spAutoFit/>
            </a:bodyPr>
            <a:lstStyle/>
            <a:p>
              <a:r>
                <a:rPr lang="en-US" b="1" i="1" dirty="0" smtClean="0">
                  <a:solidFill>
                    <a:schemeClr val="tx1"/>
                  </a:solidFill>
                </a:rPr>
                <a:t>RS- 485</a:t>
              </a:r>
              <a:endParaRPr lang="ru-RU" b="1" i="1" dirty="0">
                <a:solidFill>
                  <a:schemeClr val="tx1"/>
                </a:solidFill>
              </a:endParaRPr>
            </a:p>
          </p:txBody>
        </p:sp>
        <p:sp>
          <p:nvSpPr>
            <p:cNvPr id="85" name="TextBox 84"/>
            <p:cNvSpPr txBox="1"/>
            <p:nvPr/>
          </p:nvSpPr>
          <p:spPr>
            <a:xfrm rot="20297168">
              <a:off x="3387678" y="2926083"/>
              <a:ext cx="1120820" cy="327782"/>
            </a:xfrm>
            <a:prstGeom prst="rect">
              <a:avLst/>
            </a:prstGeom>
            <a:noFill/>
          </p:spPr>
          <p:txBody>
            <a:bodyPr wrap="none" rtlCol="0">
              <a:spAutoFit/>
            </a:bodyPr>
            <a:lstStyle/>
            <a:p>
              <a:r>
                <a:rPr lang="en-US" b="1" i="1" dirty="0" smtClean="0">
                  <a:solidFill>
                    <a:schemeClr val="tx1"/>
                  </a:solidFill>
                </a:rPr>
                <a:t>Ethernet</a:t>
              </a:r>
              <a:endParaRPr lang="ru-RU" b="1" i="1" dirty="0">
                <a:solidFill>
                  <a:schemeClr val="tx1"/>
                </a:solidFill>
              </a:endParaRPr>
            </a:p>
          </p:txBody>
        </p:sp>
        <p:sp>
          <p:nvSpPr>
            <p:cNvPr id="31" name="TextBox 30"/>
            <p:cNvSpPr txBox="1"/>
            <p:nvPr/>
          </p:nvSpPr>
          <p:spPr>
            <a:xfrm>
              <a:off x="1498756" y="3124200"/>
              <a:ext cx="1210588" cy="327782"/>
            </a:xfrm>
            <a:prstGeom prst="rect">
              <a:avLst/>
            </a:prstGeom>
            <a:noFill/>
          </p:spPr>
          <p:txBody>
            <a:bodyPr wrap="none" rtlCol="0">
              <a:spAutoFit/>
            </a:bodyPr>
            <a:lstStyle/>
            <a:p>
              <a:r>
                <a:rPr lang="en-US" b="1" i="1" dirty="0" smtClean="0">
                  <a:solidFill>
                    <a:schemeClr val="tx1"/>
                  </a:solidFill>
                </a:rPr>
                <a:t>FireSec 2</a:t>
              </a:r>
              <a:endParaRPr lang="ru-RU" b="1" i="1" dirty="0">
                <a:solidFill>
                  <a:schemeClr val="tx1"/>
                </a:solidFill>
              </a:endParaRPr>
            </a:p>
          </p:txBody>
        </p:sp>
        <p:cxnSp>
          <p:nvCxnSpPr>
            <p:cNvPr id="51" name="Straight Arrow Connector 18"/>
            <p:cNvCxnSpPr>
              <a:stCxn id="75" idx="1"/>
              <a:endCxn id="23" idx="3"/>
            </p:cNvCxnSpPr>
            <p:nvPr/>
          </p:nvCxnSpPr>
          <p:spPr>
            <a:xfrm rot="10800000" flipV="1">
              <a:off x="2468880" y="2630158"/>
              <a:ext cx="3046096" cy="1260914"/>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cxnSp>
          <p:nvCxnSpPr>
            <p:cNvPr id="58" name="Straight Arrow Connector 18"/>
            <p:cNvCxnSpPr>
              <a:stCxn id="62" idx="1"/>
              <a:endCxn id="23" idx="3"/>
            </p:cNvCxnSpPr>
            <p:nvPr/>
          </p:nvCxnSpPr>
          <p:spPr>
            <a:xfrm rot="10800000">
              <a:off x="2468880" y="3891074"/>
              <a:ext cx="3015616" cy="1329886"/>
            </a:xfrm>
            <a:prstGeom prst="straightConnector1">
              <a:avLst/>
            </a:prstGeom>
            <a:ln w="53975">
              <a:solidFill>
                <a:schemeClr val="tx1"/>
              </a:solidFill>
              <a:headEnd type="triangle"/>
              <a:tailEnd type="triangle"/>
            </a:ln>
            <a:effectLst>
              <a:innerShdw blurRad="63500" dist="50800" dir="13500000">
                <a:prstClr val="black">
                  <a:alpha val="50000"/>
                </a:prstClr>
              </a:innerShdw>
            </a:effectLst>
          </p:spPr>
          <p:style>
            <a:lnRef idx="3">
              <a:schemeClr val="accent1"/>
            </a:lnRef>
            <a:fillRef idx="0">
              <a:schemeClr val="accent1"/>
            </a:fillRef>
            <a:effectRef idx="2">
              <a:schemeClr val="accent1"/>
            </a:effectRef>
            <a:fontRef idx="minor">
              <a:schemeClr val="tx1"/>
            </a:fontRef>
          </p:style>
        </p:cxnSp>
        <p:sp>
          <p:nvSpPr>
            <p:cNvPr id="66" name="TextBox 65"/>
            <p:cNvSpPr txBox="1"/>
            <p:nvPr/>
          </p:nvSpPr>
          <p:spPr>
            <a:xfrm rot="1340881">
              <a:off x="4092816" y="4450081"/>
              <a:ext cx="746871" cy="327782"/>
            </a:xfrm>
            <a:prstGeom prst="rect">
              <a:avLst/>
            </a:prstGeom>
            <a:noFill/>
          </p:spPr>
          <p:txBody>
            <a:bodyPr wrap="none" rtlCol="0">
              <a:spAutoFit/>
            </a:bodyPr>
            <a:lstStyle/>
            <a:p>
              <a:r>
                <a:rPr lang="en-US" b="1" i="1" dirty="0" smtClean="0">
                  <a:solidFill>
                    <a:schemeClr val="tx1"/>
                  </a:solidFill>
                </a:rPr>
                <a:t>Wi-Fi</a:t>
              </a:r>
              <a:endParaRPr lang="ru-RU" b="1" i="1" dirty="0">
                <a:solidFill>
                  <a:schemeClr val="tx1"/>
                </a:solidFill>
              </a:endParaRPr>
            </a:p>
          </p:txBody>
        </p:sp>
        <p:pic>
          <p:nvPicPr>
            <p:cNvPr id="23" name="Рисунок 22" descr="монитор2.png"/>
            <p:cNvPicPr>
              <a:picLocks noChangeAspect="1"/>
            </p:cNvPicPr>
            <p:nvPr/>
          </p:nvPicPr>
          <p:blipFill>
            <a:blip r:embed="rId5" cstate="print"/>
            <a:stretch>
              <a:fillRect/>
            </a:stretch>
          </p:blipFill>
          <p:spPr>
            <a:xfrm>
              <a:off x="1615440" y="3459480"/>
              <a:ext cx="853440" cy="863186"/>
            </a:xfrm>
            <a:prstGeom prst="rect">
              <a:avLst/>
            </a:prstGeom>
          </p:spPr>
        </p:pic>
      </p:gr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381000" y="230186"/>
            <a:ext cx="8382000" cy="443198"/>
          </a:xfrm>
        </p:spPr>
        <p:txBody>
          <a:bodyPr/>
          <a:lstStyle/>
          <a:p>
            <a:r>
              <a:rPr lang="ru-RU" sz="3200" dirty="0" smtClean="0"/>
              <a:t>Способы интеграции на программном уровне</a:t>
            </a:r>
            <a:endParaRPr lang="ru-RU" sz="3200" dirty="0"/>
          </a:p>
        </p:txBody>
      </p:sp>
      <p:cxnSp>
        <p:nvCxnSpPr>
          <p:cNvPr id="14" name="Straight Arrow Connector 18"/>
          <p:cNvCxnSpPr>
            <a:stCxn id="16" idx="1"/>
            <a:endCxn id="19" idx="3"/>
          </p:cNvCxnSpPr>
          <p:nvPr/>
        </p:nvCxnSpPr>
        <p:spPr>
          <a:xfrm rot="10800000">
            <a:off x="3322320" y="1995761"/>
            <a:ext cx="3108960" cy="1668803"/>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8"/>
          <p:cNvCxnSpPr>
            <a:stCxn id="16" idx="1"/>
            <a:endCxn id="23" idx="3"/>
          </p:cNvCxnSpPr>
          <p:nvPr/>
        </p:nvCxnSpPr>
        <p:spPr>
          <a:xfrm rot="10800000">
            <a:off x="3322320" y="2864441"/>
            <a:ext cx="3108960" cy="800123"/>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18"/>
          <p:cNvCxnSpPr>
            <a:stCxn id="16" idx="1"/>
            <a:endCxn id="25" idx="3"/>
          </p:cNvCxnSpPr>
          <p:nvPr/>
        </p:nvCxnSpPr>
        <p:spPr>
          <a:xfrm rot="10800000" flipV="1">
            <a:off x="3322320" y="3664562"/>
            <a:ext cx="3108960" cy="68557"/>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4" name="Straight Arrow Connector 18"/>
          <p:cNvCxnSpPr>
            <a:stCxn id="16" idx="1"/>
            <a:endCxn id="22" idx="3"/>
          </p:cNvCxnSpPr>
          <p:nvPr/>
        </p:nvCxnSpPr>
        <p:spPr>
          <a:xfrm rot="10800000" flipV="1">
            <a:off x="3322320" y="3664562"/>
            <a:ext cx="3108960" cy="952477"/>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18"/>
          <p:cNvCxnSpPr>
            <a:stCxn id="16" idx="1"/>
            <a:endCxn id="26" idx="3"/>
          </p:cNvCxnSpPr>
          <p:nvPr/>
        </p:nvCxnSpPr>
        <p:spPr>
          <a:xfrm rot="10800000" flipV="1">
            <a:off x="3307080" y="3664562"/>
            <a:ext cx="3124200" cy="1821157"/>
          </a:xfrm>
          <a:prstGeom prst="straightConnector1">
            <a:avLst/>
          </a:prstGeom>
          <a:ln>
            <a:solidFill>
              <a:schemeClr val="tx1"/>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42" name="TextBox 41"/>
          <p:cNvSpPr txBox="1"/>
          <p:nvPr/>
        </p:nvSpPr>
        <p:spPr>
          <a:xfrm>
            <a:off x="6436514" y="2834640"/>
            <a:ext cx="1210588" cy="327782"/>
          </a:xfrm>
          <a:prstGeom prst="rect">
            <a:avLst/>
          </a:prstGeom>
          <a:noFill/>
        </p:spPr>
        <p:txBody>
          <a:bodyPr wrap="none" rtlCol="0">
            <a:spAutoFit/>
          </a:bodyPr>
          <a:lstStyle/>
          <a:p>
            <a:r>
              <a:rPr lang="en-US" b="1" dirty="0" smtClean="0"/>
              <a:t>FireSec 2</a:t>
            </a:r>
            <a:endParaRPr lang="ru-RU" b="1" dirty="0"/>
          </a:p>
        </p:txBody>
      </p:sp>
      <p:pic>
        <p:nvPicPr>
          <p:cNvPr id="30" name="Рисунок 29" descr="logo.png"/>
          <p:cNvPicPr>
            <a:picLocks noChangeAspect="1"/>
          </p:cNvPicPr>
          <p:nvPr/>
        </p:nvPicPr>
        <p:blipFill>
          <a:blip r:embed="rId2" cstate="print"/>
          <a:stretch>
            <a:fillRect/>
          </a:stretch>
        </p:blipFill>
        <p:spPr>
          <a:xfrm>
            <a:off x="7364410" y="6371774"/>
            <a:ext cx="1779595" cy="486229"/>
          </a:xfrm>
          <a:prstGeom prst="rect">
            <a:avLst/>
          </a:prstGeom>
        </p:spPr>
      </p:pic>
      <p:pic>
        <p:nvPicPr>
          <p:cNvPr id="16" name="Рисунок 15" descr="монитор2.png"/>
          <p:cNvPicPr>
            <a:picLocks noChangeAspect="1"/>
          </p:cNvPicPr>
          <p:nvPr/>
        </p:nvPicPr>
        <p:blipFill>
          <a:blip r:embed="rId3" cstate="print"/>
          <a:stretch>
            <a:fillRect/>
          </a:stretch>
        </p:blipFill>
        <p:spPr>
          <a:xfrm>
            <a:off x="6431280" y="3048000"/>
            <a:ext cx="1219200" cy="1233122"/>
          </a:xfrm>
          <a:prstGeom prst="rect">
            <a:avLst/>
          </a:prstGeom>
        </p:spPr>
      </p:pic>
      <p:grpSp>
        <p:nvGrpSpPr>
          <p:cNvPr id="28" name="Группа 27"/>
          <p:cNvGrpSpPr/>
          <p:nvPr/>
        </p:nvGrpSpPr>
        <p:grpSpPr>
          <a:xfrm>
            <a:off x="1206738" y="1568355"/>
            <a:ext cx="2115582" cy="4344766"/>
            <a:chOff x="-515382" y="1675035"/>
            <a:chExt cx="2115582" cy="4344765"/>
          </a:xfrm>
        </p:grpSpPr>
        <p:sp>
          <p:nvSpPr>
            <p:cNvPr id="19" name="Скругленный прямоугольник 18"/>
            <p:cNvSpPr/>
            <p:nvPr/>
          </p:nvSpPr>
          <p:spPr>
            <a:xfrm>
              <a:off x="-500142" y="1675035"/>
              <a:ext cx="2100342" cy="854805"/>
            </a:xfrm>
            <a:prstGeom prst="roundRect">
              <a:avLst>
                <a:gd name="adj" fmla="val 26046"/>
              </a:avLst>
            </a:prstGeom>
            <a:scene3d>
              <a:camera prst="orthographicFront"/>
              <a:lightRig rig="flat" dir="t"/>
            </a:scene3d>
            <a:sp3d prstMaterial="plastic">
              <a:bevelT w="120900" h="88900"/>
              <a:bevelB w="88900" h="31750" prst="angle"/>
            </a:sp3d>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nchor="ctr"/>
            <a:lstStyle/>
            <a:p>
              <a:r>
                <a:rPr lang="en-US" b="1" dirty="0" smtClean="0"/>
                <a:t>OPC</a:t>
              </a:r>
              <a:endParaRPr lang="ru-RU" b="1" dirty="0"/>
            </a:p>
          </p:txBody>
        </p:sp>
        <p:sp>
          <p:nvSpPr>
            <p:cNvPr id="22" name="Скругленный прямоугольник 21"/>
            <p:cNvSpPr/>
            <p:nvPr/>
          </p:nvSpPr>
          <p:spPr>
            <a:xfrm>
              <a:off x="-500142" y="4296315"/>
              <a:ext cx="2100342" cy="854805"/>
            </a:xfrm>
            <a:prstGeom prst="roundRect">
              <a:avLst>
                <a:gd name="adj" fmla="val 26046"/>
              </a:avLst>
            </a:prstGeom>
            <a:scene3d>
              <a:camera prst="orthographicFront"/>
              <a:lightRig rig="flat" dir="t"/>
            </a:scene3d>
            <a:sp3d prstMaterial="plastic">
              <a:bevelT w="120900" h="88900"/>
              <a:bevelB w="88900" h="31750" prst="angle"/>
            </a:sp3d>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nchor="ctr"/>
            <a:lstStyle/>
            <a:p>
              <a:r>
                <a:rPr lang="en-US" b="1" dirty="0" smtClean="0"/>
                <a:t>Web-Services</a:t>
              </a:r>
              <a:endParaRPr lang="ru-RU" b="1" dirty="0"/>
            </a:p>
          </p:txBody>
        </p:sp>
        <p:sp>
          <p:nvSpPr>
            <p:cNvPr id="23" name="Скругленный прямоугольник 22"/>
            <p:cNvSpPr/>
            <p:nvPr/>
          </p:nvSpPr>
          <p:spPr>
            <a:xfrm>
              <a:off x="-500142" y="2543715"/>
              <a:ext cx="2100342" cy="854805"/>
            </a:xfrm>
            <a:prstGeom prst="roundRect">
              <a:avLst>
                <a:gd name="adj" fmla="val 26046"/>
              </a:avLst>
            </a:prstGeom>
            <a:scene3d>
              <a:camera prst="orthographicFront"/>
              <a:lightRig rig="flat" dir="t"/>
            </a:scene3d>
            <a:sp3d prstMaterial="plastic">
              <a:bevelT w="120900" h="88900"/>
              <a:bevelB w="88900" h="31750" prst="angle"/>
            </a:sp3d>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nchor="ctr"/>
            <a:lstStyle/>
            <a:p>
              <a:r>
                <a:rPr lang="en-US" b="1" dirty="0" smtClean="0"/>
                <a:t>ActiveX</a:t>
              </a:r>
              <a:endParaRPr lang="ru-RU" b="1" dirty="0"/>
            </a:p>
          </p:txBody>
        </p:sp>
        <p:sp>
          <p:nvSpPr>
            <p:cNvPr id="25" name="Скругленный прямоугольник 24"/>
            <p:cNvSpPr/>
            <p:nvPr/>
          </p:nvSpPr>
          <p:spPr>
            <a:xfrm>
              <a:off x="-500142" y="3412395"/>
              <a:ext cx="2100342" cy="854805"/>
            </a:xfrm>
            <a:prstGeom prst="roundRect">
              <a:avLst>
                <a:gd name="adj" fmla="val 26046"/>
              </a:avLst>
            </a:prstGeom>
            <a:scene3d>
              <a:camera prst="orthographicFront"/>
              <a:lightRig rig="flat" dir="t"/>
            </a:scene3d>
            <a:sp3d prstMaterial="plastic">
              <a:bevelT w="120900" h="88900"/>
              <a:bevelB w="88900" h="31750" prst="angle"/>
            </a:sp3d>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nchor="ctr"/>
            <a:lstStyle/>
            <a:p>
              <a:r>
                <a:rPr lang="en-US" b="1" dirty="0" smtClean="0"/>
                <a:t>WPF</a:t>
              </a:r>
              <a:endParaRPr lang="ru-RU" b="1" dirty="0"/>
            </a:p>
          </p:txBody>
        </p:sp>
        <p:sp>
          <p:nvSpPr>
            <p:cNvPr id="26" name="Скругленный прямоугольник 25"/>
            <p:cNvSpPr/>
            <p:nvPr/>
          </p:nvSpPr>
          <p:spPr>
            <a:xfrm>
              <a:off x="-515382" y="5164995"/>
              <a:ext cx="2100342" cy="854805"/>
            </a:xfrm>
            <a:prstGeom prst="roundRect">
              <a:avLst>
                <a:gd name="adj" fmla="val 26046"/>
              </a:avLst>
            </a:prstGeom>
            <a:scene3d>
              <a:camera prst="orthographicFront"/>
              <a:lightRig rig="flat" dir="t"/>
            </a:scene3d>
            <a:sp3d prstMaterial="plastic">
              <a:bevelT w="120900" h="88900"/>
              <a:bevelB w="88900" h="31750" prst="angle"/>
            </a:sp3d>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nchor="ctr"/>
            <a:lstStyle/>
            <a:p>
              <a:r>
                <a:rPr lang="en-US" b="1" dirty="0" smtClean="0"/>
                <a:t>Custom</a:t>
              </a:r>
              <a:endParaRPr lang="ru-RU" b="1" dirty="0"/>
            </a:p>
          </p:txBody>
        </p:sp>
      </p:gr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381000" y="230186"/>
            <a:ext cx="8382000" cy="443198"/>
          </a:xfrm>
        </p:spPr>
        <p:txBody>
          <a:bodyPr/>
          <a:lstStyle/>
          <a:p>
            <a:r>
              <a:rPr lang="ru-RU" sz="3200" dirty="0" smtClean="0"/>
              <a:t>Дополнительные возможности</a:t>
            </a:r>
            <a:endParaRPr lang="ru-RU" sz="3200" dirty="0"/>
          </a:p>
        </p:txBody>
      </p:sp>
      <p:pic>
        <p:nvPicPr>
          <p:cNvPr id="30" name="Рисунок 29" descr="logo.png"/>
          <p:cNvPicPr>
            <a:picLocks noChangeAspect="1"/>
          </p:cNvPicPr>
          <p:nvPr/>
        </p:nvPicPr>
        <p:blipFill>
          <a:blip r:embed="rId2" cstate="print"/>
          <a:stretch>
            <a:fillRect/>
          </a:stretch>
        </p:blipFill>
        <p:spPr>
          <a:xfrm>
            <a:off x="7364410" y="6371774"/>
            <a:ext cx="1779595" cy="486229"/>
          </a:xfrm>
          <a:prstGeom prst="rect">
            <a:avLst/>
          </a:prstGeom>
        </p:spPr>
      </p:pic>
      <p:sp>
        <p:nvSpPr>
          <p:cNvPr id="19" name="Текст 2"/>
          <p:cNvSpPr txBox="1">
            <a:spLocks/>
          </p:cNvSpPr>
          <p:nvPr/>
        </p:nvSpPr>
        <p:spPr>
          <a:xfrm>
            <a:off x="350520" y="939115"/>
            <a:ext cx="8382000" cy="2252924"/>
          </a:xfrm>
          <a:prstGeom prst="rect">
            <a:avLst/>
          </a:prstGeom>
        </p:spPr>
        <p:txBody>
          <a:bodyPr/>
          <a:lstStyle/>
          <a:p>
            <a:pPr marL="914400" marR="0" lvl="1" indent="-396875" algn="l" defTabSz="914363" rtl="0" eaLnBrk="1" fontAlgn="auto" latinLnBrk="0" hangingPunct="1">
              <a:lnSpc>
                <a:spcPct val="90000"/>
              </a:lnSpc>
              <a:spcBef>
                <a:spcPct val="20000"/>
              </a:spcBef>
              <a:spcAft>
                <a:spcPts val="0"/>
              </a:spcAft>
              <a:buClrTx/>
              <a:buSzPct val="80000"/>
              <a:buFontTx/>
              <a:buBlip>
                <a:blip r:embed="rId3"/>
              </a:buBlip>
              <a:tabLst/>
              <a:defRPr/>
            </a:pPr>
            <a:r>
              <a:rPr kumimoji="0" lang="ru-RU" sz="3200" b="0" i="0" u="none" strike="noStrike" kern="1200" cap="none" spc="0" normalizeH="0" baseline="0" noProof="0" dirty="0" smtClean="0">
                <a:ln>
                  <a:noFill/>
                </a:ln>
                <a:solidFill>
                  <a:schemeClr val="tx1"/>
                </a:solidFill>
                <a:effectLst/>
                <a:uLnTx/>
                <a:uFillTx/>
                <a:latin typeface="+mn-lt"/>
                <a:ea typeface="+mn-ea"/>
                <a:cs typeface="+mn-cs"/>
              </a:rPr>
              <a:t>Браузер</a:t>
            </a:r>
          </a:p>
          <a:p>
            <a:pPr marL="914400" marR="0" lvl="1" indent="-396875" algn="l" defTabSz="914363" rtl="0" eaLnBrk="1" fontAlgn="auto" latinLnBrk="0" hangingPunct="1">
              <a:lnSpc>
                <a:spcPct val="90000"/>
              </a:lnSpc>
              <a:spcBef>
                <a:spcPct val="20000"/>
              </a:spcBef>
              <a:spcAft>
                <a:spcPts val="0"/>
              </a:spcAft>
              <a:buClrTx/>
              <a:buSzPct val="80000"/>
              <a:buFontTx/>
              <a:buBlip>
                <a:blip r:embed="rId3"/>
              </a:buBlip>
              <a:tabLst/>
              <a:defRPr/>
            </a:pPr>
            <a:r>
              <a:rPr lang="ru-RU" sz="3200" dirty="0" smtClean="0">
                <a:solidFill>
                  <a:schemeClr val="tx1"/>
                </a:solidFill>
                <a:latin typeface="+mn-lt"/>
              </a:rPr>
              <a:t>Мобильные устройства</a:t>
            </a:r>
          </a:p>
          <a:p>
            <a:pPr marL="914400" marR="0" lvl="1" indent="-396875" algn="l" defTabSz="914363" rtl="0" eaLnBrk="1" fontAlgn="auto" latinLnBrk="0" hangingPunct="1">
              <a:lnSpc>
                <a:spcPct val="90000"/>
              </a:lnSpc>
              <a:spcBef>
                <a:spcPct val="20000"/>
              </a:spcBef>
              <a:spcAft>
                <a:spcPts val="0"/>
              </a:spcAft>
              <a:buClrTx/>
              <a:buSzPct val="80000"/>
              <a:buFontTx/>
              <a:buBlip>
                <a:blip r:embed="rId3"/>
              </a:buBlip>
              <a:tabLst/>
              <a:defRPr/>
            </a:pPr>
            <a:r>
              <a:rPr kumimoji="0" lang="ru-RU" sz="3200" b="0" i="0" u="none" strike="noStrike" kern="1200" cap="none" spc="0" normalizeH="0" baseline="0" noProof="0" dirty="0" smtClean="0">
                <a:ln>
                  <a:noFill/>
                </a:ln>
                <a:solidFill>
                  <a:schemeClr val="tx1"/>
                </a:solidFill>
                <a:effectLst/>
                <a:uLnTx/>
                <a:uFillTx/>
                <a:latin typeface="+mn-lt"/>
                <a:ea typeface="+mn-ea"/>
                <a:cs typeface="+mn-cs"/>
              </a:rPr>
              <a:t>Облачные</a:t>
            </a:r>
            <a:r>
              <a:rPr kumimoji="0" lang="ru-RU" sz="3200" b="0" i="0" u="none" strike="noStrike" kern="1200" cap="none" spc="0" normalizeH="0" noProof="0" dirty="0" smtClean="0">
                <a:ln>
                  <a:noFill/>
                </a:ln>
                <a:solidFill>
                  <a:schemeClr val="tx1"/>
                </a:solidFill>
                <a:effectLst/>
                <a:uLnTx/>
                <a:uFillTx/>
                <a:latin typeface="+mn-lt"/>
                <a:ea typeface="+mn-ea"/>
                <a:cs typeface="+mn-cs"/>
              </a:rPr>
              <a:t> сервисы</a:t>
            </a:r>
          </a:p>
          <a:p>
            <a:pPr marL="914400" marR="0" lvl="1" indent="-396875" algn="l" defTabSz="914363" rtl="0" eaLnBrk="1" fontAlgn="auto" latinLnBrk="0" hangingPunct="1">
              <a:lnSpc>
                <a:spcPct val="90000"/>
              </a:lnSpc>
              <a:spcBef>
                <a:spcPct val="20000"/>
              </a:spcBef>
              <a:spcAft>
                <a:spcPts val="0"/>
              </a:spcAft>
              <a:buClrTx/>
              <a:buSzPct val="80000"/>
              <a:buFontTx/>
              <a:buBlip>
                <a:blip r:embed="rId3"/>
              </a:buBlip>
              <a:tabLst/>
              <a:defRPr/>
            </a:pPr>
            <a:r>
              <a:rPr lang="ru-RU" sz="3200" baseline="0" dirty="0" smtClean="0">
                <a:solidFill>
                  <a:schemeClr val="tx1"/>
                </a:solidFill>
                <a:latin typeface="+mn-lt"/>
              </a:rPr>
              <a:t>Интеграция</a:t>
            </a:r>
            <a:r>
              <a:rPr lang="ru-RU" sz="3200" dirty="0" smtClean="0">
                <a:solidFill>
                  <a:schemeClr val="tx1"/>
                </a:solidFill>
                <a:latin typeface="+mn-lt"/>
              </a:rPr>
              <a:t> с МЧС</a:t>
            </a:r>
            <a:endParaRPr kumimoji="0" lang="ru-RU"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381000" y="230189"/>
            <a:ext cx="8382000" cy="553998"/>
          </a:xfrm>
        </p:spPr>
        <p:txBody>
          <a:bodyPr/>
          <a:lstStyle/>
          <a:p>
            <a:endParaRPr lang="ru-RU" sz="4000" dirty="0"/>
          </a:p>
        </p:txBody>
      </p:sp>
      <p:pic>
        <p:nvPicPr>
          <p:cNvPr id="50" name="Рисунок 49" descr="logo.png"/>
          <p:cNvPicPr>
            <a:picLocks noChangeAspect="1"/>
          </p:cNvPicPr>
          <p:nvPr/>
        </p:nvPicPr>
        <p:blipFill>
          <a:blip r:embed="rId2" cstate="print"/>
          <a:stretch>
            <a:fillRect/>
          </a:stretch>
        </p:blipFill>
        <p:spPr>
          <a:xfrm>
            <a:off x="7364410" y="6371774"/>
            <a:ext cx="1779595" cy="486229"/>
          </a:xfrm>
          <a:prstGeom prst="rect">
            <a:avLst/>
          </a:prstGeom>
        </p:spPr>
      </p:pic>
      <p:pic>
        <p:nvPicPr>
          <p:cNvPr id="39" name="Рисунок 38" descr="NET2.png"/>
          <p:cNvPicPr>
            <a:picLocks noChangeAspect="1"/>
          </p:cNvPicPr>
          <p:nvPr/>
        </p:nvPicPr>
        <p:blipFill>
          <a:blip r:embed="rId3" cstate="print"/>
          <a:stretch>
            <a:fillRect/>
          </a:stretch>
        </p:blipFill>
        <p:spPr>
          <a:xfrm>
            <a:off x="273372" y="270511"/>
            <a:ext cx="8550593" cy="6001091"/>
          </a:xfrm>
          <a:prstGeom prst="rect">
            <a:avLst/>
          </a:prstGeom>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30186"/>
            <a:ext cx="8382000" cy="443198"/>
          </a:xfrm>
        </p:spPr>
        <p:txBody>
          <a:bodyPr/>
          <a:lstStyle/>
          <a:p>
            <a:r>
              <a:rPr lang="en-US" sz="3200" dirty="0" smtClean="0"/>
              <a:t>FireSec 2 </a:t>
            </a:r>
            <a:r>
              <a:rPr lang="ru-RU" sz="3200" dirty="0" smtClean="0"/>
              <a:t>Масштабируемая и открытая</a:t>
            </a:r>
            <a:endParaRPr lang="ru-RU" sz="3200" dirty="0"/>
          </a:p>
        </p:txBody>
      </p:sp>
      <p:sp>
        <p:nvSpPr>
          <p:cNvPr id="3" name="Текст 2"/>
          <p:cNvSpPr>
            <a:spLocks noGrp="1"/>
          </p:cNvSpPr>
          <p:nvPr>
            <p:ph type="body" sz="quarter" idx="10"/>
          </p:nvPr>
        </p:nvSpPr>
        <p:spPr>
          <a:xfrm>
            <a:off x="381000" y="1411552"/>
            <a:ext cx="8382000" cy="2252924"/>
          </a:xfrm>
        </p:spPr>
        <p:txBody>
          <a:bodyPr/>
          <a:lstStyle/>
          <a:p>
            <a:r>
              <a:rPr lang="ru-RU" b="1" dirty="0" smtClean="0"/>
              <a:t>Основана на:</a:t>
            </a:r>
          </a:p>
          <a:p>
            <a:pPr lvl="1"/>
            <a:r>
              <a:rPr lang="ru-RU" dirty="0" smtClean="0"/>
              <a:t>Современном программном обеспечении</a:t>
            </a:r>
          </a:p>
          <a:p>
            <a:pPr lvl="1"/>
            <a:r>
              <a:rPr lang="ru-RU" dirty="0" smtClean="0"/>
              <a:t>Открытой архитектуре для интеграции(</a:t>
            </a:r>
            <a:r>
              <a:rPr lang="en-US" dirty="0" smtClean="0"/>
              <a:t>OPC DA </a:t>
            </a:r>
            <a:r>
              <a:rPr lang="ru-RU" dirty="0" smtClean="0"/>
              <a:t>интерфейс)</a:t>
            </a:r>
          </a:p>
          <a:p>
            <a:pPr lvl="1"/>
            <a:r>
              <a:rPr lang="ru-RU" dirty="0" smtClean="0"/>
              <a:t>Использовании стандартов</a:t>
            </a:r>
            <a:endParaRPr lang="ru-RU" dirty="0"/>
          </a:p>
        </p:txBody>
      </p:sp>
      <p:pic>
        <p:nvPicPr>
          <p:cNvPr id="4" name="Рисунок 3" descr="Microsoft .Net.jpeg"/>
          <p:cNvPicPr>
            <a:picLocks noChangeAspect="1"/>
          </p:cNvPicPr>
          <p:nvPr/>
        </p:nvPicPr>
        <p:blipFill>
          <a:blip r:embed="rId2" cstate="print"/>
          <a:stretch>
            <a:fillRect/>
          </a:stretch>
        </p:blipFill>
        <p:spPr>
          <a:xfrm>
            <a:off x="3860800" y="4442160"/>
            <a:ext cx="1683656" cy="1080725"/>
          </a:xfrm>
          <a:prstGeom prst="rect">
            <a:avLst/>
          </a:prstGeom>
        </p:spPr>
      </p:pic>
      <p:pic>
        <p:nvPicPr>
          <p:cNvPr id="5" name="Рисунок 4" descr="OPC.jpg"/>
          <p:cNvPicPr>
            <a:picLocks noChangeAspect="1"/>
          </p:cNvPicPr>
          <p:nvPr/>
        </p:nvPicPr>
        <p:blipFill>
          <a:blip r:embed="rId3" cstate="print"/>
          <a:stretch>
            <a:fillRect/>
          </a:stretch>
        </p:blipFill>
        <p:spPr>
          <a:xfrm>
            <a:off x="705613" y="4244310"/>
            <a:ext cx="1991872" cy="829356"/>
          </a:xfrm>
          <a:prstGeom prst="rect">
            <a:avLst/>
          </a:prstGeom>
        </p:spPr>
      </p:pic>
      <p:pic>
        <p:nvPicPr>
          <p:cNvPr id="6" name="Рисунок 5" descr="windows 7.png"/>
          <p:cNvPicPr>
            <a:picLocks noChangeAspect="1"/>
          </p:cNvPicPr>
          <p:nvPr/>
        </p:nvPicPr>
        <p:blipFill>
          <a:blip r:embed="rId4" cstate="print"/>
          <a:stretch>
            <a:fillRect/>
          </a:stretch>
        </p:blipFill>
        <p:spPr>
          <a:xfrm>
            <a:off x="6722936" y="4573927"/>
            <a:ext cx="1041827" cy="1202760"/>
          </a:xfrm>
          <a:prstGeom prst="rect">
            <a:avLst/>
          </a:prstGeom>
        </p:spPr>
      </p:pic>
      <p:pic>
        <p:nvPicPr>
          <p:cNvPr id="9" name="Picture 29" descr="NET-WPF_rgb_r.png"/>
          <p:cNvPicPr>
            <a:picLocks noChangeAspect="1"/>
          </p:cNvPicPr>
          <p:nvPr/>
        </p:nvPicPr>
        <p:blipFill>
          <a:blip r:embed="rId5" cstate="email"/>
          <a:stretch>
            <a:fillRect/>
          </a:stretch>
        </p:blipFill>
        <p:spPr>
          <a:xfrm>
            <a:off x="714600" y="5415907"/>
            <a:ext cx="2951398" cy="542208"/>
          </a:xfrm>
          <a:prstGeom prst="rect">
            <a:avLst/>
          </a:prstGeom>
        </p:spPr>
      </p:pic>
      <p:pic>
        <p:nvPicPr>
          <p:cNvPr id="10" name="Рисунок 9" descr="logo.png"/>
          <p:cNvPicPr>
            <a:picLocks noChangeAspect="1"/>
          </p:cNvPicPr>
          <p:nvPr/>
        </p:nvPicPr>
        <p:blipFill>
          <a:blip r:embed="rId6" cstate="print"/>
          <a:stretch>
            <a:fillRect/>
          </a:stretch>
        </p:blipFill>
        <p:spPr>
          <a:xfrm>
            <a:off x="7364410" y="6371774"/>
            <a:ext cx="1779595" cy="486229"/>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FireSec 2</a:t>
            </a:r>
            <a:endParaRPr lang="ru-RU" dirty="0"/>
          </a:p>
        </p:txBody>
      </p:sp>
      <p:sp>
        <p:nvSpPr>
          <p:cNvPr id="5" name="Текст 4"/>
          <p:cNvSpPr>
            <a:spLocks noGrp="1"/>
          </p:cNvSpPr>
          <p:nvPr>
            <p:ph type="body" sz="quarter" idx="10"/>
          </p:nvPr>
        </p:nvSpPr>
        <p:spPr>
          <a:xfrm>
            <a:off x="381000" y="1411552"/>
            <a:ext cx="8382000" cy="1865126"/>
          </a:xfrm>
        </p:spPr>
        <p:txBody>
          <a:bodyPr/>
          <a:lstStyle/>
          <a:p>
            <a:r>
              <a:rPr lang="ru-RU" dirty="0" smtClean="0"/>
              <a:t>Принципы построения</a:t>
            </a:r>
          </a:p>
          <a:p>
            <a:pPr lvl="1"/>
            <a:r>
              <a:rPr lang="ru-RU" dirty="0" smtClean="0"/>
              <a:t>Модульность</a:t>
            </a:r>
          </a:p>
          <a:p>
            <a:pPr lvl="1"/>
            <a:r>
              <a:rPr lang="ru-RU" dirty="0" smtClean="0"/>
              <a:t>Расширяемость</a:t>
            </a:r>
          </a:p>
          <a:p>
            <a:pPr lvl="1"/>
            <a:r>
              <a:rPr lang="ru-RU" dirty="0" smtClean="0"/>
              <a:t>Интеграция</a:t>
            </a:r>
          </a:p>
        </p:txBody>
      </p:sp>
      <p:pic>
        <p:nvPicPr>
          <p:cNvPr id="3" name="Рисунок 2" descr="logo.png"/>
          <p:cNvPicPr>
            <a:picLocks noChangeAspect="1"/>
          </p:cNvPicPr>
          <p:nvPr/>
        </p:nvPicPr>
        <p:blipFill>
          <a:blip r:embed="rId2" cstate="print"/>
          <a:stretch>
            <a:fillRect/>
          </a:stretch>
        </p:blipFill>
        <p:spPr>
          <a:xfrm>
            <a:off x="7364410" y="6371774"/>
            <a:ext cx="1779595" cy="48622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Группа 27"/>
          <p:cNvGrpSpPr/>
          <p:nvPr/>
        </p:nvGrpSpPr>
        <p:grpSpPr>
          <a:xfrm>
            <a:off x="3015013" y="2421979"/>
            <a:ext cx="5663211" cy="906326"/>
            <a:chOff x="2343076" y="115881"/>
            <a:chExt cx="5908162" cy="906326"/>
          </a:xfrm>
        </p:grpSpPr>
        <p:sp>
          <p:nvSpPr>
            <p:cNvPr id="29" name="Прямоугольник с двумя скругленными соседними углами 28"/>
            <p:cNvSpPr/>
            <p:nvPr/>
          </p:nvSpPr>
          <p:spPr>
            <a:xfrm rot="5400000">
              <a:off x="4868772" y="-2360260"/>
              <a:ext cx="906326" cy="5858607"/>
            </a:xfrm>
            <a:prstGeom prst="round2SameRect">
              <a:avLst/>
            </a:prstGeom>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30" name="Прямоугольник 29"/>
            <p:cNvSpPr/>
            <p:nvPr/>
          </p:nvSpPr>
          <p:spPr>
            <a:xfrm>
              <a:off x="2343076" y="174374"/>
              <a:ext cx="5814364" cy="8178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79070" tIns="89535" rIns="179070" bIns="89535" numCol="1" spcCol="1270" anchor="ctr" anchorCtr="0">
              <a:noAutofit/>
            </a:bodyPr>
            <a:lstStyle/>
            <a:p>
              <a:pPr marL="228600" lvl="1" indent="-228600" algn="l" defTabSz="889000">
                <a:lnSpc>
                  <a:spcPct val="90000"/>
                </a:lnSpc>
                <a:spcBef>
                  <a:spcPct val="0"/>
                </a:spcBef>
                <a:spcAft>
                  <a:spcPct val="15000"/>
                </a:spcAft>
                <a:buFont typeface="Arial" pitchFamily="34" charset="0"/>
                <a:buChar char="•"/>
              </a:pPr>
              <a:r>
                <a:rPr lang="ru-RU" sz="1600" kern="1200" dirty="0" smtClean="0">
                  <a:solidFill>
                    <a:schemeClr val="tx1"/>
                  </a:solidFill>
                </a:rPr>
                <a:t>Обучение работе с одной системой, конфигурирование одной системы</a:t>
              </a:r>
              <a:endParaRPr lang="en-US" sz="1600" kern="1200" dirty="0">
                <a:solidFill>
                  <a:schemeClr val="tx1"/>
                </a:solidFill>
              </a:endParaRPr>
            </a:p>
          </p:txBody>
        </p:sp>
      </p:grpSp>
      <p:sp>
        <p:nvSpPr>
          <p:cNvPr id="2" name="Заголовок 1"/>
          <p:cNvSpPr>
            <a:spLocks noGrp="1"/>
          </p:cNvSpPr>
          <p:nvPr>
            <p:ph type="title"/>
          </p:nvPr>
        </p:nvSpPr>
        <p:spPr>
          <a:xfrm>
            <a:off x="381000" y="230189"/>
            <a:ext cx="8382000" cy="553998"/>
          </a:xfrm>
        </p:spPr>
        <p:txBody>
          <a:bodyPr/>
          <a:lstStyle/>
          <a:p>
            <a:r>
              <a:rPr lang="en-US" sz="4000" dirty="0" smtClean="0"/>
              <a:t>FireSec 2 </a:t>
            </a:r>
            <a:r>
              <a:rPr lang="ru-RU" sz="4000" dirty="0" smtClean="0"/>
              <a:t>Комплексное решение</a:t>
            </a:r>
            <a:endParaRPr lang="ru-RU" sz="4000" dirty="0"/>
          </a:p>
        </p:txBody>
      </p:sp>
      <p:grpSp>
        <p:nvGrpSpPr>
          <p:cNvPr id="4" name="Группа 3"/>
          <p:cNvGrpSpPr/>
          <p:nvPr/>
        </p:nvGrpSpPr>
        <p:grpSpPr>
          <a:xfrm>
            <a:off x="3040350" y="1075054"/>
            <a:ext cx="5616762" cy="906326"/>
            <a:chOff x="2304622" y="115882"/>
            <a:chExt cx="5946616" cy="906326"/>
          </a:xfrm>
        </p:grpSpPr>
        <p:sp>
          <p:nvSpPr>
            <p:cNvPr id="26" name="Прямоугольник с двумя скругленными соседними углами 25"/>
            <p:cNvSpPr/>
            <p:nvPr/>
          </p:nvSpPr>
          <p:spPr>
            <a:xfrm rot="5400000">
              <a:off x="4868772" y="-2360259"/>
              <a:ext cx="906326" cy="5858607"/>
            </a:xfrm>
            <a:prstGeom prst="round2SameRect">
              <a:avLst/>
            </a:prstGeom>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27" name="Прямоугольник 26"/>
            <p:cNvSpPr/>
            <p:nvPr/>
          </p:nvSpPr>
          <p:spPr>
            <a:xfrm>
              <a:off x="2304622" y="160124"/>
              <a:ext cx="5814364" cy="8178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79070" tIns="89535" rIns="179070" bIns="89535" numCol="1" spcCol="1270" anchor="ctr" anchorCtr="0">
              <a:noAutofit/>
            </a:bodyPr>
            <a:lstStyle/>
            <a:p>
              <a:pPr marL="228600" lvl="1" indent="-228600" algn="l" defTabSz="889000">
                <a:lnSpc>
                  <a:spcPct val="90000"/>
                </a:lnSpc>
                <a:spcBef>
                  <a:spcPct val="0"/>
                </a:spcBef>
                <a:spcAft>
                  <a:spcPct val="15000"/>
                </a:spcAft>
                <a:buFont typeface="Arial" pitchFamily="34" charset="0"/>
                <a:buChar char="•"/>
              </a:pPr>
              <a:r>
                <a:rPr lang="ru-RU" sz="1600" kern="1200" dirty="0" smtClean="0">
                  <a:solidFill>
                    <a:schemeClr val="tx1"/>
                  </a:solidFill>
                </a:rPr>
                <a:t>Одна система может быть адаптирована для различных потребностей заказчика</a:t>
              </a:r>
              <a:endParaRPr lang="en-US" sz="1600" kern="1200" dirty="0">
                <a:solidFill>
                  <a:schemeClr val="tx1"/>
                </a:solidFill>
              </a:endParaRPr>
            </a:p>
          </p:txBody>
        </p:sp>
      </p:grpSp>
      <p:grpSp>
        <p:nvGrpSpPr>
          <p:cNvPr id="8" name="Группа 7"/>
          <p:cNvGrpSpPr/>
          <p:nvPr/>
        </p:nvGrpSpPr>
        <p:grpSpPr>
          <a:xfrm>
            <a:off x="3078483" y="3611154"/>
            <a:ext cx="5626131" cy="1195250"/>
            <a:chOff x="2392631" y="2443654"/>
            <a:chExt cx="5894347" cy="1008994"/>
          </a:xfrm>
        </p:grpSpPr>
        <p:sp>
          <p:nvSpPr>
            <p:cNvPr id="18" name="Прямоугольник с двумя скругленными соседними углами 17"/>
            <p:cNvSpPr/>
            <p:nvPr/>
          </p:nvSpPr>
          <p:spPr>
            <a:xfrm rot="5400000">
              <a:off x="4817438" y="18847"/>
              <a:ext cx="1008994" cy="5858607"/>
            </a:xfrm>
            <a:prstGeom prst="round2SameRect">
              <a:avLst/>
            </a:prstGeom>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19" name="Прямоугольник 18"/>
            <p:cNvSpPr/>
            <p:nvPr/>
          </p:nvSpPr>
          <p:spPr>
            <a:xfrm>
              <a:off x="2392631" y="2492908"/>
              <a:ext cx="5894347" cy="9104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3820" tIns="41910" rIns="83820" bIns="41910" numCol="1" spcCol="1270" anchor="ctr" anchorCtr="0">
              <a:noAutofit/>
            </a:bodyPr>
            <a:lstStyle/>
            <a:p>
              <a:pPr marL="171450" lvl="1" indent="-171450" algn="l" defTabSz="800100">
                <a:lnSpc>
                  <a:spcPct val="90000"/>
                </a:lnSpc>
                <a:spcBef>
                  <a:spcPct val="0"/>
                </a:spcBef>
                <a:spcAft>
                  <a:spcPct val="15000"/>
                </a:spcAft>
                <a:buChar char="••"/>
              </a:pPr>
              <a:r>
                <a:rPr lang="ru-RU" sz="1400" kern="1200" dirty="0" smtClean="0">
                  <a:solidFill>
                    <a:schemeClr val="tx1"/>
                  </a:solidFill>
                </a:rPr>
                <a:t>Система открыта для интегрирования с третьесторонними системами и специфическими функциональными системами.</a:t>
              </a:r>
              <a:endParaRPr lang="en-US" sz="1400" kern="1200" dirty="0">
                <a:solidFill>
                  <a:schemeClr val="tx1"/>
                </a:solidFill>
              </a:endParaRPr>
            </a:p>
            <a:p>
              <a:pPr marL="171450" lvl="1" indent="-171450" algn="l" defTabSz="800100">
                <a:lnSpc>
                  <a:spcPct val="90000"/>
                </a:lnSpc>
                <a:spcBef>
                  <a:spcPct val="0"/>
                </a:spcBef>
                <a:spcAft>
                  <a:spcPct val="15000"/>
                </a:spcAft>
                <a:buChar char="••"/>
              </a:pPr>
              <a:r>
                <a:rPr lang="ru-RU" sz="1400" kern="1200" dirty="0" smtClean="0">
                  <a:solidFill>
                    <a:schemeClr val="tx1"/>
                  </a:solidFill>
                </a:rPr>
                <a:t>Возможность интегрирования системы в существующие процессы</a:t>
              </a:r>
              <a:endParaRPr lang="en-US" sz="1400" kern="1200" dirty="0">
                <a:solidFill>
                  <a:schemeClr val="tx1"/>
                </a:solidFill>
              </a:endParaRPr>
            </a:p>
          </p:txBody>
        </p:sp>
      </p:grpSp>
      <p:grpSp>
        <p:nvGrpSpPr>
          <p:cNvPr id="10" name="Группа 9"/>
          <p:cNvGrpSpPr/>
          <p:nvPr/>
        </p:nvGrpSpPr>
        <p:grpSpPr>
          <a:xfrm>
            <a:off x="3098822" y="5100189"/>
            <a:ext cx="5608303" cy="906326"/>
            <a:chOff x="2392631" y="3684541"/>
            <a:chExt cx="5858607" cy="906326"/>
          </a:xfrm>
        </p:grpSpPr>
        <p:sp>
          <p:nvSpPr>
            <p:cNvPr id="14" name="Прямоугольник с двумя скругленными соседними углами 13"/>
            <p:cNvSpPr/>
            <p:nvPr/>
          </p:nvSpPr>
          <p:spPr>
            <a:xfrm rot="5400000">
              <a:off x="4868772" y="1208400"/>
              <a:ext cx="906326" cy="5858607"/>
            </a:xfrm>
            <a:prstGeom prst="round2SameRect">
              <a:avLst/>
            </a:prstGeom>
          </p:spPr>
          <p:style>
            <a:lnRef idx="0">
              <a:schemeClr val="accent6"/>
            </a:lnRef>
            <a:fillRef idx="3">
              <a:schemeClr val="accent6"/>
            </a:fillRef>
            <a:effectRef idx="3">
              <a:schemeClr val="accent6"/>
            </a:effectRef>
            <a:fontRef idx="minor">
              <a:schemeClr val="dk1">
                <a:hueOff val="0"/>
                <a:satOff val="0"/>
                <a:lumOff val="0"/>
                <a:alphaOff val="0"/>
              </a:schemeClr>
            </a:fontRef>
          </p:style>
        </p:sp>
        <p:sp>
          <p:nvSpPr>
            <p:cNvPr id="15" name="Прямоугольник 14"/>
            <p:cNvSpPr/>
            <p:nvPr/>
          </p:nvSpPr>
          <p:spPr>
            <a:xfrm>
              <a:off x="2392632" y="3728784"/>
              <a:ext cx="5814364" cy="8178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3820" tIns="41910" rIns="83820" bIns="41910" numCol="1" spcCol="1270" anchor="ctr" anchorCtr="0">
              <a:noAutofit/>
            </a:bodyPr>
            <a:lstStyle/>
            <a:p>
              <a:pPr marL="171450" lvl="1" indent="-171450" algn="l" defTabSz="800100">
                <a:lnSpc>
                  <a:spcPct val="90000"/>
                </a:lnSpc>
                <a:spcBef>
                  <a:spcPct val="0"/>
                </a:spcBef>
                <a:spcAft>
                  <a:spcPct val="15000"/>
                </a:spcAft>
                <a:buChar char="••"/>
              </a:pPr>
              <a:r>
                <a:rPr lang="ru-RU" sz="1600" kern="1200" dirty="0" smtClean="0">
                  <a:solidFill>
                    <a:schemeClr val="tx1"/>
                  </a:solidFill>
                </a:rPr>
                <a:t>Интуитивный и легкий для работы интерфейс, который понижает стоимость подготовки оператора, а также риск неправильного управления</a:t>
              </a:r>
              <a:endParaRPr lang="en-US" sz="1600" kern="1200" dirty="0">
                <a:solidFill>
                  <a:schemeClr val="tx1"/>
                </a:solidFill>
              </a:endParaRPr>
            </a:p>
          </p:txBody>
        </p:sp>
      </p:grpSp>
      <p:pic>
        <p:nvPicPr>
          <p:cNvPr id="31" name="Рисунок 30" descr="logo.png"/>
          <p:cNvPicPr>
            <a:picLocks noChangeAspect="1"/>
          </p:cNvPicPr>
          <p:nvPr/>
        </p:nvPicPr>
        <p:blipFill>
          <a:blip r:embed="rId2" cstate="print"/>
          <a:stretch>
            <a:fillRect/>
          </a:stretch>
        </p:blipFill>
        <p:spPr>
          <a:xfrm>
            <a:off x="7364410" y="6371774"/>
            <a:ext cx="1779595" cy="486229"/>
          </a:xfrm>
          <a:prstGeom prst="rect">
            <a:avLst/>
          </a:prstGeom>
        </p:spPr>
      </p:pic>
      <p:grpSp>
        <p:nvGrpSpPr>
          <p:cNvPr id="32" name="Группа 31"/>
          <p:cNvGrpSpPr/>
          <p:nvPr/>
        </p:nvGrpSpPr>
        <p:grpSpPr>
          <a:xfrm>
            <a:off x="289560" y="879198"/>
            <a:ext cx="3005380" cy="5308243"/>
            <a:chOff x="-500142" y="1675035"/>
            <a:chExt cx="2100342" cy="3476085"/>
          </a:xfrm>
        </p:grpSpPr>
        <p:sp>
          <p:nvSpPr>
            <p:cNvPr id="33" name="Скругленный прямоугольник 32"/>
            <p:cNvSpPr/>
            <p:nvPr/>
          </p:nvSpPr>
          <p:spPr>
            <a:xfrm>
              <a:off x="-500142" y="1675035"/>
              <a:ext cx="2100342" cy="854805"/>
            </a:xfrm>
            <a:prstGeom prst="roundRect">
              <a:avLst>
                <a:gd name="adj" fmla="val 26046"/>
              </a:avLst>
            </a:prstGeom>
            <a:scene3d>
              <a:camera prst="orthographicFront"/>
              <a:lightRig rig="flat" dir="t"/>
            </a:scene3d>
            <a:sp3d prstMaterial="plastic">
              <a:bevelT w="120900" h="88900"/>
              <a:bevelB w="88900" h="31750" prst="angle"/>
            </a:sp3d>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nchor="ctr"/>
            <a:lstStyle/>
            <a:p>
              <a:r>
                <a:rPr lang="ru-RU" sz="2000" b="1" dirty="0" smtClean="0">
                  <a:solidFill>
                    <a:schemeClr val="bg1"/>
                  </a:solidFill>
                </a:rPr>
                <a:t>Гибкое, масштабируемое решение</a:t>
              </a:r>
              <a:endParaRPr lang="ru-RU" sz="2000" b="1" dirty="0">
                <a:solidFill>
                  <a:schemeClr val="bg1"/>
                </a:solidFill>
              </a:endParaRPr>
            </a:p>
          </p:txBody>
        </p:sp>
        <p:sp>
          <p:nvSpPr>
            <p:cNvPr id="34" name="Скругленный прямоугольник 33"/>
            <p:cNvSpPr/>
            <p:nvPr/>
          </p:nvSpPr>
          <p:spPr>
            <a:xfrm>
              <a:off x="-500142" y="4296315"/>
              <a:ext cx="2100342" cy="854805"/>
            </a:xfrm>
            <a:prstGeom prst="roundRect">
              <a:avLst>
                <a:gd name="adj" fmla="val 26046"/>
              </a:avLst>
            </a:prstGeom>
            <a:scene3d>
              <a:camera prst="orthographicFront"/>
              <a:lightRig rig="flat" dir="t"/>
            </a:scene3d>
            <a:sp3d prstMaterial="plastic">
              <a:bevelT w="120900" h="88900"/>
              <a:bevelB w="88900" h="31750" prst="angle"/>
            </a:sp3d>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nchor="ctr"/>
            <a:lstStyle/>
            <a:p>
              <a:r>
                <a:rPr lang="ru-RU" sz="2000" b="1" dirty="0" smtClean="0"/>
                <a:t>Ориентированная на управление системами безопасности</a:t>
              </a:r>
              <a:endParaRPr lang="ru-RU" sz="2000" b="1" dirty="0"/>
            </a:p>
          </p:txBody>
        </p:sp>
        <p:sp>
          <p:nvSpPr>
            <p:cNvPr id="35" name="Скругленный прямоугольник 34"/>
            <p:cNvSpPr/>
            <p:nvPr/>
          </p:nvSpPr>
          <p:spPr>
            <a:xfrm>
              <a:off x="-500142" y="2543715"/>
              <a:ext cx="2100342" cy="854805"/>
            </a:xfrm>
            <a:prstGeom prst="roundRect">
              <a:avLst>
                <a:gd name="adj" fmla="val 26046"/>
              </a:avLst>
            </a:prstGeom>
            <a:scene3d>
              <a:camera prst="orthographicFront"/>
              <a:lightRig rig="flat" dir="t"/>
            </a:scene3d>
            <a:sp3d prstMaterial="plastic">
              <a:bevelT w="120900" h="88900"/>
              <a:bevelB w="88900" h="31750" prst="angle"/>
            </a:sp3d>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nchor="ctr"/>
            <a:lstStyle/>
            <a:p>
              <a:r>
                <a:rPr lang="ru-RU" sz="2000" b="1" dirty="0" smtClean="0"/>
                <a:t>Экономия средств</a:t>
              </a:r>
              <a:endParaRPr lang="ru-RU" sz="2000" b="1" dirty="0"/>
            </a:p>
          </p:txBody>
        </p:sp>
        <p:sp>
          <p:nvSpPr>
            <p:cNvPr id="36" name="Скругленный прямоугольник 35"/>
            <p:cNvSpPr/>
            <p:nvPr/>
          </p:nvSpPr>
          <p:spPr>
            <a:xfrm>
              <a:off x="-500142" y="3412395"/>
              <a:ext cx="2100342" cy="854805"/>
            </a:xfrm>
            <a:prstGeom prst="roundRect">
              <a:avLst>
                <a:gd name="adj" fmla="val 26046"/>
              </a:avLst>
            </a:prstGeom>
            <a:scene3d>
              <a:camera prst="orthographicFront"/>
              <a:lightRig rig="flat" dir="t"/>
            </a:scene3d>
            <a:sp3d prstMaterial="plastic">
              <a:bevelT w="120900" h="88900"/>
              <a:bevelB w="88900" h="31750" prst="angle"/>
            </a:sp3d>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nchor="ctr"/>
            <a:lstStyle/>
            <a:p>
              <a:r>
                <a:rPr lang="ru-RU" sz="2000" b="1" dirty="0" smtClean="0"/>
                <a:t>Использование стандартов</a:t>
              </a:r>
              <a:endParaRPr lang="ru-RU" sz="2000" b="1"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1+#ppt_w/2"/>
                                          </p:val>
                                        </p:tav>
                                        <p:tav tm="100000">
                                          <p:val>
                                            <p:strVal val="#ppt_x"/>
                                          </p:val>
                                        </p:tav>
                                      </p:tavLst>
                                    </p:anim>
                                    <p:anim calcmode="lin" valueType="num">
                                      <p:cBhvr additive="base">
                                        <p:cTn id="13" dur="500" fill="hold"/>
                                        <p:tgtEl>
                                          <p:spTgt spid="2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381000" y="3089505"/>
            <a:ext cx="8382000" cy="664797"/>
          </a:xfrm>
        </p:spPr>
        <p:txBody>
          <a:bodyPr/>
          <a:lstStyle/>
          <a:p>
            <a:r>
              <a:rPr lang="ru-RU" dirty="0" smtClean="0"/>
              <a:t>Спасибо за внимание!</a:t>
            </a:r>
            <a:endParaRPr lang="ru-RU" dirty="0"/>
          </a:p>
        </p:txBody>
      </p:sp>
      <p:pic>
        <p:nvPicPr>
          <p:cNvPr id="6" name="Рисунок 5" descr="logo.png"/>
          <p:cNvPicPr>
            <a:picLocks noChangeAspect="1"/>
          </p:cNvPicPr>
          <p:nvPr/>
        </p:nvPicPr>
        <p:blipFill>
          <a:blip r:embed="rId2" cstate="print"/>
          <a:stretch>
            <a:fillRect/>
          </a:stretch>
        </p:blipFill>
        <p:spPr>
          <a:xfrm>
            <a:off x="7364410" y="6371774"/>
            <a:ext cx="1779595" cy="486229"/>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Задачи системы</a:t>
            </a:r>
            <a:endParaRPr lang="ru-RU" dirty="0"/>
          </a:p>
        </p:txBody>
      </p:sp>
      <p:sp>
        <p:nvSpPr>
          <p:cNvPr id="8" name="Текст 4"/>
          <p:cNvSpPr txBox="1">
            <a:spLocks/>
          </p:cNvSpPr>
          <p:nvPr/>
        </p:nvSpPr>
        <p:spPr>
          <a:xfrm>
            <a:off x="351972" y="1237384"/>
            <a:ext cx="8382000" cy="3748719"/>
          </a:xfrm>
          <a:prstGeom prst="rect">
            <a:avLst/>
          </a:prstGeom>
        </p:spPr>
        <p:txBody>
          <a:bodyPr vert="horz" lIns="0" tIns="0" rIns="0" bIns="0" rtlCol="0">
            <a:spAutoFit/>
          </a:bodyPr>
          <a:lstStyle/>
          <a:p>
            <a:pPr marL="396875" indent="-396875" algn="l" defTabSz="914363" eaLnBrk="1" fontAlgn="auto" hangingPunct="1">
              <a:lnSpc>
                <a:spcPct val="90000"/>
              </a:lnSpc>
              <a:spcAft>
                <a:spcPts val="0"/>
              </a:spcAft>
              <a:buSzPct val="80000"/>
              <a:buBlip>
                <a:blip r:embed="rId2"/>
              </a:buBlip>
            </a:pPr>
            <a:r>
              <a:rPr lang="ru-RU" sz="2800" dirty="0" smtClean="0">
                <a:solidFill>
                  <a:schemeClr val="tx1"/>
                </a:solidFill>
                <a:latin typeface="+mn-lt"/>
              </a:rPr>
              <a:t>Сокращение ошибок операторов в стрессовых ситуациях</a:t>
            </a:r>
          </a:p>
          <a:p>
            <a:pPr marL="396875" indent="-396875" algn="l" defTabSz="914363" eaLnBrk="1" fontAlgn="auto" hangingPunct="1">
              <a:lnSpc>
                <a:spcPct val="90000"/>
              </a:lnSpc>
              <a:spcAft>
                <a:spcPts val="0"/>
              </a:spcAft>
              <a:buSzPct val="80000"/>
              <a:buBlip>
                <a:blip r:embed="rId2"/>
              </a:buBlip>
            </a:pPr>
            <a:r>
              <a:rPr lang="ru-RU" sz="2800" dirty="0" smtClean="0">
                <a:solidFill>
                  <a:schemeClr val="tx1"/>
                </a:solidFill>
                <a:latin typeface="+mn-lt"/>
              </a:rPr>
              <a:t>Сокращение времени обучения персонала для полноценной работы объекта</a:t>
            </a:r>
          </a:p>
          <a:p>
            <a:pPr marL="396875" indent="-396875" algn="l" defTabSz="914363" eaLnBrk="1" fontAlgn="auto" hangingPunct="1">
              <a:lnSpc>
                <a:spcPct val="90000"/>
              </a:lnSpc>
              <a:spcAft>
                <a:spcPts val="0"/>
              </a:spcAft>
              <a:buSzPct val="80000"/>
              <a:buBlip>
                <a:blip r:embed="rId2"/>
              </a:buBlip>
            </a:pPr>
            <a:r>
              <a:rPr lang="ru-RU" sz="2800" dirty="0" smtClean="0">
                <a:solidFill>
                  <a:schemeClr val="tx1"/>
                </a:solidFill>
                <a:latin typeface="+mn-lt"/>
              </a:rPr>
              <a:t>Возможность свободно менять конфигурацию системы без вмешательства в существующие алгоритмы</a:t>
            </a:r>
          </a:p>
          <a:p>
            <a:pPr marL="396875" indent="-396875" algn="l" defTabSz="914363" eaLnBrk="1" fontAlgn="auto" hangingPunct="1">
              <a:lnSpc>
                <a:spcPct val="90000"/>
              </a:lnSpc>
              <a:spcAft>
                <a:spcPts val="0"/>
              </a:spcAft>
              <a:buSzPct val="80000"/>
              <a:buBlip>
                <a:blip r:embed="rId2"/>
              </a:buBlip>
            </a:pPr>
            <a:r>
              <a:rPr lang="ru-RU" sz="2800" dirty="0" smtClean="0">
                <a:solidFill>
                  <a:schemeClr val="tx1"/>
                </a:solidFill>
                <a:latin typeface="+mn-lt"/>
              </a:rPr>
              <a:t>Поддержка работы операторов посредством предоставления более детальной информации</a:t>
            </a:r>
          </a:p>
        </p:txBody>
      </p:sp>
      <p:pic>
        <p:nvPicPr>
          <p:cNvPr id="6" name="Рисунок 5" descr="logo.png"/>
          <p:cNvPicPr>
            <a:picLocks noChangeAspect="1"/>
          </p:cNvPicPr>
          <p:nvPr/>
        </p:nvPicPr>
        <p:blipFill>
          <a:blip r:embed="rId3" cstate="print"/>
          <a:stretch>
            <a:fillRect/>
          </a:stretch>
        </p:blipFill>
        <p:spPr>
          <a:xfrm>
            <a:off x="7364410" y="6371774"/>
            <a:ext cx="1779595" cy="48622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8">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30190"/>
            <a:ext cx="8382000" cy="553999"/>
          </a:xfrm>
        </p:spPr>
        <p:txBody>
          <a:bodyPr>
            <a:normAutofit/>
          </a:bodyPr>
          <a:lstStyle/>
          <a:p>
            <a:r>
              <a:rPr lang="ru-RU" sz="4000" dirty="0" smtClean="0"/>
              <a:t>Возможности и преимущества</a:t>
            </a:r>
            <a:endParaRPr lang="ru-RU" sz="4000" dirty="0"/>
          </a:p>
        </p:txBody>
      </p:sp>
      <p:grpSp>
        <p:nvGrpSpPr>
          <p:cNvPr id="3" name="Группа 2"/>
          <p:cNvGrpSpPr/>
          <p:nvPr/>
        </p:nvGrpSpPr>
        <p:grpSpPr>
          <a:xfrm>
            <a:off x="3924663" y="1595849"/>
            <a:ext cx="4760686" cy="1015999"/>
            <a:chOff x="2933358" y="314709"/>
            <a:chExt cx="5405120" cy="1029073"/>
          </a:xfrm>
          <a:scene3d>
            <a:camera prst="orthographicFront"/>
            <a:lightRig rig="flat" dir="t"/>
          </a:scene3d>
        </p:grpSpPr>
        <p:sp>
          <p:nvSpPr>
            <p:cNvPr id="19" name="Прямоугольник с двумя скругленными соседними углами 18"/>
            <p:cNvSpPr/>
            <p:nvPr/>
          </p:nvSpPr>
          <p:spPr>
            <a:xfrm rot="5400000">
              <a:off x="5121381" y="-1873314"/>
              <a:ext cx="1029073" cy="5405120"/>
            </a:xfrm>
            <a:prstGeom prst="round2SameRect">
              <a:avLst/>
            </a:prstGeom>
            <a:sp3d extrusionH="12700" prstMaterial="plastic">
              <a:bevelT w="50800" h="50800"/>
            </a:sp3d>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2">
              <a:schemeClr val="accent2">
                <a:tint val="40000"/>
                <a:alpha val="90000"/>
                <a:hueOff val="0"/>
                <a:satOff val="0"/>
                <a:lumOff val="0"/>
                <a:alphaOff val="0"/>
              </a:schemeClr>
            </a:effectRef>
            <a:fontRef idx="minor">
              <a:schemeClr val="dk1">
                <a:hueOff val="0"/>
                <a:satOff val="0"/>
                <a:lumOff val="0"/>
                <a:alphaOff val="0"/>
              </a:schemeClr>
            </a:fontRef>
          </p:style>
        </p:sp>
        <p:sp>
          <p:nvSpPr>
            <p:cNvPr id="20" name="Прямоугольник 19"/>
            <p:cNvSpPr/>
            <p:nvPr/>
          </p:nvSpPr>
          <p:spPr>
            <a:xfrm>
              <a:off x="2933358" y="364944"/>
              <a:ext cx="5354885" cy="928603"/>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ru-RU" sz="2000" kern="1200" dirty="0" smtClean="0">
                  <a:latin typeface="Segoe"/>
                  <a:ea typeface="+mn-ea"/>
                  <a:cs typeface="+mn-cs"/>
                </a:rPr>
                <a:t>Новые функции могут быть легко встроены в систему</a:t>
              </a:r>
              <a:endParaRPr lang="en-US" sz="2000" kern="1200" dirty="0">
                <a:latin typeface="Segoe"/>
                <a:ea typeface="+mn-ea"/>
                <a:cs typeface="+mn-cs"/>
              </a:endParaRPr>
            </a:p>
          </p:txBody>
        </p:sp>
      </p:grpSp>
      <p:grpSp>
        <p:nvGrpSpPr>
          <p:cNvPr id="5" name="Группа 4"/>
          <p:cNvGrpSpPr/>
          <p:nvPr/>
        </p:nvGrpSpPr>
        <p:grpSpPr>
          <a:xfrm>
            <a:off x="3982722" y="3061789"/>
            <a:ext cx="4719318" cy="1103086"/>
            <a:chOff x="3040380" y="1900417"/>
            <a:chExt cx="5405120" cy="1388883"/>
          </a:xfrm>
          <a:scene3d>
            <a:camera prst="orthographicFront"/>
            <a:lightRig rig="flat" dir="t"/>
          </a:scene3d>
        </p:grpSpPr>
        <p:sp>
          <p:nvSpPr>
            <p:cNvPr id="15" name="Прямоугольник с двумя скругленными соседними углами 14"/>
            <p:cNvSpPr/>
            <p:nvPr/>
          </p:nvSpPr>
          <p:spPr>
            <a:xfrm rot="5400000">
              <a:off x="5048498" y="-107701"/>
              <a:ext cx="1388883" cy="5405120"/>
            </a:xfrm>
            <a:prstGeom prst="round2SameRect">
              <a:avLst/>
            </a:prstGeom>
            <a:sp3d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sp>
          <p:nvSpPr>
            <p:cNvPr id="16" name="Прямоугольник 15"/>
            <p:cNvSpPr/>
            <p:nvPr/>
          </p:nvSpPr>
          <p:spPr>
            <a:xfrm>
              <a:off x="3040380" y="1968217"/>
              <a:ext cx="5337320" cy="1253283"/>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ru-RU" sz="2000" kern="1200" dirty="0" smtClean="0">
                  <a:latin typeface="Segoe"/>
                  <a:ea typeface="+mn-ea"/>
                  <a:cs typeface="+mn-cs"/>
                </a:rPr>
                <a:t>Может легко взаимодействовать с различными подсистемами</a:t>
              </a:r>
              <a:endParaRPr lang="en-US" sz="2000" kern="1200" dirty="0">
                <a:latin typeface="Segoe"/>
                <a:ea typeface="+mn-ea"/>
                <a:cs typeface="+mn-cs"/>
              </a:endParaRPr>
            </a:p>
          </p:txBody>
        </p:sp>
      </p:grpSp>
      <p:grpSp>
        <p:nvGrpSpPr>
          <p:cNvPr id="7" name="Группа 6"/>
          <p:cNvGrpSpPr/>
          <p:nvPr/>
        </p:nvGrpSpPr>
        <p:grpSpPr>
          <a:xfrm>
            <a:off x="4040781" y="4629301"/>
            <a:ext cx="4630783" cy="1016033"/>
            <a:chOff x="3040379" y="3662808"/>
            <a:chExt cx="5405120" cy="1277492"/>
          </a:xfrm>
          <a:scene3d>
            <a:camera prst="orthographicFront"/>
            <a:lightRig rig="flat" dir="t"/>
          </a:scene3d>
        </p:grpSpPr>
        <p:sp>
          <p:nvSpPr>
            <p:cNvPr id="11" name="Прямоугольник с двумя скругленными соседними углами 10"/>
            <p:cNvSpPr/>
            <p:nvPr/>
          </p:nvSpPr>
          <p:spPr>
            <a:xfrm rot="5400000">
              <a:off x="5104193" y="1598994"/>
              <a:ext cx="1277492" cy="5405120"/>
            </a:xfrm>
            <a:prstGeom prst="round2SameRect">
              <a:avLst/>
            </a:prstGeom>
            <a:sp3d extrusionH="12700" prstMaterial="plastic">
              <a:bevelT w="50800" h="50800"/>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sp>
        <p:sp>
          <p:nvSpPr>
            <p:cNvPr id="12" name="Прямоугольник 11"/>
            <p:cNvSpPr/>
            <p:nvPr/>
          </p:nvSpPr>
          <p:spPr>
            <a:xfrm>
              <a:off x="3040379" y="3725170"/>
              <a:ext cx="5342758" cy="115276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ru-RU" sz="2000" kern="1200" dirty="0" smtClean="0">
                  <a:latin typeface="Segoe"/>
                  <a:ea typeface="+mn-ea"/>
                  <a:cs typeface="+mn-cs"/>
                </a:rPr>
                <a:t>Возможность поддержки как малых, так и очень больших систем</a:t>
              </a:r>
              <a:endParaRPr lang="en-US" sz="2000" kern="1200" dirty="0">
                <a:latin typeface="Segoe"/>
                <a:ea typeface="+mn-ea"/>
                <a:cs typeface="+mn-cs"/>
              </a:endParaRPr>
            </a:p>
          </p:txBody>
        </p:sp>
      </p:grpSp>
      <p:pic>
        <p:nvPicPr>
          <p:cNvPr id="32" name="Рисунок 31" descr="logo.png"/>
          <p:cNvPicPr>
            <a:picLocks noChangeAspect="1"/>
          </p:cNvPicPr>
          <p:nvPr/>
        </p:nvPicPr>
        <p:blipFill>
          <a:blip r:embed="rId2" cstate="print"/>
          <a:stretch>
            <a:fillRect/>
          </a:stretch>
        </p:blipFill>
        <p:spPr>
          <a:xfrm>
            <a:off x="7364410" y="6371774"/>
            <a:ext cx="1779595" cy="486229"/>
          </a:xfrm>
          <a:prstGeom prst="rect">
            <a:avLst/>
          </a:prstGeom>
        </p:spPr>
      </p:pic>
      <p:sp>
        <p:nvSpPr>
          <p:cNvPr id="37" name="Скругленный прямоугольник 36"/>
          <p:cNvSpPr/>
          <p:nvPr/>
        </p:nvSpPr>
        <p:spPr>
          <a:xfrm>
            <a:off x="259080" y="1400715"/>
            <a:ext cx="3855720" cy="1312006"/>
          </a:xfrm>
          <a:prstGeom prst="roundRect">
            <a:avLst>
              <a:gd name="adj" fmla="val 26046"/>
            </a:avLst>
          </a:prstGeom>
          <a:scene3d>
            <a:camera prst="orthographicFront"/>
            <a:lightRig rig="flat" dir="t"/>
          </a:scene3d>
          <a:sp3d prstMaterial="plastic">
            <a:bevelT w="120900" h="88900"/>
            <a:bevelB w="88900" h="31750" prst="angle"/>
          </a:sp3d>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nchor="ctr"/>
          <a:lstStyle/>
          <a:p>
            <a:r>
              <a:rPr lang="ru-RU" sz="2800" dirty="0" smtClean="0"/>
              <a:t>Модульность</a:t>
            </a:r>
            <a:endParaRPr lang="ru-RU" sz="2800" dirty="0"/>
          </a:p>
        </p:txBody>
      </p:sp>
      <p:sp>
        <p:nvSpPr>
          <p:cNvPr id="38" name="Скругленный прямоугольник 37"/>
          <p:cNvSpPr/>
          <p:nvPr/>
        </p:nvSpPr>
        <p:spPr>
          <a:xfrm>
            <a:off x="243840" y="2955195"/>
            <a:ext cx="3855720" cy="1312006"/>
          </a:xfrm>
          <a:prstGeom prst="roundRect">
            <a:avLst>
              <a:gd name="adj" fmla="val 26046"/>
            </a:avLst>
          </a:prstGeom>
          <a:scene3d>
            <a:camera prst="orthographicFront"/>
            <a:lightRig rig="flat" dir="t"/>
          </a:scene3d>
          <a:sp3d prstMaterial="plastic">
            <a:bevelT w="120900" h="88900"/>
            <a:bevelB w="88900" h="31750" prst="angle"/>
          </a:sp3d>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nchor="ctr"/>
          <a:lstStyle/>
          <a:p>
            <a:r>
              <a:rPr lang="ru-RU" sz="2800" dirty="0" smtClean="0"/>
              <a:t>Совместимость</a:t>
            </a:r>
            <a:endParaRPr lang="ru-RU" sz="2800" dirty="0"/>
          </a:p>
        </p:txBody>
      </p:sp>
      <p:sp>
        <p:nvSpPr>
          <p:cNvPr id="39" name="Скругленный прямоугольник 38"/>
          <p:cNvSpPr/>
          <p:nvPr/>
        </p:nvSpPr>
        <p:spPr>
          <a:xfrm>
            <a:off x="259080" y="4494435"/>
            <a:ext cx="3855720" cy="1312006"/>
          </a:xfrm>
          <a:prstGeom prst="roundRect">
            <a:avLst>
              <a:gd name="adj" fmla="val 26046"/>
            </a:avLst>
          </a:prstGeom>
          <a:scene3d>
            <a:camera prst="orthographicFront"/>
            <a:lightRig rig="flat" dir="t"/>
          </a:scene3d>
          <a:sp3d prstMaterial="plastic">
            <a:bevelT w="120900" h="88900"/>
            <a:bevelB w="88900" h="31750" prst="angle"/>
          </a:sp3d>
        </p:spPr>
        <p:style>
          <a:lnRef idx="0">
            <a:schemeClr val="dk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anchor="ctr"/>
          <a:lstStyle/>
          <a:p>
            <a:r>
              <a:rPr lang="ru-RU" sz="2800" dirty="0" smtClean="0"/>
              <a:t>Масштабируемость</a:t>
            </a:r>
            <a:endParaRPr lang="ru-RU"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p:txBody>
          <a:bodyPr>
            <a:normAutofit/>
          </a:bodyPr>
          <a:lstStyle/>
          <a:p>
            <a:r>
              <a:rPr lang="ru-RU" sz="4000" dirty="0" smtClean="0"/>
              <a:t>Возможности и преимущества</a:t>
            </a:r>
            <a:endParaRPr lang="ru-RU" sz="4000" dirty="0"/>
          </a:p>
        </p:txBody>
      </p:sp>
      <p:sp>
        <p:nvSpPr>
          <p:cNvPr id="4" name="Текст 3"/>
          <p:cNvSpPr>
            <a:spLocks noGrp="1"/>
          </p:cNvSpPr>
          <p:nvPr>
            <p:ph type="body" sz="quarter" idx="10"/>
          </p:nvPr>
        </p:nvSpPr>
        <p:spPr>
          <a:xfrm>
            <a:off x="381000" y="1411555"/>
            <a:ext cx="8382000" cy="4622804"/>
          </a:xfrm>
        </p:spPr>
        <p:txBody>
          <a:bodyPr>
            <a:normAutofit/>
          </a:bodyPr>
          <a:lstStyle/>
          <a:p>
            <a:r>
              <a:rPr lang="ru-RU" sz="2800" b="1" dirty="0" smtClean="0"/>
              <a:t>Гибкость</a:t>
            </a:r>
          </a:p>
          <a:p>
            <a:pPr lvl="1"/>
            <a:r>
              <a:rPr lang="en-US" sz="2400" dirty="0" smtClean="0"/>
              <a:t>FireSec 2 </a:t>
            </a:r>
            <a:r>
              <a:rPr lang="ru-RU" sz="2400" dirty="0" smtClean="0"/>
              <a:t>может быть спроектирована так, чтобы соответствовать всем требованиям организации и способу управления безопасностью</a:t>
            </a:r>
          </a:p>
          <a:p>
            <a:r>
              <a:rPr lang="ru-RU" sz="2800" b="1" dirty="0" smtClean="0"/>
              <a:t>Безопасность</a:t>
            </a:r>
          </a:p>
          <a:p>
            <a:pPr lvl="1"/>
            <a:r>
              <a:rPr lang="ru-RU" sz="2400" dirty="0" smtClean="0"/>
              <a:t>Во время выполнения операций система строго следует предписанным инструкциям</a:t>
            </a:r>
          </a:p>
          <a:p>
            <a:pPr lvl="1"/>
            <a:r>
              <a:rPr lang="ru-RU" sz="2400" dirty="0" smtClean="0"/>
              <a:t>Доступ оператора в систему строго контролируется</a:t>
            </a:r>
          </a:p>
          <a:p>
            <a:pPr lvl="1"/>
            <a:r>
              <a:rPr lang="en-US" sz="2400" dirty="0" smtClean="0"/>
              <a:t>FireSec 2 </a:t>
            </a:r>
            <a:r>
              <a:rPr lang="ru-RU" sz="2400" dirty="0" smtClean="0"/>
              <a:t>предотвращает случайное или несанкционированное использование и внесение изменений в конфигурацию системы </a:t>
            </a:r>
          </a:p>
          <a:p>
            <a:pPr lvl="1"/>
            <a:endParaRPr lang="ru-RU" dirty="0"/>
          </a:p>
        </p:txBody>
      </p:sp>
      <p:pic>
        <p:nvPicPr>
          <p:cNvPr id="8" name="Рисунок 7" descr="logo.png"/>
          <p:cNvPicPr>
            <a:picLocks noChangeAspect="1"/>
          </p:cNvPicPr>
          <p:nvPr/>
        </p:nvPicPr>
        <p:blipFill>
          <a:blip r:embed="rId2" cstate="print"/>
          <a:stretch>
            <a:fillRect/>
          </a:stretch>
        </p:blipFill>
        <p:spPr>
          <a:xfrm>
            <a:off x="7364410" y="6371774"/>
            <a:ext cx="1779595" cy="48622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nodeType="after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 calcmode="lin" valueType="num">
                                      <p:cBhvr additive="base">
                                        <p:cTn id="10"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1"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1" presetClass="entr" presetSubtype="0" fill="hold" nodeType="afterEffect">
                                  <p:stCondLst>
                                    <p:cond delay="50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par>
                          <p:cTn id="15" fill="hold">
                            <p:stCondLst>
                              <p:cond delay="1500"/>
                            </p:stCondLst>
                            <p:childTnLst>
                              <p:par>
                                <p:cTn id="16" presetID="2" presetClass="entr" presetSubtype="2" fill="hold" nodeType="afterEffect">
                                  <p:stCondLst>
                                    <p:cond delay="500"/>
                                  </p:stCondLst>
                                  <p:childTnLst>
                                    <p:set>
                                      <p:cBhvr>
                                        <p:cTn id="17" dur="1" fill="hold">
                                          <p:stCondLst>
                                            <p:cond delay="0"/>
                                          </p:stCondLst>
                                        </p:cTn>
                                        <p:tgtEl>
                                          <p:spTgt spid="4">
                                            <p:txEl>
                                              <p:pRg st="3" end="3"/>
                                            </p:txEl>
                                          </p:spTgt>
                                        </p:tgtEl>
                                        <p:attrNameLst>
                                          <p:attrName>style.visibility</p:attrName>
                                        </p:attrNameLst>
                                      </p:cBhvr>
                                      <p:to>
                                        <p:strVal val="visible"/>
                                      </p:to>
                                    </p:set>
                                    <p:anim calcmode="lin" valueType="num">
                                      <p:cBhvr additive="base">
                                        <p:cTn id="18"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par>
                          <p:cTn id="20" fill="hold">
                            <p:stCondLst>
                              <p:cond delay="2500"/>
                            </p:stCondLst>
                            <p:childTnLst>
                              <p:par>
                                <p:cTn id="21" presetID="2" presetClass="entr" presetSubtype="2" fill="hold" nodeType="afterEffect">
                                  <p:stCondLst>
                                    <p:cond delay="50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25" fill="hold">
                            <p:stCondLst>
                              <p:cond delay="3500"/>
                            </p:stCondLst>
                            <p:childTnLst>
                              <p:par>
                                <p:cTn id="26" presetID="2" presetClass="entr" presetSubtype="2" fill="hold"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 calcmode="lin" valueType="num">
                                      <p:cBhvr additive="base">
                                        <p:cTn id="28"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381000" y="230191"/>
            <a:ext cx="8382000" cy="668972"/>
          </a:xfrm>
        </p:spPr>
        <p:txBody>
          <a:bodyPr>
            <a:normAutofit fontScale="90000"/>
          </a:bodyPr>
          <a:lstStyle/>
          <a:p>
            <a:r>
              <a:rPr lang="ru-RU" sz="4000" b="1" dirty="0"/>
              <a:t>Адаптация и модульность</a:t>
            </a:r>
            <a:br>
              <a:rPr lang="ru-RU" sz="4000" b="1" dirty="0"/>
            </a:br>
            <a:endParaRPr lang="ru-RU" sz="4000" dirty="0"/>
          </a:p>
        </p:txBody>
      </p:sp>
      <p:sp>
        <p:nvSpPr>
          <p:cNvPr id="3" name="Текст 2"/>
          <p:cNvSpPr>
            <a:spLocks noGrp="1"/>
          </p:cNvSpPr>
          <p:nvPr>
            <p:ph type="body" sz="quarter" idx="10"/>
          </p:nvPr>
        </p:nvSpPr>
        <p:spPr>
          <a:xfrm>
            <a:off x="381000" y="1411552"/>
            <a:ext cx="8382000" cy="2499146"/>
          </a:xfrm>
        </p:spPr>
        <p:txBody>
          <a:bodyPr>
            <a:normAutofit/>
          </a:bodyPr>
          <a:lstStyle/>
          <a:p>
            <a:r>
              <a:rPr lang="ru-RU" sz="2800" dirty="0" smtClean="0"/>
              <a:t>Приложения </a:t>
            </a:r>
            <a:r>
              <a:rPr lang="en-US" sz="2800" dirty="0" smtClean="0"/>
              <a:t>FireSec 2 </a:t>
            </a:r>
            <a:r>
              <a:rPr lang="ru-RU" sz="2800" dirty="0" smtClean="0"/>
              <a:t>могут быть настроены в соответствии с требованиями заказчика</a:t>
            </a:r>
          </a:p>
          <a:p>
            <a:r>
              <a:rPr lang="ru-RU" sz="2800" dirty="0" smtClean="0"/>
              <a:t>Система состоит из модулей, поэтому функции могут добавляться по мере необходимости</a:t>
            </a:r>
          </a:p>
          <a:p>
            <a:r>
              <a:rPr lang="ru-RU" sz="2800" dirty="0" smtClean="0"/>
              <a:t>Выполняемые функции могут быть разработаны индивидуально</a:t>
            </a:r>
            <a:endParaRPr lang="ru-RU" sz="2800" dirty="0"/>
          </a:p>
        </p:txBody>
      </p:sp>
      <p:pic>
        <p:nvPicPr>
          <p:cNvPr id="7" name="Рисунок 6" descr="logo.png"/>
          <p:cNvPicPr>
            <a:picLocks noChangeAspect="1"/>
          </p:cNvPicPr>
          <p:nvPr/>
        </p:nvPicPr>
        <p:blipFill>
          <a:blip r:embed="rId2" cstate="print"/>
          <a:stretch>
            <a:fillRect/>
          </a:stretch>
        </p:blipFill>
        <p:spPr>
          <a:xfrm>
            <a:off x="7364410" y="6371774"/>
            <a:ext cx="1779595" cy="486229"/>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Схема 9"/>
          <p:cNvGraphicFramePr/>
          <p:nvPr/>
        </p:nvGraphicFramePr>
        <p:xfrm>
          <a:off x="472440" y="1381762"/>
          <a:ext cx="8382000" cy="5019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Заголовок 1"/>
          <p:cNvSpPr>
            <a:spLocks noGrp="1"/>
          </p:cNvSpPr>
          <p:nvPr>
            <p:ph type="title"/>
          </p:nvPr>
        </p:nvSpPr>
        <p:spPr>
          <a:xfrm>
            <a:off x="381000" y="230190"/>
            <a:ext cx="8382000" cy="553999"/>
          </a:xfrm>
        </p:spPr>
        <p:txBody>
          <a:bodyPr>
            <a:normAutofit/>
          </a:bodyPr>
          <a:lstStyle/>
          <a:p>
            <a:r>
              <a:rPr lang="ru-RU" sz="4000" dirty="0"/>
              <a:t>Модули</a:t>
            </a:r>
          </a:p>
        </p:txBody>
      </p:sp>
      <p:pic>
        <p:nvPicPr>
          <p:cNvPr id="38" name="Рисунок 37" descr="logo.png"/>
          <p:cNvPicPr>
            <a:picLocks noChangeAspect="1"/>
          </p:cNvPicPr>
          <p:nvPr/>
        </p:nvPicPr>
        <p:blipFill>
          <a:blip r:embed="rId7" cstate="print"/>
          <a:stretch>
            <a:fillRect/>
          </a:stretch>
        </p:blipFill>
        <p:spPr>
          <a:xfrm>
            <a:off x="7364410" y="6371774"/>
            <a:ext cx="1779595" cy="486229"/>
          </a:xfrm>
          <a:prstGeom prst="rect">
            <a:avLst/>
          </a:prstGeom>
        </p:spPr>
      </p:pic>
      <p:pic>
        <p:nvPicPr>
          <p:cNvPr id="8" name="Рисунок 7" descr="контроль доступа.png"/>
          <p:cNvPicPr>
            <a:picLocks noChangeAspect="1"/>
          </p:cNvPicPr>
          <p:nvPr/>
        </p:nvPicPr>
        <p:blipFill>
          <a:blip r:embed="rId8" cstate="print">
            <a:duotone>
              <a:prstClr val="black"/>
              <a:schemeClr val="tx1">
                <a:tint val="45000"/>
                <a:satMod val="400000"/>
              </a:schemeClr>
            </a:duotone>
            <a:lum bright="10000"/>
          </a:blip>
          <a:stretch>
            <a:fillRect/>
          </a:stretch>
        </p:blipFill>
        <p:spPr>
          <a:xfrm>
            <a:off x="7330440" y="1920241"/>
            <a:ext cx="1249680" cy="12389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Рисунок 10" descr="видео1.png"/>
          <p:cNvPicPr>
            <a:picLocks noChangeAspect="1"/>
          </p:cNvPicPr>
          <p:nvPr/>
        </p:nvPicPr>
        <p:blipFill>
          <a:blip r:embed="rId9" cstate="print">
            <a:duotone>
              <a:prstClr val="black"/>
              <a:schemeClr val="tx1">
                <a:tint val="45000"/>
                <a:satMod val="400000"/>
              </a:schemeClr>
            </a:duotone>
            <a:lum bright="10000"/>
          </a:blip>
          <a:stretch>
            <a:fillRect/>
          </a:stretch>
        </p:blipFill>
        <p:spPr>
          <a:xfrm>
            <a:off x="4089348" y="1468064"/>
            <a:ext cx="1244657" cy="12446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Рисунок 11" descr="охрана4.png"/>
          <p:cNvPicPr>
            <a:picLocks noChangeAspect="1"/>
          </p:cNvPicPr>
          <p:nvPr/>
        </p:nvPicPr>
        <p:blipFill>
          <a:blip r:embed="rId10" cstate="print">
            <a:duotone>
              <a:prstClr val="black"/>
              <a:schemeClr val="tx1">
                <a:tint val="45000"/>
                <a:satMod val="400000"/>
              </a:schemeClr>
            </a:duotone>
            <a:lum bright="10000"/>
          </a:blip>
          <a:stretch>
            <a:fillRect/>
          </a:stretch>
        </p:blipFill>
        <p:spPr>
          <a:xfrm>
            <a:off x="548640" y="5059680"/>
            <a:ext cx="1280160" cy="12801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Рисунок 13" descr="автоматизация зданий.jpeg"/>
          <p:cNvPicPr>
            <a:picLocks noChangeAspect="1"/>
          </p:cNvPicPr>
          <p:nvPr/>
        </p:nvPicPr>
        <p:blipFill>
          <a:blip r:embed="rId11" cstate="print">
            <a:duotone>
              <a:prstClr val="black"/>
              <a:schemeClr val="tx1">
                <a:tint val="45000"/>
                <a:satMod val="400000"/>
              </a:schemeClr>
            </a:duotone>
          </a:blip>
          <a:stretch>
            <a:fillRect/>
          </a:stretch>
        </p:blipFill>
        <p:spPr>
          <a:xfrm>
            <a:off x="7437120" y="4998720"/>
            <a:ext cx="1280160" cy="12801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Рисунок 17" descr="пожар3.png"/>
          <p:cNvPicPr>
            <a:picLocks noChangeAspect="1"/>
          </p:cNvPicPr>
          <p:nvPr/>
        </p:nvPicPr>
        <p:blipFill>
          <a:blip r:embed="rId12" cstate="print">
            <a:duotone>
              <a:prstClr val="black"/>
              <a:schemeClr val="tx1">
                <a:tint val="45000"/>
                <a:satMod val="400000"/>
              </a:schemeClr>
            </a:duotone>
            <a:lum bright="20000"/>
          </a:blip>
          <a:stretch>
            <a:fillRect/>
          </a:stretch>
        </p:blipFill>
        <p:spPr>
          <a:xfrm>
            <a:off x="748211" y="2054497"/>
            <a:ext cx="1219200" cy="1219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Рисунок 18" descr="ноутбук.png"/>
          <p:cNvPicPr>
            <a:picLocks noChangeAspect="1"/>
          </p:cNvPicPr>
          <p:nvPr/>
        </p:nvPicPr>
        <p:blipFill>
          <a:blip r:embed="rId13" cstate="print">
            <a:lum bright="20000"/>
          </a:blip>
          <a:stretch>
            <a:fillRect/>
          </a:stretch>
        </p:blipFill>
        <p:spPr>
          <a:xfrm>
            <a:off x="4079346" y="5039463"/>
            <a:ext cx="1239419" cy="12394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TextBox 12"/>
          <p:cNvSpPr txBox="1"/>
          <p:nvPr/>
        </p:nvSpPr>
        <p:spPr>
          <a:xfrm>
            <a:off x="412018" y="4267204"/>
            <a:ext cx="1768625" cy="618631"/>
          </a:xfrm>
          <a:prstGeom prst="rect">
            <a:avLst/>
          </a:prstGeom>
          <a:noFill/>
        </p:spPr>
        <p:txBody>
          <a:bodyPr wrap="none" rtlCol="0">
            <a:spAutoFit/>
          </a:bodyPr>
          <a:lstStyle/>
          <a:p>
            <a:r>
              <a:rPr lang="ru-RU" b="1" dirty="0" smtClean="0">
                <a:solidFill>
                  <a:schemeClr val="tx1"/>
                </a:solidFill>
              </a:rPr>
              <a:t>Охранная </a:t>
            </a:r>
          </a:p>
          <a:p>
            <a:r>
              <a:rPr lang="ru-RU" b="1" dirty="0" smtClean="0">
                <a:solidFill>
                  <a:schemeClr val="tx1"/>
                </a:solidFill>
              </a:rPr>
              <a:t>сигнализация</a:t>
            </a:r>
            <a:endParaRPr lang="ru-RU" b="1" dirty="0">
              <a:solidFill>
                <a:schemeClr val="tx1"/>
              </a:solidFill>
            </a:endParaRPr>
          </a:p>
        </p:txBody>
      </p:sp>
      <p:sp>
        <p:nvSpPr>
          <p:cNvPr id="15" name="TextBox 14"/>
          <p:cNvSpPr txBox="1"/>
          <p:nvPr/>
        </p:nvSpPr>
        <p:spPr>
          <a:xfrm>
            <a:off x="518699" y="1249684"/>
            <a:ext cx="1768625" cy="618631"/>
          </a:xfrm>
          <a:prstGeom prst="rect">
            <a:avLst/>
          </a:prstGeom>
          <a:noFill/>
        </p:spPr>
        <p:txBody>
          <a:bodyPr wrap="none" rtlCol="0">
            <a:spAutoFit/>
          </a:bodyPr>
          <a:lstStyle/>
          <a:p>
            <a:r>
              <a:rPr lang="ru-RU" b="1" dirty="0" smtClean="0">
                <a:solidFill>
                  <a:schemeClr val="tx1"/>
                </a:solidFill>
              </a:rPr>
              <a:t>Пожарная </a:t>
            </a:r>
          </a:p>
          <a:p>
            <a:r>
              <a:rPr lang="ru-RU" b="1" dirty="0" smtClean="0">
                <a:solidFill>
                  <a:schemeClr val="tx1"/>
                </a:solidFill>
              </a:rPr>
              <a:t>сигнализация</a:t>
            </a:r>
            <a:endParaRPr lang="ru-RU" b="1" dirty="0">
              <a:solidFill>
                <a:schemeClr val="tx1"/>
              </a:solidFill>
            </a:endParaRPr>
          </a:p>
        </p:txBody>
      </p:sp>
      <p:sp>
        <p:nvSpPr>
          <p:cNvPr id="16" name="TextBox 15"/>
          <p:cNvSpPr txBox="1"/>
          <p:nvPr/>
        </p:nvSpPr>
        <p:spPr>
          <a:xfrm>
            <a:off x="3403573" y="2834644"/>
            <a:ext cx="2582565" cy="353943"/>
          </a:xfrm>
          <a:prstGeom prst="rect">
            <a:avLst/>
          </a:prstGeom>
          <a:noFill/>
        </p:spPr>
        <p:txBody>
          <a:bodyPr wrap="none" rtlCol="0">
            <a:spAutoFit/>
          </a:bodyPr>
          <a:lstStyle/>
          <a:p>
            <a:r>
              <a:rPr lang="ru-RU" sz="2000" b="1" dirty="0" smtClean="0">
                <a:solidFill>
                  <a:schemeClr val="tx1"/>
                </a:solidFill>
              </a:rPr>
              <a:t>Видеонаблюдение</a:t>
            </a:r>
            <a:endParaRPr lang="ru-RU" sz="2000" b="1" dirty="0">
              <a:solidFill>
                <a:schemeClr val="tx1"/>
              </a:solidFill>
            </a:endParaRPr>
          </a:p>
        </p:txBody>
      </p:sp>
      <p:sp>
        <p:nvSpPr>
          <p:cNvPr id="17" name="TextBox 16"/>
          <p:cNvSpPr txBox="1"/>
          <p:nvPr/>
        </p:nvSpPr>
        <p:spPr>
          <a:xfrm>
            <a:off x="7312150" y="1143004"/>
            <a:ext cx="1349087" cy="618631"/>
          </a:xfrm>
          <a:prstGeom prst="rect">
            <a:avLst/>
          </a:prstGeom>
          <a:noFill/>
        </p:spPr>
        <p:txBody>
          <a:bodyPr wrap="none" rtlCol="0">
            <a:spAutoFit/>
          </a:bodyPr>
          <a:lstStyle/>
          <a:p>
            <a:r>
              <a:rPr lang="ru-RU" b="1" dirty="0" smtClean="0">
                <a:solidFill>
                  <a:schemeClr val="tx1"/>
                </a:solidFill>
              </a:rPr>
              <a:t>Контроль </a:t>
            </a:r>
          </a:p>
          <a:p>
            <a:r>
              <a:rPr lang="ru-RU" b="1" dirty="0" smtClean="0">
                <a:solidFill>
                  <a:schemeClr val="tx1"/>
                </a:solidFill>
              </a:rPr>
              <a:t>доступа</a:t>
            </a:r>
            <a:endParaRPr lang="ru-RU" b="1" dirty="0">
              <a:solidFill>
                <a:schemeClr val="tx1"/>
              </a:solidFill>
            </a:endParaRPr>
          </a:p>
        </p:txBody>
      </p:sp>
      <p:sp>
        <p:nvSpPr>
          <p:cNvPr id="20" name="TextBox 19"/>
          <p:cNvSpPr txBox="1"/>
          <p:nvPr/>
        </p:nvSpPr>
        <p:spPr>
          <a:xfrm>
            <a:off x="7009822" y="4236724"/>
            <a:ext cx="1953740" cy="618631"/>
          </a:xfrm>
          <a:prstGeom prst="rect">
            <a:avLst/>
          </a:prstGeom>
          <a:noFill/>
        </p:spPr>
        <p:txBody>
          <a:bodyPr wrap="none" rtlCol="0">
            <a:spAutoFit/>
          </a:bodyPr>
          <a:lstStyle/>
          <a:p>
            <a:r>
              <a:rPr lang="ru-RU" b="1" dirty="0" smtClean="0">
                <a:solidFill>
                  <a:schemeClr val="tx1"/>
                </a:solidFill>
              </a:rPr>
              <a:t>Автоматизация</a:t>
            </a:r>
          </a:p>
          <a:p>
            <a:r>
              <a:rPr lang="ru-RU" b="1" dirty="0" smtClean="0">
                <a:solidFill>
                  <a:schemeClr val="tx1"/>
                </a:solidFill>
              </a:rPr>
              <a:t> зданий</a:t>
            </a:r>
            <a:endParaRPr lang="ru-RU" b="1" dirty="0">
              <a:solidFill>
                <a:schemeClr val="tx1"/>
              </a:solidFill>
            </a:endParaRP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man_Sravnenie_LINQ_EnitityFramework_DataServices">
  <a:themeElements>
    <a:clrScheme name="Официальная">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Blue-Purple TT">
      <a:majorFont>
        <a:latin typeface="Segoe"/>
        <a:ea typeface=""/>
        <a:cs typeface=""/>
      </a:majorFont>
      <a:minorFont>
        <a:latin typeface="Segoe"/>
        <a:ea typeface=""/>
        <a:cs typeface=""/>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1"/>
        </a:lnRef>
        <a:fillRef idx="3">
          <a:schemeClr val="accent1"/>
        </a:fillRef>
        <a:effectRef idx="3">
          <a:schemeClr val="accent1"/>
        </a:effectRef>
        <a:fontRef idx="minor">
          <a:schemeClr val="lt1"/>
        </a:fontRef>
      </a: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Roman_Sravnenie_LINQ_EnitityFramework_DataServices</Template>
  <TotalTime>0</TotalTime>
  <Words>887</Words>
  <Application>Microsoft Office PowerPoint</Application>
  <PresentationFormat>Экран (4:3)</PresentationFormat>
  <Paragraphs>263</Paragraphs>
  <Slides>41</Slides>
  <Notes>3</Notes>
  <HiddenSlides>0</HiddenSlides>
  <MMClips>0</MMClips>
  <ScaleCrop>false</ScaleCrop>
  <HeadingPairs>
    <vt:vector size="6" baseType="variant">
      <vt:variant>
        <vt:lpstr>Тема</vt:lpstr>
      </vt:variant>
      <vt:variant>
        <vt:i4>2</vt:i4>
      </vt:variant>
      <vt:variant>
        <vt:lpstr>Заголовки слайдов</vt:lpstr>
      </vt:variant>
      <vt:variant>
        <vt:i4>41</vt:i4>
      </vt:variant>
      <vt:variant>
        <vt:lpstr>Произвольные показы</vt:lpstr>
      </vt:variant>
      <vt:variant>
        <vt:i4>1</vt:i4>
      </vt:variant>
    </vt:vector>
  </HeadingPairs>
  <TitlesOfParts>
    <vt:vector size="44" baseType="lpstr">
      <vt:lpstr>Roman_Sravnenie_LINQ_EnitityFramework_DataServices</vt:lpstr>
      <vt:lpstr>Custom Design</vt:lpstr>
      <vt:lpstr>Интегрированная система управления чрезвычайными ситуациями                        FireSec 2 </vt:lpstr>
      <vt:lpstr>FireSec 2</vt:lpstr>
      <vt:lpstr>FireSec 2</vt:lpstr>
      <vt:lpstr>FireSec 2</vt:lpstr>
      <vt:lpstr>Задачи системы</vt:lpstr>
      <vt:lpstr>Возможности и преимущества</vt:lpstr>
      <vt:lpstr>Возможности и преимущества</vt:lpstr>
      <vt:lpstr>Адаптация и модульность </vt:lpstr>
      <vt:lpstr>Модули</vt:lpstr>
      <vt:lpstr>Контроль доступа </vt:lpstr>
      <vt:lpstr>СКУД </vt:lpstr>
      <vt:lpstr>Видеонаблюдение</vt:lpstr>
      <vt:lpstr>Видеоаналитика</vt:lpstr>
      <vt:lpstr>Автоматизация здания</vt:lpstr>
      <vt:lpstr>Поддержка оператора</vt:lpstr>
      <vt:lpstr>Управление и интерфейс</vt:lpstr>
      <vt:lpstr>Иерархия планов</vt:lpstr>
      <vt:lpstr>Управление слоями</vt:lpstr>
      <vt:lpstr>Возможности системы оповещения</vt:lpstr>
      <vt:lpstr>Cтанция пожарного мониторинга</vt:lpstr>
      <vt:lpstr>Возможности и преимущества</vt:lpstr>
      <vt:lpstr>Конфигурация системы</vt:lpstr>
      <vt:lpstr>Конфигурация системы имени Батузова А.С.</vt:lpstr>
      <vt:lpstr>Конфигурация системы</vt:lpstr>
      <vt:lpstr>Конфигурация системы</vt:lpstr>
      <vt:lpstr>Интеграция в другие системы.  SCADA Trace Mode </vt:lpstr>
      <vt:lpstr>Интеграция в другие системы.  SCADA Trace Mode </vt:lpstr>
      <vt:lpstr>Слайд 28</vt:lpstr>
      <vt:lpstr>Слайд 29</vt:lpstr>
      <vt:lpstr>Слайд 30</vt:lpstr>
      <vt:lpstr>Спецификации OPC</vt:lpstr>
      <vt:lpstr>Интеграция в другие системы.  SCADA Citect</vt:lpstr>
      <vt:lpstr>Слайд 33</vt:lpstr>
      <vt:lpstr>Подключение устройств сторонних производителей</vt:lpstr>
      <vt:lpstr>Подключение устройств сторонних производителей</vt:lpstr>
      <vt:lpstr>Способы интеграции на программном уровне</vt:lpstr>
      <vt:lpstr>Дополнительные возможности</vt:lpstr>
      <vt:lpstr>Слайд 38</vt:lpstr>
      <vt:lpstr>FireSec 2 Масштабируемая и открытая</vt:lpstr>
      <vt:lpstr>FireSec 2 Комплексное решение</vt:lpstr>
      <vt:lpstr>Спасибо за внимание!</vt:lpstr>
      <vt:lpstr>Произвольный показ 1</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2011-07-03T23:23:48Z</dcterms:created>
  <dcterms:modified xsi:type="dcterms:W3CDTF">2011-10-27T14:18:39Z</dcterms:modified>
  <cp:contentType/>
</cp:coreProperties>
</file>