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A57C-9F99-462D-8248-9A7E6F555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BC2C3-0F18-4453-8329-F8FA55A4F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9EBB-25FC-4E91-A8F9-8CDCED44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FB2E-ACDB-4C4C-8E2C-B9F2A735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A36C-00FE-4010-A08D-D03BCD0B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BBC8-BD8D-4153-882C-1737496B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7F932-9419-4A31-A4E8-0A3C517B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3B1F-5931-4B48-A740-3833F792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D80E-0341-4288-B83E-49D9A74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2B0EF-FD62-477B-8309-ABF3629F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30098-912E-46E8-8CDF-E6319390C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6F63E-A3BE-47E8-AD2F-F459BDEA1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C6AC-CFBD-4639-8C70-AFDB24B4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6C49-0B6D-4ACF-8258-4927464F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D040-5E00-402E-9A1F-FCEBC98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E036-6155-4BD3-9E4C-71728DBC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1D98-D600-41C6-B28A-9A2084B9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D276-04A0-4C1F-B552-E77470A0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E8D1-D584-41BC-8A8F-828C65AA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7212-F63C-4589-AE42-AE7B6B16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0F28-B341-43DC-998A-98C85E39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8B18-5B23-48B1-A64F-96749B2C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F810-1816-4C38-9862-359D2A6E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7E6C-EAA4-4991-88C6-B9F3EEB3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7BF4-E16F-4AB3-8F27-64EE5758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10B2-4EE1-4AA9-B943-50F81BC0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6202-4F80-4703-B62D-68177A734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23E11-91A3-4849-893A-83C5C943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D691-E74B-43FA-AC38-7306AED8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E5BE-1A24-421B-A22E-8AC35CF4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F9C7B-CD2E-4FEF-BDA5-D03D4F2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1721-0F82-4101-8901-9722EC93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AE7D-2A62-4389-8FD4-FCAAF796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F8539-35E6-4C1A-9282-BE37E1968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DF178-9DD3-47EA-80BD-3AFEC9C09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0FB0C-0C2E-4F13-A03F-9B8BB0A4D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D3198-F334-40BA-A17A-7CFF2FAC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BBC2E-796A-4F45-81F3-A1750943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B8813-E692-480A-A6F6-921C9EB5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F9FA-7E85-4D1B-9167-C09DF02F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797E1-E3A7-48ED-8012-3B706F9B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D0A33-B64B-4D35-95E5-A14BC12D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ADC57-4131-4985-84A9-F358D5DE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DD1F3-FF0E-437F-9196-E8DAA7FB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08F67-F509-4D1C-A28E-FDD621F6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2AF8-CE87-435E-9C4D-CA2ADBEF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50DE-405C-4BE8-ACB8-6814E226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C695-86A6-44FF-B66F-34515254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B89CB-A970-4671-8C1F-64018C8AA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A1D8-6D0D-40B1-9548-E1D8920C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243E-3174-47C9-8A61-9A85959D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F0AD5-2875-49F4-8AF0-255BB58B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0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34AD-C43A-460D-A6B6-3232ACA1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52F32-0D39-4C5E-8AC1-3CCCA8086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5648B-4A1E-4C58-8D89-B56AAC95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4C68-4892-4C03-99EE-8E5A3D92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1E83F-E087-49BD-8640-01F22F92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0854B-FA46-4BDB-BBB5-27B21081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7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C2538-2A39-4406-AE81-13FD9CDE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8789-9700-4C9C-A849-1C770303E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D358-D6D4-471F-9812-3CE358649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2415-BF1A-4310-885B-93E8542B820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AF0C8-93B7-4571-9277-B826AFB1D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FF1C-438A-4AAB-9CD5-A31445B18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A769-D56B-4CB5-8534-67767F5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68A-6135-4250-ADA5-3471FE9C1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5B247-91E5-4CAF-9980-50CF457DD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6074"/>
            <a:ext cx="8956431" cy="1501726"/>
          </a:xfrm>
        </p:spPr>
        <p:txBody>
          <a:bodyPr/>
          <a:lstStyle/>
          <a:p>
            <a:r>
              <a:rPr lang="pt-BR" dirty="0"/>
              <a:t>CHALLENGE - 2024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3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Aluno</dc:creator>
  <cp:lastModifiedBy>Logon Aluno</cp:lastModifiedBy>
  <cp:revision>1</cp:revision>
  <dcterms:created xsi:type="dcterms:W3CDTF">2024-03-19T12:27:41Z</dcterms:created>
  <dcterms:modified xsi:type="dcterms:W3CDTF">2024-03-19T12:28:08Z</dcterms:modified>
</cp:coreProperties>
</file>