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018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602-5066-4D3C-A242-495B9C1E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C62A9-2E4D-4542-A4FA-56F1DA84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60DB-14A3-4460-917E-AA3C22AC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1916-6383-489B-9934-919C36E6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8E5FF-1244-4D2F-A630-B02A3488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886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6F3F-9119-4ECA-A9F7-4A17837D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01BAE-3067-4795-9B59-E78D5D886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99A7-A5FE-4523-8601-D6D75E3C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8205-60F8-4A9A-9979-06C11DAD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2C5-59E8-4FEC-B9DB-5103553E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294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BB429-C41F-4D3F-B814-A4B502E83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D06B-D066-4E86-84E0-64AA8543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FCF8B-79C5-46A7-8BD8-EEE68DCF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A3A5-2701-4DD7-8C1F-CCA62673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5C5C-7EA0-4607-8D67-A0B6BC08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41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FE6-D237-45C5-862A-F914167E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9381-5D91-4329-A6F4-3F2D4D7E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D6B1-B503-450A-9B4E-DF75630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DBC3-6538-4712-BA27-5BD586FB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AEEE-8CD0-412B-9F4C-2A08516F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510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362A-A691-4FAA-B768-37F557CF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16C7A-7057-49BB-A71F-C2F93B50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A88D-F3DD-4395-9A57-3F8B0DA8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DA5A-91A8-4429-AEBF-EB66EB4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CE8A-E7AE-4C07-B26A-48498114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833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D1E5-F44A-42E6-A0F8-5E16731E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AB91-5536-483A-85B5-8C36D26A5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19306-9C3B-4185-AF51-0CD2B350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A7AE-1259-4A69-B68A-5F956D2D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50A56-FC06-4C06-B480-D85D308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983D-C856-4933-B214-C4D36910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372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EED4-DCA8-4211-B56D-CF641C5C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0059-1806-43F1-A3E4-FA2F4CCF9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C9E7-589B-4973-A7B1-59BD5E08C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B19C2-E2FA-4170-AA6B-F82648031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EED60-A354-45ED-B4EC-DAE1426E9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FCD9C-D3DF-4EE4-ADC5-F9059140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8B245-CFB1-4187-8AA3-E5E16D73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25893-4514-4AF3-BC0B-2BC8479D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81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8CBC-7342-4D4B-8660-9604D519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3093F-7C1B-478E-947E-44114235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1F1B4-1B65-444A-910D-903EC84F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ECF46-FD7C-42A6-8C86-0671503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39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BD650-19D8-4803-844D-542A7A0D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BC78-DC38-43AC-B696-04CE7EF5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265E9-C9B5-46A1-856D-08889535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65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86A0-DA01-4FDE-9B31-F4651AD9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9165-B9C2-440F-B6C4-434272BD5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D1EB6-C271-4ACA-829F-21134160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65D0B-C737-4250-A510-D433670D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BD2F2-7B20-4E20-B6DB-B6A428FE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2D465-874A-464A-A8C7-88983F82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85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3853-ECCE-4930-B850-A1B2F025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A440B-CC8E-4548-9E43-F883E8BDB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7728B-0CBE-4FDF-9280-840FB9EB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91348-2E71-45D3-B5DA-10A25622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6939C-5C61-4344-BDF2-0667BFC3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B5938-95D6-4164-A05C-BE38231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410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41840-CA37-45BE-B501-7808531F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D7003-BD60-4332-A14A-91A1A5D5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ABE8-C666-4F5C-901C-B4A64182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E05A-8E8D-43E1-9A76-5BD2AA569568}" type="datetimeFigureOut">
              <a:rPr lang="en-MY" smtClean="0"/>
              <a:t>9/4/2020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2D5B-E947-4D2A-8C33-BA91A04A9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6BC7-6439-4BC9-957C-4FC5B113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6B8D-83DF-41A6-B4A8-ECA2B2E7E0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583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8FF5A8-99E1-4A5A-8F57-26F7305FBAD6}"/>
              </a:ext>
            </a:extLst>
          </p:cNvPr>
          <p:cNvCxnSpPr>
            <a:cxnSpLocks/>
          </p:cNvCxnSpPr>
          <p:nvPr/>
        </p:nvCxnSpPr>
        <p:spPr>
          <a:xfrm>
            <a:off x="3657846" y="2348204"/>
            <a:ext cx="48780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FDFC5A-5A83-4C57-BE5B-FA7D435E4DBA}"/>
              </a:ext>
            </a:extLst>
          </p:cNvPr>
          <p:cNvCxnSpPr>
            <a:cxnSpLocks/>
          </p:cNvCxnSpPr>
          <p:nvPr/>
        </p:nvCxnSpPr>
        <p:spPr>
          <a:xfrm flipV="1">
            <a:off x="6096000" y="1945433"/>
            <a:ext cx="6217" cy="84441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46B079-2A60-49AD-B04A-263CCD702ACC}"/>
              </a:ext>
            </a:extLst>
          </p:cNvPr>
          <p:cNvCxnSpPr>
            <a:cxnSpLocks/>
          </p:cNvCxnSpPr>
          <p:nvPr/>
        </p:nvCxnSpPr>
        <p:spPr>
          <a:xfrm flipV="1">
            <a:off x="8521960" y="2348205"/>
            <a:ext cx="0" cy="44164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0CF25F-DBEF-40FE-A4C3-83B36777B432}"/>
              </a:ext>
            </a:extLst>
          </p:cNvPr>
          <p:cNvCxnSpPr>
            <a:cxnSpLocks/>
          </p:cNvCxnSpPr>
          <p:nvPr/>
        </p:nvCxnSpPr>
        <p:spPr>
          <a:xfrm flipV="1">
            <a:off x="3670038" y="2348205"/>
            <a:ext cx="0" cy="44164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7340C-3E7E-4E87-B00C-F86E21ACA5D8}"/>
              </a:ext>
            </a:extLst>
          </p:cNvPr>
          <p:cNvCxnSpPr>
            <a:cxnSpLocks/>
          </p:cNvCxnSpPr>
          <p:nvPr/>
        </p:nvCxnSpPr>
        <p:spPr>
          <a:xfrm flipV="1">
            <a:off x="7313959" y="2348204"/>
            <a:ext cx="0" cy="166395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0BF76F-1341-4C82-B3A1-BEA5B261F78A}"/>
              </a:ext>
            </a:extLst>
          </p:cNvPr>
          <p:cNvCxnSpPr>
            <a:cxnSpLocks/>
          </p:cNvCxnSpPr>
          <p:nvPr/>
        </p:nvCxnSpPr>
        <p:spPr>
          <a:xfrm flipV="1">
            <a:off x="4880529" y="2348204"/>
            <a:ext cx="0" cy="168339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3BAF054-9E8F-45F1-9EC0-408B6D2869A6}"/>
              </a:ext>
            </a:extLst>
          </p:cNvPr>
          <p:cNvSpPr/>
          <p:nvPr/>
        </p:nvSpPr>
        <p:spPr>
          <a:xfrm>
            <a:off x="5260662" y="1367557"/>
            <a:ext cx="1670676" cy="611316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HOME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F81351-CB39-4D81-934D-7B7AEC06DE52}"/>
              </a:ext>
            </a:extLst>
          </p:cNvPr>
          <p:cNvSpPr/>
          <p:nvPr/>
        </p:nvSpPr>
        <p:spPr>
          <a:xfrm>
            <a:off x="5267875" y="2789851"/>
            <a:ext cx="1670676" cy="611316"/>
          </a:xfrm>
          <a:prstGeom prst="rect">
            <a:avLst/>
          </a:prstGeom>
          <a:solidFill>
            <a:srgbClr val="FFD44B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HOSTING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6100E0-988A-4D6B-9C97-9CA361D0CFAA}"/>
              </a:ext>
            </a:extLst>
          </p:cNvPr>
          <p:cNvSpPr/>
          <p:nvPr/>
        </p:nvSpPr>
        <p:spPr>
          <a:xfrm>
            <a:off x="7686622" y="2783701"/>
            <a:ext cx="1670676" cy="611316"/>
          </a:xfrm>
          <a:prstGeom prst="rect">
            <a:avLst/>
          </a:prstGeom>
          <a:solidFill>
            <a:srgbClr val="FFD44B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DIAGRAM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1F416C-3419-4469-86E2-ED0189723308}"/>
              </a:ext>
            </a:extLst>
          </p:cNvPr>
          <p:cNvSpPr/>
          <p:nvPr/>
        </p:nvSpPr>
        <p:spPr>
          <a:xfrm>
            <a:off x="2840171" y="2792022"/>
            <a:ext cx="1670676" cy="611316"/>
          </a:xfrm>
          <a:prstGeom prst="rect">
            <a:avLst/>
          </a:prstGeom>
          <a:solidFill>
            <a:srgbClr val="FFD44B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/>
              <a:t>CSS3</a:t>
            </a:r>
            <a:endParaRPr lang="en-MY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036A68-FE0D-40D5-A77E-173DBDC7C410}"/>
              </a:ext>
            </a:extLst>
          </p:cNvPr>
          <p:cNvSpPr/>
          <p:nvPr/>
        </p:nvSpPr>
        <p:spPr>
          <a:xfrm>
            <a:off x="6476135" y="4023896"/>
            <a:ext cx="1670676" cy="611316"/>
          </a:xfrm>
          <a:prstGeom prst="rect">
            <a:avLst/>
          </a:prstGeom>
          <a:solidFill>
            <a:srgbClr val="FFD44B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ABOUT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ACE4E5-4F29-4FAA-A564-3D9FC82EA351}"/>
              </a:ext>
            </a:extLst>
          </p:cNvPr>
          <p:cNvSpPr/>
          <p:nvPr/>
        </p:nvSpPr>
        <p:spPr>
          <a:xfrm>
            <a:off x="4045191" y="4040429"/>
            <a:ext cx="1670676" cy="611316"/>
          </a:xfrm>
          <a:prstGeom prst="rect">
            <a:avLst/>
          </a:prstGeom>
          <a:solidFill>
            <a:srgbClr val="FFD44B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77769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 Zhi Heng</dc:creator>
  <cp:lastModifiedBy>Lui Zhi Heng</cp:lastModifiedBy>
  <cp:revision>4</cp:revision>
  <dcterms:created xsi:type="dcterms:W3CDTF">2020-04-09T00:04:31Z</dcterms:created>
  <dcterms:modified xsi:type="dcterms:W3CDTF">2020-04-09T00:16:17Z</dcterms:modified>
</cp:coreProperties>
</file>