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A41C-ED03-4D5E-8C29-10C898A73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AAAC2-D644-43E3-959C-A8407838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2709-6EEB-4028-9875-D74AD54C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2E40-92A6-4578-AA26-CB3781E5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A1FB-54EE-4617-B11A-11E66683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79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E4E-0E2D-4844-99B3-E3FA9658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49EAB-5F59-49B5-88FA-3594D9C1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776C-0F6A-48CC-BE32-9623E5E9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A406-B25A-47A8-BB6B-9BBB0674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7282-40FF-4477-BD04-5D63B31E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236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3EBE-9560-4586-A122-FC9F579F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6F13-4FE3-4E32-AF8D-B5192D26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7480-3804-4D92-9F5D-7307F37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CE007-F24D-4FF8-B719-63C80D61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27DD-4534-4E1F-929B-D4C5752C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17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D08-3DD4-4E66-A60E-4359BEF2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1B7-4664-41B6-84BC-7A1F277D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C0D2-EDCC-4B9E-AD1E-4A10BE5D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AAB6-7B40-4FC2-8B5A-0C17ABCB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EA43-85FC-45FF-93C9-9E14A736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45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61EA-473D-45A0-AFE7-3C5D0C1D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2FC5-5157-4C7F-B058-0B0B25FA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DABF-AEFF-4F61-86F1-82E7BDD1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BA32-C9AF-4A14-806E-C1749C78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E5D-D556-4B71-BBDF-BD8A9374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139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969D-4093-4265-9F9D-4C75CBB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2A7D-928F-4142-B682-F632E2825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E992-8BDF-4A77-8B15-6D34C8BA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365AD-6A38-43AE-8927-5665CC2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2CAA-2548-4913-9E1E-CFC75A10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7A19-6DC1-4ED8-8183-362E152F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37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8BE8-CF08-4149-9F30-5B104ABE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6446-4C33-4770-8735-42707201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C7C8-0740-4982-B119-6C463066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5428-79F0-4356-A1B2-49469FAA2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EFC5C-AF34-4DD6-AF15-74796F31C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9785D-4DE5-4AC4-849D-911310A5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733E3-670D-457A-B0EA-04EF1276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08E8A-C8DC-4379-85E8-318AE687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1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85DC-35D8-42E5-A06E-3528203F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B3BD7-268A-425E-962B-F2705DEE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B582E-6999-4B5D-8D42-AF83E3A1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9AEC-2D73-4710-BF1A-FB2D838B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8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6BB9F-7BCD-4DBF-89C5-C61D190D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D66E-5C92-43E2-B5D8-61FD211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F3964-C69B-4803-BF6F-D5B60DF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75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02CB-5359-422C-B919-A0D9233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5B21-AF78-4075-8C78-0B61D62A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4B1B-B52D-4BCA-AB1B-86D76F52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9539-58D5-412D-A7C6-7B6ED634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B206-A91D-4CE3-99F8-3ECDBFDF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E5A3-A391-4C2C-8E6C-4CEA1DA2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31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83D-DADE-46F7-B316-20DFEDDC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985E6-2A00-4082-8966-1299BB9BE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A9B6-526B-4FD7-9793-C4B251B0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248-EF27-4E2F-B40D-360FF5D3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C4A6-3F45-4B9D-A9F9-888995CF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D1612-CB25-45CD-B0A7-5130906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050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0ABD3-06C1-4A66-98CE-1F89F8F4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3B95-9920-4333-8DBF-FEE90DC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A3F7-CDF4-4C94-BE8B-EDEE59F9A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1E25-1A49-4F1B-A1BA-CAF6064CB539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C969-9EC7-4138-B958-CAF97582B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4D7B-845A-43ED-B051-83025B48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356E-5E0F-4CE5-AE51-13BA6AFFB3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08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guitar&#10;&#10;Description automatically generated">
            <a:extLst>
              <a:ext uri="{FF2B5EF4-FFF2-40B4-BE49-F238E27FC236}">
                <a16:creationId xmlns:a16="http://schemas.microsoft.com/office/drawing/2014/main" id="{C27B19FA-7BB4-431C-A965-A77655B70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5" b="1"/>
          <a:stretch/>
        </p:blipFill>
        <p:spPr>
          <a:xfrm>
            <a:off x="2773729" y="2411548"/>
            <a:ext cx="6950532" cy="14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9CA1D9-99A1-402C-B73D-47A3AD5E1E83}"/>
              </a:ext>
            </a:extLst>
          </p:cNvPr>
          <p:cNvGrpSpPr/>
          <p:nvPr/>
        </p:nvGrpSpPr>
        <p:grpSpPr>
          <a:xfrm>
            <a:off x="1592995" y="252573"/>
            <a:ext cx="9006009" cy="1868434"/>
            <a:chOff x="1592995" y="2405464"/>
            <a:chExt cx="9006009" cy="1868434"/>
          </a:xfrm>
        </p:grpSpPr>
        <p:pic>
          <p:nvPicPr>
            <p:cNvPr id="5" name="Picture 4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C27B19FA-7BB4-431C-A965-A77655B70A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EFA7A-5253-4CC3-8B3D-84A98B633CF6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461322-77F0-4C6B-B870-9EF186E30B06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HOME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209C78-35AF-4F74-B672-A9875709DD5E}"/>
              </a:ext>
            </a:extLst>
          </p:cNvPr>
          <p:cNvGrpSpPr/>
          <p:nvPr/>
        </p:nvGrpSpPr>
        <p:grpSpPr>
          <a:xfrm>
            <a:off x="1592993" y="2271478"/>
            <a:ext cx="9006009" cy="1868434"/>
            <a:chOff x="1592995" y="2405464"/>
            <a:chExt cx="9006009" cy="1868434"/>
          </a:xfrm>
        </p:grpSpPr>
        <p:pic>
          <p:nvPicPr>
            <p:cNvPr id="8" name="Picture 7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4EAE9838-FD29-457B-893F-49F2F6F64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2A7221-F991-4D00-B711-727542903352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3E344-7AD2-43D5-832B-EEDC575A6672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INFO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AB91F6-B1D4-40A5-B495-2ADF293C352F}"/>
              </a:ext>
            </a:extLst>
          </p:cNvPr>
          <p:cNvGrpSpPr/>
          <p:nvPr/>
        </p:nvGrpSpPr>
        <p:grpSpPr>
          <a:xfrm>
            <a:off x="1592991" y="4502411"/>
            <a:ext cx="9006009" cy="1868434"/>
            <a:chOff x="1592995" y="2405464"/>
            <a:chExt cx="9006009" cy="1868434"/>
          </a:xfrm>
        </p:grpSpPr>
        <p:pic>
          <p:nvPicPr>
            <p:cNvPr id="12" name="Picture 11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803C4815-A049-4BD9-AAA5-7C8408402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59D98-70CD-4DC6-80E9-802505BE5F71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D3E4FE-3F97-41BB-9D3B-5F59D196B9CB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LESSON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9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9CA1D9-99A1-402C-B73D-47A3AD5E1E83}"/>
              </a:ext>
            </a:extLst>
          </p:cNvPr>
          <p:cNvGrpSpPr/>
          <p:nvPr/>
        </p:nvGrpSpPr>
        <p:grpSpPr>
          <a:xfrm>
            <a:off x="1592995" y="252573"/>
            <a:ext cx="9006009" cy="1868434"/>
            <a:chOff x="1592995" y="2405464"/>
            <a:chExt cx="9006009" cy="1868434"/>
          </a:xfrm>
        </p:grpSpPr>
        <p:pic>
          <p:nvPicPr>
            <p:cNvPr id="5" name="Picture 4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C27B19FA-7BB4-431C-A965-A77655B70A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EFA7A-5253-4CC3-8B3D-84A98B633CF6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461322-77F0-4C6B-B870-9EF186E30B06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NEWS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209C78-35AF-4F74-B672-A9875709DD5E}"/>
              </a:ext>
            </a:extLst>
          </p:cNvPr>
          <p:cNvGrpSpPr/>
          <p:nvPr/>
        </p:nvGrpSpPr>
        <p:grpSpPr>
          <a:xfrm>
            <a:off x="1592993" y="2271478"/>
            <a:ext cx="9006009" cy="1868434"/>
            <a:chOff x="1592995" y="2405464"/>
            <a:chExt cx="9006009" cy="1868434"/>
          </a:xfrm>
        </p:grpSpPr>
        <p:pic>
          <p:nvPicPr>
            <p:cNvPr id="8" name="Picture 7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4EAE9838-FD29-457B-893F-49F2F6F64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2A7221-F991-4D00-B711-727542903352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3E344-7AD2-43D5-832B-EEDC575A6672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RESOURCE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AB91F6-B1D4-40A5-B495-2ADF293C352F}"/>
              </a:ext>
            </a:extLst>
          </p:cNvPr>
          <p:cNvGrpSpPr/>
          <p:nvPr/>
        </p:nvGrpSpPr>
        <p:grpSpPr>
          <a:xfrm>
            <a:off x="1592991" y="4502411"/>
            <a:ext cx="9006009" cy="1868434"/>
            <a:chOff x="1592995" y="2405464"/>
            <a:chExt cx="9006009" cy="1868434"/>
          </a:xfrm>
        </p:grpSpPr>
        <p:pic>
          <p:nvPicPr>
            <p:cNvPr id="12" name="Picture 11" descr="A picture containing drawing, guitar&#10;&#10;Description automatically generated">
              <a:extLst>
                <a:ext uri="{FF2B5EF4-FFF2-40B4-BE49-F238E27FC236}">
                  <a16:creationId xmlns:a16="http://schemas.microsoft.com/office/drawing/2014/main" id="{803C4815-A049-4BD9-AAA5-7C8408402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95" b="1"/>
            <a:stretch/>
          </p:blipFill>
          <p:spPr>
            <a:xfrm>
              <a:off x="1592995" y="2405464"/>
              <a:ext cx="9006009" cy="186843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59D98-70CD-4DC6-80E9-802505BE5F71}"/>
                </a:ext>
              </a:extLst>
            </p:cNvPr>
            <p:cNvSpPr txBox="1"/>
            <p:nvPr/>
          </p:nvSpPr>
          <p:spPr>
            <a:xfrm>
              <a:off x="2332491" y="3308421"/>
              <a:ext cx="1254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dirty="0"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MSK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D3E4FE-3F97-41BB-9D3B-5F59D196B9CB}"/>
                </a:ext>
              </a:extLst>
            </p:cNvPr>
            <p:cNvSpPr txBox="1"/>
            <p:nvPr/>
          </p:nvSpPr>
          <p:spPr>
            <a:xfrm>
              <a:off x="4476209" y="2923700"/>
              <a:ext cx="3239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000" dirty="0">
                  <a:solidFill>
                    <a:schemeClr val="accent2">
                      <a:lumMod val="75000"/>
                    </a:schemeClr>
                  </a:solidFill>
                  <a:latin typeface="HYZhuZiTongNianTiW" panose="00020600040101010101" pitchFamily="18" charset="-122"/>
                  <a:ea typeface="HYZhuZiTongNianTiW" panose="00020600040101010101" pitchFamily="18" charset="-122"/>
                </a:rPr>
                <a:t>ABOUT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6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D1545BF8-EEB7-44D8-9D42-588D7B61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9164" y="2000250"/>
            <a:ext cx="981075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EF1FD-4FD2-4EF3-B686-46E56AB95517}"/>
              </a:ext>
            </a:extLst>
          </p:cNvPr>
          <p:cNvSpPr txBox="1"/>
          <p:nvPr/>
        </p:nvSpPr>
        <p:spPr>
          <a:xfrm>
            <a:off x="8001972" y="2551837"/>
            <a:ext cx="312011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MY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JOIN</a:t>
            </a:r>
          </a:p>
          <a:p>
            <a:pPr algn="ctr"/>
            <a:r>
              <a:rPr lang="en-MY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12594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CA6203-A9E6-474E-8162-DE0FE450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" y="1697000"/>
            <a:ext cx="12192000" cy="406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161-F1B8-414C-8613-0813BE734C63}"/>
              </a:ext>
            </a:extLst>
          </p:cNvPr>
          <p:cNvSpPr txBox="1"/>
          <p:nvPr/>
        </p:nvSpPr>
        <p:spPr>
          <a:xfrm>
            <a:off x="7905136" y="2851837"/>
            <a:ext cx="3698735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MY" sz="5400" b="1" dirty="0">
                <a:ln w="10160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Learn</a:t>
            </a:r>
          </a:p>
          <a:p>
            <a:pPr algn="ctr"/>
            <a:r>
              <a:rPr lang="en-MY" sz="5400" b="1" dirty="0">
                <a:ln w="10160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Piano</a:t>
            </a:r>
          </a:p>
        </p:txBody>
      </p:sp>
    </p:spTree>
    <p:extLst>
      <p:ext uri="{BB962C8B-B14F-4D97-AF65-F5344CB8AC3E}">
        <p14:creationId xmlns:p14="http://schemas.microsoft.com/office/powerpoint/2010/main" val="206699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uitar&#10;&#10;Description automatically generated">
            <a:extLst>
              <a:ext uri="{FF2B5EF4-FFF2-40B4-BE49-F238E27FC236}">
                <a16:creationId xmlns:a16="http://schemas.microsoft.com/office/drawing/2014/main" id="{5FEE96CA-5D8F-49DE-A698-AF887B7D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1680350"/>
            <a:ext cx="11709917" cy="379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DB2E5-CED4-4FD6-B910-7848B089AF40}"/>
              </a:ext>
            </a:extLst>
          </p:cNvPr>
          <p:cNvSpPr txBox="1"/>
          <p:nvPr/>
        </p:nvSpPr>
        <p:spPr>
          <a:xfrm>
            <a:off x="857713" y="3117335"/>
            <a:ext cx="632685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MY" sz="5400" b="1" dirty="0">
                <a:ln w="10160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Learn Guitar</a:t>
            </a:r>
          </a:p>
        </p:txBody>
      </p:sp>
    </p:spTree>
    <p:extLst>
      <p:ext uri="{BB962C8B-B14F-4D97-AF65-F5344CB8AC3E}">
        <p14:creationId xmlns:p14="http://schemas.microsoft.com/office/powerpoint/2010/main" val="398730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E63C4-FCCA-4B0C-80FB-8215E46A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17D2D-8341-4D34-834A-B88D3B68063D}"/>
              </a:ext>
            </a:extLst>
          </p:cNvPr>
          <p:cNvSpPr txBox="1"/>
          <p:nvPr/>
        </p:nvSpPr>
        <p:spPr>
          <a:xfrm>
            <a:off x="0" y="3173319"/>
            <a:ext cx="632685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MY" sz="5400" b="1">
                <a:ln w="10160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ithos Pro Regular" panose="04020505030E02020A04" pitchFamily="82" charset="0"/>
              </a:rPr>
              <a:t>Learn Drum</a:t>
            </a:r>
            <a:endParaRPr lang="en-MY" sz="5400" b="1" dirty="0">
              <a:ln w="10160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Lithos Pro Regular" panose="0402050503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“music room”的图片搜索结果">
            <a:extLst>
              <a:ext uri="{FF2B5EF4-FFF2-40B4-BE49-F238E27FC236}">
                <a16:creationId xmlns:a16="http://schemas.microsoft.com/office/drawing/2014/main" id="{9A6FACCF-603F-40A6-93D2-437931CF2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8" r="-1" b="-1"/>
          <a:stretch/>
        </p:blipFill>
        <p:spPr bwMode="auto">
          <a:xfrm>
            <a:off x="20" y="-1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C4BDD5-098D-4846-B45B-149590479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r="-1" b="16280"/>
          <a:stretch/>
        </p:blipFill>
        <p:spPr>
          <a:xfrm>
            <a:off x="4480505" y="1106909"/>
            <a:ext cx="4166726" cy="3681631"/>
          </a:xfrm>
          <a:custGeom>
            <a:avLst/>
            <a:gdLst/>
            <a:ahLst/>
            <a:cxnLst/>
            <a:rect l="l" t="t" r="r" b="b"/>
            <a:pathLst>
              <a:path w="4166726" h="3681631">
                <a:moveTo>
                  <a:pt x="1199629" y="0"/>
                </a:moveTo>
                <a:cubicBezTo>
                  <a:pt x="1199629" y="0"/>
                  <a:pt x="1199629" y="0"/>
                  <a:pt x="2967099" y="0"/>
                </a:cubicBezTo>
                <a:cubicBezTo>
                  <a:pt x="3077805" y="0"/>
                  <a:pt x="3184693" y="60854"/>
                  <a:pt x="3238137" y="159741"/>
                </a:cubicBezTo>
                <a:cubicBezTo>
                  <a:pt x="3238137" y="159741"/>
                  <a:pt x="3238137" y="159741"/>
                  <a:pt x="4123780" y="1684879"/>
                </a:cubicBezTo>
                <a:cubicBezTo>
                  <a:pt x="4181042" y="1779962"/>
                  <a:pt x="4181042" y="1901669"/>
                  <a:pt x="4123780" y="1996753"/>
                </a:cubicBezTo>
                <a:cubicBezTo>
                  <a:pt x="4123780" y="1996753"/>
                  <a:pt x="4123780" y="1996753"/>
                  <a:pt x="3238137" y="3521891"/>
                </a:cubicBezTo>
                <a:cubicBezTo>
                  <a:pt x="3184693" y="3620778"/>
                  <a:pt x="3077805" y="3681631"/>
                  <a:pt x="2967099" y="3681631"/>
                </a:cubicBezTo>
                <a:cubicBezTo>
                  <a:pt x="2967099" y="3681631"/>
                  <a:pt x="2967099" y="3681631"/>
                  <a:pt x="1199629" y="3681631"/>
                </a:cubicBezTo>
                <a:cubicBezTo>
                  <a:pt x="1085105" y="3681631"/>
                  <a:pt x="982035" y="3620778"/>
                  <a:pt x="924774" y="3521891"/>
                </a:cubicBezTo>
                <a:cubicBezTo>
                  <a:pt x="924774" y="3521891"/>
                  <a:pt x="924774" y="3521891"/>
                  <a:pt x="42947" y="1996753"/>
                </a:cubicBezTo>
                <a:cubicBezTo>
                  <a:pt x="-14315" y="1901669"/>
                  <a:pt x="-14315" y="1779962"/>
                  <a:pt x="42947" y="1684879"/>
                </a:cubicBezTo>
                <a:cubicBezTo>
                  <a:pt x="42947" y="1684879"/>
                  <a:pt x="42947" y="1684879"/>
                  <a:pt x="924774" y="159741"/>
                </a:cubicBezTo>
                <a:cubicBezTo>
                  <a:pt x="982035" y="60854"/>
                  <a:pt x="1085105" y="0"/>
                  <a:pt x="1199629" y="0"/>
                </a:cubicBezTo>
                <a:close/>
              </a:path>
            </a:pathLst>
          </a:custGeom>
          <a:ln w="158750">
            <a:solidFill>
              <a:schemeClr val="bg1"/>
            </a:solidFill>
          </a:ln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C20296-DA2D-4229-97E1-A4F7549C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85" y="3659280"/>
            <a:ext cx="1814919" cy="24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HYZhuZiTongNianTiW</vt:lpstr>
      <vt:lpstr>Arial</vt:lpstr>
      <vt:lpstr>Calibri</vt:lpstr>
      <vt:lpstr>Calibri Light</vt:lpstr>
      <vt:lpstr>Lithos Pro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 Zhi Heng</dc:creator>
  <cp:lastModifiedBy>Lui Zhi Heng</cp:lastModifiedBy>
  <cp:revision>2</cp:revision>
  <dcterms:created xsi:type="dcterms:W3CDTF">2020-03-18T09:05:38Z</dcterms:created>
  <dcterms:modified xsi:type="dcterms:W3CDTF">2020-03-18T09:42:50Z</dcterms:modified>
</cp:coreProperties>
</file>