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18855-6B91-4669-9BFB-7C6B4FB9431F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B6F0E-8D88-47A3-9625-44D7490449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8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F030-E9A3-43F8-87A4-D61B10686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64CE2-0178-4BB0-96E1-198476FE5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F7CB-3B77-4B53-9BBE-9C12EFEB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C9C8-CE94-4E7C-8686-EEF1F7C0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9208-8225-486D-94FA-D47BC157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75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E2A7-27E2-4143-BD27-A4F9B0C6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2AE4-D014-42B5-836E-717B1C8A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FEF6-6208-4718-B23C-E8877F60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9ED7-C2F9-4080-9CD4-D1EEE465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7B03-4B58-4B70-9C94-F21FEE0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404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FB747-771D-43EC-9846-D8DFD5F52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9ECB0-04C0-42C6-AF89-8C73BD89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EA19-7F83-448C-BBD3-9CA3B168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3EE2-4075-424E-A902-6F33CA06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7EE9-2A17-43F5-9B4C-93B3A1C1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3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0DBE-B5FB-4325-9138-E979F148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F513-2584-49C6-B187-C51CAB06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D270B-886A-4893-B826-47401C73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73CF-8015-454E-98EF-966B908B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488AF-84B4-4A40-97E4-D46D1184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370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531E-56EF-4DC9-9CA4-6EB62A1C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94E1-6DB9-451D-A37E-AE089909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D5D6-2D06-4F59-92FA-FD13BEA5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ED7B-828E-4276-B3E2-A655BD39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0A60-5256-45C6-A99F-A8361F21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283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78BA-8CD9-4E8F-9AA4-51133E4A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42E6-1CE5-4F37-B981-758BE4932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5124D-4677-4E74-9058-ECC81DC2D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EB9F4-E1C2-4807-B745-C67D5AEF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6F4E7-A6F3-4804-AC1C-32945366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ABEB7-6BB0-4602-AA84-D04CD4E2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006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FCBA-F87C-4B0C-AD9D-B38AF88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33B79-0D79-4CA5-9AF8-835390D5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A139-F930-4105-B790-D47F47BFE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BBC63-3C6F-4904-B87B-1CDE2FD80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ABF1A-3FDC-48F6-8D96-4C5EE12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EC9C9-CECC-48D7-832C-C91E15A5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AFC5C-9F68-47CF-85B4-E72DCB0F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1F55F-F94D-4935-86FC-5FEC830B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88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D69-815F-4DEA-96F0-AF980BA6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A75EA-26B3-4766-B2B5-3B5FC9F8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4AE86-7758-496D-B9CD-6F936F82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0A318-EFBD-4123-9606-2337AE34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986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18EF9-D719-4DF5-8061-506554D3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DDF22-1BEE-471A-8FBF-1B65824B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7A40-17D4-4640-B1BB-BB497186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989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D374-CBBE-48BE-97D0-DC29B643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6FC4-0A51-4F92-8604-A7722B65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BE3D-26A1-4FE4-BF42-602D28BC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1E926-4A1E-4DEF-BDE2-FF232C52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57B33-9499-4056-9DD6-FF4435B8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1E9DF-A612-4DFE-AF90-D82171F7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965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486E-6782-4EBA-9121-6FC0631C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0CB74-EAE9-4025-BBC9-1A57457B8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9165D-ED52-4A5B-B206-D7725CA2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469E-E5A2-4DAF-99BD-5E37B6CD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52155-0FFC-4381-B0B9-C2BDCC00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2F7A-D7B4-414C-9029-D4D05D06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54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4D401-E347-4BF8-A08C-39ED7D22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61331-DE31-4B3C-AB6A-42FABC20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D68A-0964-4F3E-9AAB-625F4A236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B8A7-C1C6-430D-A815-3BC60442F5A5}" type="datetimeFigureOut">
              <a:rPr lang="en-MY" smtClean="0"/>
              <a:t>24/3/2020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747A-A4FF-46F1-A5D8-33AE8A8FD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93DA-8487-4380-8CED-C9B4CF9F1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1E3F-A3C0-40D1-8F9B-3566DD4638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18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E5C243-01BD-4E45-A487-FA3516670332}"/>
              </a:ext>
            </a:extLst>
          </p:cNvPr>
          <p:cNvGrpSpPr/>
          <p:nvPr/>
        </p:nvGrpSpPr>
        <p:grpSpPr>
          <a:xfrm>
            <a:off x="1524000" y="1762125"/>
            <a:ext cx="9144000" cy="3333750"/>
            <a:chOff x="1524000" y="1762125"/>
            <a:chExt cx="9144000" cy="3333750"/>
          </a:xfrm>
        </p:grpSpPr>
        <p:pic>
          <p:nvPicPr>
            <p:cNvPr id="5" name="Picture 4" descr="A close up of food&#10;&#10;Description automatically generated">
              <a:extLst>
                <a:ext uri="{FF2B5EF4-FFF2-40B4-BE49-F238E27FC236}">
                  <a16:creationId xmlns:a16="http://schemas.microsoft.com/office/drawing/2014/main" id="{8488B2CB-5D82-4F22-BB3E-FC93CD98B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762125"/>
              <a:ext cx="9144000" cy="33337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BB1CD0-9C62-4219-AB87-2F66A5D2F844}"/>
                </a:ext>
              </a:extLst>
            </p:cNvPr>
            <p:cNvSpPr txBox="1"/>
            <p:nvPr/>
          </p:nvSpPr>
          <p:spPr>
            <a:xfrm>
              <a:off x="1943875" y="4357398"/>
              <a:ext cx="7330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S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anose="02000600000000000000" pitchFamily="2" charset="0"/>
                  <a:ea typeface="FENGGWY" panose="02010600010101010101" pitchFamily="2" charset="-122"/>
                </a:rPr>
                <a:t>A place where you can enjoy and learn to have your home-made cakes. </a:t>
              </a:r>
            </a:p>
          </p:txBody>
        </p:sp>
        <p:pic>
          <p:nvPicPr>
            <p:cNvPr id="4" name="Picture 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2BC759B-1C86-4760-9775-3DEC1B0F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stelsSmooth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733" y="3620983"/>
              <a:ext cx="1343459" cy="736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4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F08A6A-C42C-41F9-A5DD-6AED05755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5" y="1271776"/>
            <a:ext cx="8571428" cy="4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5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FF2E7D-C92A-4AC8-BBDF-052D23E4826F}"/>
              </a:ext>
            </a:extLst>
          </p:cNvPr>
          <p:cNvSpPr/>
          <p:nvPr/>
        </p:nvSpPr>
        <p:spPr>
          <a:xfrm>
            <a:off x="1927123" y="403123"/>
            <a:ext cx="7747819" cy="596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8D1BE2-5227-45A4-A092-A07C5E58EB34}"/>
              </a:ext>
            </a:extLst>
          </p:cNvPr>
          <p:cNvGrpSpPr/>
          <p:nvPr/>
        </p:nvGrpSpPr>
        <p:grpSpPr>
          <a:xfrm>
            <a:off x="4041975" y="1015484"/>
            <a:ext cx="3755006" cy="4614324"/>
            <a:chOff x="4041975" y="1015484"/>
            <a:chExt cx="3755006" cy="461432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16B090-33D0-42E9-9584-CADACCF07CEF}"/>
                </a:ext>
              </a:extLst>
            </p:cNvPr>
            <p:cNvSpPr/>
            <p:nvPr/>
          </p:nvSpPr>
          <p:spPr>
            <a:xfrm>
              <a:off x="4868348" y="1015484"/>
              <a:ext cx="2053561" cy="2053561"/>
            </a:xfrm>
            <a:prstGeom prst="ellipse">
              <a:avLst/>
            </a:prstGeom>
            <a:noFill/>
            <a:ln w="279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noFill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BB8605F-975C-40DA-833B-D5026240132B}"/>
                </a:ext>
              </a:extLst>
            </p:cNvPr>
            <p:cNvSpPr/>
            <p:nvPr/>
          </p:nvSpPr>
          <p:spPr>
            <a:xfrm>
              <a:off x="4041975" y="3377143"/>
              <a:ext cx="3755006" cy="2252665"/>
            </a:xfrm>
            <a:custGeom>
              <a:avLst/>
              <a:gdLst>
                <a:gd name="connsiteX0" fmla="*/ 0 w 3751007"/>
                <a:gd name="connsiteY0" fmla="*/ 617730 h 2095348"/>
                <a:gd name="connsiteX1" fmla="*/ 617730 w 3751007"/>
                <a:gd name="connsiteY1" fmla="*/ 0 h 2095348"/>
                <a:gd name="connsiteX2" fmla="*/ 3133277 w 3751007"/>
                <a:gd name="connsiteY2" fmla="*/ 0 h 2095348"/>
                <a:gd name="connsiteX3" fmla="*/ 3751007 w 3751007"/>
                <a:gd name="connsiteY3" fmla="*/ 617730 h 2095348"/>
                <a:gd name="connsiteX4" fmla="*/ 3751007 w 3751007"/>
                <a:gd name="connsiteY4" fmla="*/ 1477618 h 2095348"/>
                <a:gd name="connsiteX5" fmla="*/ 3133277 w 3751007"/>
                <a:gd name="connsiteY5" fmla="*/ 2095348 h 2095348"/>
                <a:gd name="connsiteX6" fmla="*/ 617730 w 3751007"/>
                <a:gd name="connsiteY6" fmla="*/ 2095348 h 2095348"/>
                <a:gd name="connsiteX7" fmla="*/ 0 w 3751007"/>
                <a:gd name="connsiteY7" fmla="*/ 1477618 h 2095348"/>
                <a:gd name="connsiteX8" fmla="*/ 0 w 3751007"/>
                <a:gd name="connsiteY8" fmla="*/ 617730 h 2095348"/>
                <a:gd name="connsiteX0" fmla="*/ 0 w 3751007"/>
                <a:gd name="connsiteY0" fmla="*/ 735717 h 2213335"/>
                <a:gd name="connsiteX1" fmla="*/ 883201 w 3751007"/>
                <a:gd name="connsiteY1" fmla="*/ 0 h 2213335"/>
                <a:gd name="connsiteX2" fmla="*/ 3133277 w 3751007"/>
                <a:gd name="connsiteY2" fmla="*/ 117987 h 2213335"/>
                <a:gd name="connsiteX3" fmla="*/ 3751007 w 3751007"/>
                <a:gd name="connsiteY3" fmla="*/ 735717 h 2213335"/>
                <a:gd name="connsiteX4" fmla="*/ 3751007 w 3751007"/>
                <a:gd name="connsiteY4" fmla="*/ 1595605 h 2213335"/>
                <a:gd name="connsiteX5" fmla="*/ 3133277 w 3751007"/>
                <a:gd name="connsiteY5" fmla="*/ 2213335 h 2213335"/>
                <a:gd name="connsiteX6" fmla="*/ 617730 w 3751007"/>
                <a:gd name="connsiteY6" fmla="*/ 2213335 h 2213335"/>
                <a:gd name="connsiteX7" fmla="*/ 0 w 3751007"/>
                <a:gd name="connsiteY7" fmla="*/ 1595605 h 2213335"/>
                <a:gd name="connsiteX8" fmla="*/ 0 w 3751007"/>
                <a:gd name="connsiteY8" fmla="*/ 735717 h 2213335"/>
                <a:gd name="connsiteX0" fmla="*/ 0 w 3751007"/>
                <a:gd name="connsiteY0" fmla="*/ 745550 h 2223168"/>
                <a:gd name="connsiteX1" fmla="*/ 883201 w 3751007"/>
                <a:gd name="connsiteY1" fmla="*/ 9833 h 2223168"/>
                <a:gd name="connsiteX2" fmla="*/ 2995625 w 3751007"/>
                <a:gd name="connsiteY2" fmla="*/ 0 h 2223168"/>
                <a:gd name="connsiteX3" fmla="*/ 3751007 w 3751007"/>
                <a:gd name="connsiteY3" fmla="*/ 745550 h 2223168"/>
                <a:gd name="connsiteX4" fmla="*/ 3751007 w 3751007"/>
                <a:gd name="connsiteY4" fmla="*/ 1605438 h 2223168"/>
                <a:gd name="connsiteX5" fmla="*/ 3133277 w 3751007"/>
                <a:gd name="connsiteY5" fmla="*/ 2223168 h 2223168"/>
                <a:gd name="connsiteX6" fmla="*/ 617730 w 3751007"/>
                <a:gd name="connsiteY6" fmla="*/ 2223168 h 2223168"/>
                <a:gd name="connsiteX7" fmla="*/ 0 w 3751007"/>
                <a:gd name="connsiteY7" fmla="*/ 1605438 h 2223168"/>
                <a:gd name="connsiteX8" fmla="*/ 0 w 3751007"/>
                <a:gd name="connsiteY8" fmla="*/ 745550 h 2223168"/>
                <a:gd name="connsiteX0" fmla="*/ 0 w 3751007"/>
                <a:gd name="connsiteY0" fmla="*/ 745550 h 2223168"/>
                <a:gd name="connsiteX1" fmla="*/ 883201 w 3751007"/>
                <a:gd name="connsiteY1" fmla="*/ 9833 h 2223168"/>
                <a:gd name="connsiteX2" fmla="*/ 2995625 w 3751007"/>
                <a:gd name="connsiteY2" fmla="*/ 0 h 2223168"/>
                <a:gd name="connsiteX3" fmla="*/ 3751007 w 3751007"/>
                <a:gd name="connsiteY3" fmla="*/ 1605438 h 2223168"/>
                <a:gd name="connsiteX4" fmla="*/ 3133277 w 3751007"/>
                <a:gd name="connsiteY4" fmla="*/ 2223168 h 2223168"/>
                <a:gd name="connsiteX5" fmla="*/ 617730 w 3751007"/>
                <a:gd name="connsiteY5" fmla="*/ 2223168 h 2223168"/>
                <a:gd name="connsiteX6" fmla="*/ 0 w 3751007"/>
                <a:gd name="connsiteY6" fmla="*/ 1605438 h 2223168"/>
                <a:gd name="connsiteX7" fmla="*/ 0 w 3751007"/>
                <a:gd name="connsiteY7" fmla="*/ 745550 h 2223168"/>
                <a:gd name="connsiteX0" fmla="*/ 0 w 3751007"/>
                <a:gd name="connsiteY0" fmla="*/ 1605438 h 2223168"/>
                <a:gd name="connsiteX1" fmla="*/ 883201 w 3751007"/>
                <a:gd name="connsiteY1" fmla="*/ 9833 h 2223168"/>
                <a:gd name="connsiteX2" fmla="*/ 2995625 w 3751007"/>
                <a:gd name="connsiteY2" fmla="*/ 0 h 2223168"/>
                <a:gd name="connsiteX3" fmla="*/ 3751007 w 3751007"/>
                <a:gd name="connsiteY3" fmla="*/ 1605438 h 2223168"/>
                <a:gd name="connsiteX4" fmla="*/ 3133277 w 3751007"/>
                <a:gd name="connsiteY4" fmla="*/ 2223168 h 2223168"/>
                <a:gd name="connsiteX5" fmla="*/ 617730 w 3751007"/>
                <a:gd name="connsiteY5" fmla="*/ 2223168 h 2223168"/>
                <a:gd name="connsiteX6" fmla="*/ 0 w 3751007"/>
                <a:gd name="connsiteY6" fmla="*/ 1605438 h 2223168"/>
                <a:gd name="connsiteX0" fmla="*/ 0 w 3751007"/>
                <a:gd name="connsiteY0" fmla="*/ 1605438 h 2223168"/>
                <a:gd name="connsiteX1" fmla="*/ 883201 w 3751007"/>
                <a:gd name="connsiteY1" fmla="*/ 9833 h 2223168"/>
                <a:gd name="connsiteX2" fmla="*/ 2995625 w 3751007"/>
                <a:gd name="connsiteY2" fmla="*/ 0 h 2223168"/>
                <a:gd name="connsiteX3" fmla="*/ 3751007 w 3751007"/>
                <a:gd name="connsiteY3" fmla="*/ 1605438 h 2223168"/>
                <a:gd name="connsiteX4" fmla="*/ 3133277 w 3751007"/>
                <a:gd name="connsiteY4" fmla="*/ 2223168 h 2223168"/>
                <a:gd name="connsiteX5" fmla="*/ 617730 w 3751007"/>
                <a:gd name="connsiteY5" fmla="*/ 2223168 h 2223168"/>
                <a:gd name="connsiteX6" fmla="*/ 0 w 3751007"/>
                <a:gd name="connsiteY6" fmla="*/ 1605438 h 2223168"/>
                <a:gd name="connsiteX0" fmla="*/ 0 w 3751007"/>
                <a:gd name="connsiteY0" fmla="*/ 1605438 h 2223168"/>
                <a:gd name="connsiteX1" fmla="*/ 883201 w 3751007"/>
                <a:gd name="connsiteY1" fmla="*/ 9833 h 2223168"/>
                <a:gd name="connsiteX2" fmla="*/ 2995625 w 3751007"/>
                <a:gd name="connsiteY2" fmla="*/ 0 h 2223168"/>
                <a:gd name="connsiteX3" fmla="*/ 3751007 w 3751007"/>
                <a:gd name="connsiteY3" fmla="*/ 1605438 h 2223168"/>
                <a:gd name="connsiteX4" fmla="*/ 3133277 w 3751007"/>
                <a:gd name="connsiteY4" fmla="*/ 2223168 h 2223168"/>
                <a:gd name="connsiteX5" fmla="*/ 617730 w 3751007"/>
                <a:gd name="connsiteY5" fmla="*/ 2223168 h 2223168"/>
                <a:gd name="connsiteX6" fmla="*/ 0 w 3751007"/>
                <a:gd name="connsiteY6" fmla="*/ 1605438 h 2223168"/>
                <a:gd name="connsiteX0" fmla="*/ 0 w 3751007"/>
                <a:gd name="connsiteY0" fmla="*/ 1654751 h 2272481"/>
                <a:gd name="connsiteX1" fmla="*/ 883201 w 3751007"/>
                <a:gd name="connsiteY1" fmla="*/ 59146 h 2272481"/>
                <a:gd name="connsiteX2" fmla="*/ 2995625 w 3751007"/>
                <a:gd name="connsiteY2" fmla="*/ 49313 h 2272481"/>
                <a:gd name="connsiteX3" fmla="*/ 3751007 w 3751007"/>
                <a:gd name="connsiteY3" fmla="*/ 1654751 h 2272481"/>
                <a:gd name="connsiteX4" fmla="*/ 3133277 w 3751007"/>
                <a:gd name="connsiteY4" fmla="*/ 2272481 h 2272481"/>
                <a:gd name="connsiteX5" fmla="*/ 617730 w 3751007"/>
                <a:gd name="connsiteY5" fmla="*/ 2272481 h 2272481"/>
                <a:gd name="connsiteX6" fmla="*/ 0 w 3751007"/>
                <a:gd name="connsiteY6" fmla="*/ 1654751 h 2272481"/>
                <a:gd name="connsiteX0" fmla="*/ 0 w 3751007"/>
                <a:gd name="connsiteY0" fmla="*/ 1654751 h 2272481"/>
                <a:gd name="connsiteX1" fmla="*/ 883201 w 3751007"/>
                <a:gd name="connsiteY1" fmla="*/ 59146 h 2272481"/>
                <a:gd name="connsiteX2" fmla="*/ 1991033 w 3751007"/>
                <a:gd name="connsiteY2" fmla="*/ 54466 h 2272481"/>
                <a:gd name="connsiteX3" fmla="*/ 2995625 w 3751007"/>
                <a:gd name="connsiteY3" fmla="*/ 49313 h 2272481"/>
                <a:gd name="connsiteX4" fmla="*/ 3751007 w 3751007"/>
                <a:gd name="connsiteY4" fmla="*/ 1654751 h 2272481"/>
                <a:gd name="connsiteX5" fmla="*/ 3133277 w 3751007"/>
                <a:gd name="connsiteY5" fmla="*/ 2272481 h 2272481"/>
                <a:gd name="connsiteX6" fmla="*/ 617730 w 3751007"/>
                <a:gd name="connsiteY6" fmla="*/ 2272481 h 2272481"/>
                <a:gd name="connsiteX7" fmla="*/ 0 w 3751007"/>
                <a:gd name="connsiteY7" fmla="*/ 1654751 h 2272481"/>
                <a:gd name="connsiteX0" fmla="*/ 0 w 3751007"/>
                <a:gd name="connsiteY0" fmla="*/ 1654751 h 2272481"/>
                <a:gd name="connsiteX1" fmla="*/ 883201 w 3751007"/>
                <a:gd name="connsiteY1" fmla="*/ 59146 h 2272481"/>
                <a:gd name="connsiteX2" fmla="*/ 1912375 w 3751007"/>
                <a:gd name="connsiteY2" fmla="*/ 447756 h 2272481"/>
                <a:gd name="connsiteX3" fmla="*/ 2995625 w 3751007"/>
                <a:gd name="connsiteY3" fmla="*/ 49313 h 2272481"/>
                <a:gd name="connsiteX4" fmla="*/ 3751007 w 3751007"/>
                <a:gd name="connsiteY4" fmla="*/ 1654751 h 2272481"/>
                <a:gd name="connsiteX5" fmla="*/ 3133277 w 3751007"/>
                <a:gd name="connsiteY5" fmla="*/ 2272481 h 2272481"/>
                <a:gd name="connsiteX6" fmla="*/ 617730 w 3751007"/>
                <a:gd name="connsiteY6" fmla="*/ 2272481 h 2272481"/>
                <a:gd name="connsiteX7" fmla="*/ 0 w 3751007"/>
                <a:gd name="connsiteY7" fmla="*/ 1654751 h 2272481"/>
                <a:gd name="connsiteX0" fmla="*/ 0 w 3751007"/>
                <a:gd name="connsiteY0" fmla="*/ 1654751 h 2272481"/>
                <a:gd name="connsiteX1" fmla="*/ 883201 w 3751007"/>
                <a:gd name="connsiteY1" fmla="*/ 59146 h 2272481"/>
                <a:gd name="connsiteX2" fmla="*/ 1912375 w 3751007"/>
                <a:gd name="connsiteY2" fmla="*/ 447756 h 2272481"/>
                <a:gd name="connsiteX3" fmla="*/ 2995625 w 3751007"/>
                <a:gd name="connsiteY3" fmla="*/ 49313 h 2272481"/>
                <a:gd name="connsiteX4" fmla="*/ 3751007 w 3751007"/>
                <a:gd name="connsiteY4" fmla="*/ 1654751 h 2272481"/>
                <a:gd name="connsiteX5" fmla="*/ 3133277 w 3751007"/>
                <a:gd name="connsiteY5" fmla="*/ 2272481 h 2272481"/>
                <a:gd name="connsiteX6" fmla="*/ 617730 w 3751007"/>
                <a:gd name="connsiteY6" fmla="*/ 2272481 h 2272481"/>
                <a:gd name="connsiteX7" fmla="*/ 0 w 3751007"/>
                <a:gd name="connsiteY7" fmla="*/ 1654751 h 2272481"/>
                <a:gd name="connsiteX0" fmla="*/ 0 w 3751007"/>
                <a:gd name="connsiteY0" fmla="*/ 1660464 h 2278194"/>
                <a:gd name="connsiteX1" fmla="*/ 883201 w 3751007"/>
                <a:gd name="connsiteY1" fmla="*/ 64859 h 2278194"/>
                <a:gd name="connsiteX2" fmla="*/ 1912375 w 3751007"/>
                <a:gd name="connsiteY2" fmla="*/ 453469 h 2278194"/>
                <a:gd name="connsiteX3" fmla="*/ 2995625 w 3751007"/>
                <a:gd name="connsiteY3" fmla="*/ 55026 h 2278194"/>
                <a:gd name="connsiteX4" fmla="*/ 3751007 w 3751007"/>
                <a:gd name="connsiteY4" fmla="*/ 1660464 h 2278194"/>
                <a:gd name="connsiteX5" fmla="*/ 3133277 w 3751007"/>
                <a:gd name="connsiteY5" fmla="*/ 2278194 h 2278194"/>
                <a:gd name="connsiteX6" fmla="*/ 617730 w 3751007"/>
                <a:gd name="connsiteY6" fmla="*/ 2278194 h 2278194"/>
                <a:gd name="connsiteX7" fmla="*/ 0 w 3751007"/>
                <a:gd name="connsiteY7" fmla="*/ 1660464 h 2278194"/>
                <a:gd name="connsiteX0" fmla="*/ 0 w 3751007"/>
                <a:gd name="connsiteY0" fmla="*/ 1654752 h 2272482"/>
                <a:gd name="connsiteX1" fmla="*/ 883201 w 3751007"/>
                <a:gd name="connsiteY1" fmla="*/ 59147 h 2272482"/>
                <a:gd name="connsiteX2" fmla="*/ 1912375 w 3751007"/>
                <a:gd name="connsiteY2" fmla="*/ 447757 h 2272482"/>
                <a:gd name="connsiteX3" fmla="*/ 2995625 w 3751007"/>
                <a:gd name="connsiteY3" fmla="*/ 49314 h 2272482"/>
                <a:gd name="connsiteX4" fmla="*/ 3751007 w 3751007"/>
                <a:gd name="connsiteY4" fmla="*/ 1654752 h 2272482"/>
                <a:gd name="connsiteX5" fmla="*/ 3133277 w 3751007"/>
                <a:gd name="connsiteY5" fmla="*/ 2272482 h 2272482"/>
                <a:gd name="connsiteX6" fmla="*/ 617730 w 3751007"/>
                <a:gd name="connsiteY6" fmla="*/ 2272482 h 2272482"/>
                <a:gd name="connsiteX7" fmla="*/ 0 w 3751007"/>
                <a:gd name="connsiteY7" fmla="*/ 1654752 h 2272482"/>
                <a:gd name="connsiteX0" fmla="*/ 0 w 3751007"/>
                <a:gd name="connsiteY0" fmla="*/ 1654752 h 2272482"/>
                <a:gd name="connsiteX1" fmla="*/ 883201 w 3751007"/>
                <a:gd name="connsiteY1" fmla="*/ 59147 h 2272482"/>
                <a:gd name="connsiteX2" fmla="*/ 1912375 w 3751007"/>
                <a:gd name="connsiteY2" fmla="*/ 447757 h 2272482"/>
                <a:gd name="connsiteX3" fmla="*/ 2995625 w 3751007"/>
                <a:gd name="connsiteY3" fmla="*/ 49314 h 2272482"/>
                <a:gd name="connsiteX4" fmla="*/ 3751007 w 3751007"/>
                <a:gd name="connsiteY4" fmla="*/ 1654752 h 2272482"/>
                <a:gd name="connsiteX5" fmla="*/ 3133277 w 3751007"/>
                <a:gd name="connsiteY5" fmla="*/ 2272482 h 2272482"/>
                <a:gd name="connsiteX6" fmla="*/ 617730 w 3751007"/>
                <a:gd name="connsiteY6" fmla="*/ 2272482 h 2272482"/>
                <a:gd name="connsiteX7" fmla="*/ 0 w 3751007"/>
                <a:gd name="connsiteY7" fmla="*/ 1654752 h 2272482"/>
                <a:gd name="connsiteX0" fmla="*/ 0 w 3751007"/>
                <a:gd name="connsiteY0" fmla="*/ 1654752 h 2272482"/>
                <a:gd name="connsiteX1" fmla="*/ 883201 w 3751007"/>
                <a:gd name="connsiteY1" fmla="*/ 59147 h 2272482"/>
                <a:gd name="connsiteX2" fmla="*/ 1961537 w 3751007"/>
                <a:gd name="connsiteY2" fmla="*/ 437925 h 2272482"/>
                <a:gd name="connsiteX3" fmla="*/ 2995625 w 3751007"/>
                <a:gd name="connsiteY3" fmla="*/ 49314 h 2272482"/>
                <a:gd name="connsiteX4" fmla="*/ 3751007 w 3751007"/>
                <a:gd name="connsiteY4" fmla="*/ 1654752 h 2272482"/>
                <a:gd name="connsiteX5" fmla="*/ 3133277 w 3751007"/>
                <a:gd name="connsiteY5" fmla="*/ 2272482 h 2272482"/>
                <a:gd name="connsiteX6" fmla="*/ 617730 w 3751007"/>
                <a:gd name="connsiteY6" fmla="*/ 2272482 h 2272482"/>
                <a:gd name="connsiteX7" fmla="*/ 0 w 3751007"/>
                <a:gd name="connsiteY7" fmla="*/ 1654752 h 2272482"/>
                <a:gd name="connsiteX0" fmla="*/ 0 w 3751007"/>
                <a:gd name="connsiteY0" fmla="*/ 1654752 h 2272482"/>
                <a:gd name="connsiteX1" fmla="*/ 883201 w 3751007"/>
                <a:gd name="connsiteY1" fmla="*/ 59147 h 2272482"/>
                <a:gd name="connsiteX2" fmla="*/ 1971369 w 3751007"/>
                <a:gd name="connsiteY2" fmla="*/ 408428 h 2272482"/>
                <a:gd name="connsiteX3" fmla="*/ 2995625 w 3751007"/>
                <a:gd name="connsiteY3" fmla="*/ 49314 h 2272482"/>
                <a:gd name="connsiteX4" fmla="*/ 3751007 w 3751007"/>
                <a:gd name="connsiteY4" fmla="*/ 1654752 h 2272482"/>
                <a:gd name="connsiteX5" fmla="*/ 3133277 w 3751007"/>
                <a:gd name="connsiteY5" fmla="*/ 2272482 h 2272482"/>
                <a:gd name="connsiteX6" fmla="*/ 617730 w 3751007"/>
                <a:gd name="connsiteY6" fmla="*/ 2272482 h 2272482"/>
                <a:gd name="connsiteX7" fmla="*/ 0 w 3751007"/>
                <a:gd name="connsiteY7" fmla="*/ 1654752 h 2272482"/>
                <a:gd name="connsiteX0" fmla="*/ 0 w 3751007"/>
                <a:gd name="connsiteY0" fmla="*/ 1654752 h 2272482"/>
                <a:gd name="connsiteX1" fmla="*/ 883201 w 3751007"/>
                <a:gd name="connsiteY1" fmla="*/ 59147 h 2272482"/>
                <a:gd name="connsiteX2" fmla="*/ 1971369 w 3751007"/>
                <a:gd name="connsiteY2" fmla="*/ 408428 h 2272482"/>
                <a:gd name="connsiteX3" fmla="*/ 3192270 w 3751007"/>
                <a:gd name="connsiteY3" fmla="*/ 49314 h 2272482"/>
                <a:gd name="connsiteX4" fmla="*/ 3751007 w 3751007"/>
                <a:gd name="connsiteY4" fmla="*/ 1654752 h 2272482"/>
                <a:gd name="connsiteX5" fmla="*/ 3133277 w 3751007"/>
                <a:gd name="connsiteY5" fmla="*/ 2272482 h 2272482"/>
                <a:gd name="connsiteX6" fmla="*/ 617730 w 3751007"/>
                <a:gd name="connsiteY6" fmla="*/ 2272482 h 2272482"/>
                <a:gd name="connsiteX7" fmla="*/ 0 w 3751007"/>
                <a:gd name="connsiteY7" fmla="*/ 1654752 h 2272482"/>
                <a:gd name="connsiteX0" fmla="*/ 0 w 3751007"/>
                <a:gd name="connsiteY0" fmla="*/ 1654752 h 2272482"/>
                <a:gd name="connsiteX1" fmla="*/ 883201 w 3751007"/>
                <a:gd name="connsiteY1" fmla="*/ 59147 h 2272482"/>
                <a:gd name="connsiteX2" fmla="*/ 1971369 w 3751007"/>
                <a:gd name="connsiteY2" fmla="*/ 408428 h 2272482"/>
                <a:gd name="connsiteX3" fmla="*/ 3192270 w 3751007"/>
                <a:gd name="connsiteY3" fmla="*/ 49314 h 2272482"/>
                <a:gd name="connsiteX4" fmla="*/ 3751007 w 3751007"/>
                <a:gd name="connsiteY4" fmla="*/ 1654752 h 2272482"/>
                <a:gd name="connsiteX5" fmla="*/ 3133277 w 3751007"/>
                <a:gd name="connsiteY5" fmla="*/ 2272482 h 2272482"/>
                <a:gd name="connsiteX6" fmla="*/ 617730 w 3751007"/>
                <a:gd name="connsiteY6" fmla="*/ 2272482 h 2272482"/>
                <a:gd name="connsiteX7" fmla="*/ 0 w 3751007"/>
                <a:gd name="connsiteY7" fmla="*/ 1654752 h 2272482"/>
                <a:gd name="connsiteX0" fmla="*/ 0 w 3751007"/>
                <a:gd name="connsiteY0" fmla="*/ 1654752 h 2272482"/>
                <a:gd name="connsiteX1" fmla="*/ 883201 w 3751007"/>
                <a:gd name="connsiteY1" fmla="*/ 59147 h 2272482"/>
                <a:gd name="connsiteX2" fmla="*/ 1971369 w 3751007"/>
                <a:gd name="connsiteY2" fmla="*/ 408428 h 2272482"/>
                <a:gd name="connsiteX3" fmla="*/ 3192270 w 3751007"/>
                <a:gd name="connsiteY3" fmla="*/ 78810 h 2272482"/>
                <a:gd name="connsiteX4" fmla="*/ 3751007 w 3751007"/>
                <a:gd name="connsiteY4" fmla="*/ 1654752 h 2272482"/>
                <a:gd name="connsiteX5" fmla="*/ 3133277 w 3751007"/>
                <a:gd name="connsiteY5" fmla="*/ 2272482 h 2272482"/>
                <a:gd name="connsiteX6" fmla="*/ 617730 w 3751007"/>
                <a:gd name="connsiteY6" fmla="*/ 2272482 h 2272482"/>
                <a:gd name="connsiteX7" fmla="*/ 0 w 3751007"/>
                <a:gd name="connsiteY7" fmla="*/ 1654752 h 2272482"/>
                <a:gd name="connsiteX0" fmla="*/ 0 w 3751007"/>
                <a:gd name="connsiteY0" fmla="*/ 1654752 h 2272482"/>
                <a:gd name="connsiteX1" fmla="*/ 883201 w 3751007"/>
                <a:gd name="connsiteY1" fmla="*/ 59147 h 2272482"/>
                <a:gd name="connsiteX2" fmla="*/ 1971369 w 3751007"/>
                <a:gd name="connsiteY2" fmla="*/ 408428 h 2272482"/>
                <a:gd name="connsiteX3" fmla="*/ 3192270 w 3751007"/>
                <a:gd name="connsiteY3" fmla="*/ 78810 h 2272482"/>
                <a:gd name="connsiteX4" fmla="*/ 3751007 w 3751007"/>
                <a:gd name="connsiteY4" fmla="*/ 1654752 h 2272482"/>
                <a:gd name="connsiteX5" fmla="*/ 3133277 w 3751007"/>
                <a:gd name="connsiteY5" fmla="*/ 2272482 h 2272482"/>
                <a:gd name="connsiteX6" fmla="*/ 617730 w 3751007"/>
                <a:gd name="connsiteY6" fmla="*/ 2272482 h 2272482"/>
                <a:gd name="connsiteX7" fmla="*/ 0 w 3751007"/>
                <a:gd name="connsiteY7" fmla="*/ 1654752 h 2272482"/>
                <a:gd name="connsiteX0" fmla="*/ 0 w 3751007"/>
                <a:gd name="connsiteY0" fmla="*/ 1654752 h 2272482"/>
                <a:gd name="connsiteX1" fmla="*/ 883201 w 3751007"/>
                <a:gd name="connsiteY1" fmla="*/ 59147 h 2272482"/>
                <a:gd name="connsiteX2" fmla="*/ 1971369 w 3751007"/>
                <a:gd name="connsiteY2" fmla="*/ 408428 h 2272482"/>
                <a:gd name="connsiteX3" fmla="*/ 3192270 w 3751007"/>
                <a:gd name="connsiteY3" fmla="*/ 78810 h 2272482"/>
                <a:gd name="connsiteX4" fmla="*/ 3751007 w 3751007"/>
                <a:gd name="connsiteY4" fmla="*/ 1654752 h 2272482"/>
                <a:gd name="connsiteX5" fmla="*/ 3133277 w 3751007"/>
                <a:gd name="connsiteY5" fmla="*/ 2272482 h 2272482"/>
                <a:gd name="connsiteX6" fmla="*/ 617730 w 3751007"/>
                <a:gd name="connsiteY6" fmla="*/ 2272482 h 2272482"/>
                <a:gd name="connsiteX7" fmla="*/ 0 w 3751007"/>
                <a:gd name="connsiteY7" fmla="*/ 1654752 h 2272482"/>
                <a:gd name="connsiteX0" fmla="*/ 0 w 3751007"/>
                <a:gd name="connsiteY0" fmla="*/ 1654752 h 2272482"/>
                <a:gd name="connsiteX1" fmla="*/ 883201 w 3751007"/>
                <a:gd name="connsiteY1" fmla="*/ 59147 h 2272482"/>
                <a:gd name="connsiteX2" fmla="*/ 1971369 w 3751007"/>
                <a:gd name="connsiteY2" fmla="*/ 408428 h 2272482"/>
                <a:gd name="connsiteX3" fmla="*/ 3192270 w 3751007"/>
                <a:gd name="connsiteY3" fmla="*/ 78810 h 2272482"/>
                <a:gd name="connsiteX4" fmla="*/ 3751007 w 3751007"/>
                <a:gd name="connsiteY4" fmla="*/ 1654752 h 2272482"/>
                <a:gd name="connsiteX5" fmla="*/ 3133277 w 3751007"/>
                <a:gd name="connsiteY5" fmla="*/ 2272482 h 2272482"/>
                <a:gd name="connsiteX6" fmla="*/ 617730 w 3751007"/>
                <a:gd name="connsiteY6" fmla="*/ 2272482 h 2272482"/>
                <a:gd name="connsiteX7" fmla="*/ 0 w 3751007"/>
                <a:gd name="connsiteY7" fmla="*/ 1654752 h 2272482"/>
                <a:gd name="connsiteX0" fmla="*/ 0 w 3751007"/>
                <a:gd name="connsiteY0" fmla="*/ 1671764 h 2289494"/>
                <a:gd name="connsiteX1" fmla="*/ 755381 w 3751007"/>
                <a:gd name="connsiteY1" fmla="*/ 56494 h 2289494"/>
                <a:gd name="connsiteX2" fmla="*/ 1971369 w 3751007"/>
                <a:gd name="connsiteY2" fmla="*/ 425440 h 2289494"/>
                <a:gd name="connsiteX3" fmla="*/ 3192270 w 3751007"/>
                <a:gd name="connsiteY3" fmla="*/ 95822 h 2289494"/>
                <a:gd name="connsiteX4" fmla="*/ 3751007 w 3751007"/>
                <a:gd name="connsiteY4" fmla="*/ 1671764 h 2289494"/>
                <a:gd name="connsiteX5" fmla="*/ 3133277 w 3751007"/>
                <a:gd name="connsiteY5" fmla="*/ 2289494 h 2289494"/>
                <a:gd name="connsiteX6" fmla="*/ 617730 w 3751007"/>
                <a:gd name="connsiteY6" fmla="*/ 2289494 h 2289494"/>
                <a:gd name="connsiteX7" fmla="*/ 0 w 3751007"/>
                <a:gd name="connsiteY7" fmla="*/ 1671764 h 2289494"/>
                <a:gd name="connsiteX0" fmla="*/ 0 w 3751007"/>
                <a:gd name="connsiteY0" fmla="*/ 1615270 h 2233000"/>
                <a:gd name="connsiteX1" fmla="*/ 755381 w 3751007"/>
                <a:gd name="connsiteY1" fmla="*/ 0 h 2233000"/>
                <a:gd name="connsiteX2" fmla="*/ 1971369 w 3751007"/>
                <a:gd name="connsiteY2" fmla="*/ 368946 h 2233000"/>
                <a:gd name="connsiteX3" fmla="*/ 3192270 w 3751007"/>
                <a:gd name="connsiteY3" fmla="*/ 39328 h 2233000"/>
                <a:gd name="connsiteX4" fmla="*/ 3751007 w 3751007"/>
                <a:gd name="connsiteY4" fmla="*/ 1615270 h 2233000"/>
                <a:gd name="connsiteX5" fmla="*/ 3133277 w 3751007"/>
                <a:gd name="connsiteY5" fmla="*/ 2233000 h 2233000"/>
                <a:gd name="connsiteX6" fmla="*/ 617730 w 3751007"/>
                <a:gd name="connsiteY6" fmla="*/ 2233000 h 2233000"/>
                <a:gd name="connsiteX7" fmla="*/ 0 w 3751007"/>
                <a:gd name="connsiteY7" fmla="*/ 1615270 h 2233000"/>
                <a:gd name="connsiteX0" fmla="*/ 0 w 3751007"/>
                <a:gd name="connsiteY0" fmla="*/ 1634935 h 2252665"/>
                <a:gd name="connsiteX1" fmla="*/ 893033 w 3751007"/>
                <a:gd name="connsiteY1" fmla="*/ 0 h 2252665"/>
                <a:gd name="connsiteX2" fmla="*/ 1971369 w 3751007"/>
                <a:gd name="connsiteY2" fmla="*/ 388611 h 2252665"/>
                <a:gd name="connsiteX3" fmla="*/ 3192270 w 3751007"/>
                <a:gd name="connsiteY3" fmla="*/ 58993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192270 w 3751007"/>
                <a:gd name="connsiteY3" fmla="*/ 58993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192270 w 3751007"/>
                <a:gd name="connsiteY3" fmla="*/ 58993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192270 w 3751007"/>
                <a:gd name="connsiteY3" fmla="*/ 58993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45709 h 2263439"/>
                <a:gd name="connsiteX1" fmla="*/ 883200 w 3751007"/>
                <a:gd name="connsiteY1" fmla="*/ 10774 h 2263439"/>
                <a:gd name="connsiteX2" fmla="*/ 1971369 w 3751007"/>
                <a:gd name="connsiteY2" fmla="*/ 399385 h 2263439"/>
                <a:gd name="connsiteX3" fmla="*/ 3192270 w 3751007"/>
                <a:gd name="connsiteY3" fmla="*/ 69767 h 2263439"/>
                <a:gd name="connsiteX4" fmla="*/ 3751007 w 3751007"/>
                <a:gd name="connsiteY4" fmla="*/ 1645709 h 2263439"/>
                <a:gd name="connsiteX5" fmla="*/ 3133277 w 3751007"/>
                <a:gd name="connsiteY5" fmla="*/ 2263439 h 2263439"/>
                <a:gd name="connsiteX6" fmla="*/ 617730 w 3751007"/>
                <a:gd name="connsiteY6" fmla="*/ 2263439 h 2263439"/>
                <a:gd name="connsiteX7" fmla="*/ 0 w 3751007"/>
                <a:gd name="connsiteY7" fmla="*/ 1645709 h 2263439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192270 w 3751007"/>
                <a:gd name="connsiteY3" fmla="*/ 58993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192270 w 3751007"/>
                <a:gd name="connsiteY3" fmla="*/ 58993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192270 w 3751007"/>
                <a:gd name="connsiteY3" fmla="*/ 58993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51817 h 2269547"/>
                <a:gd name="connsiteX1" fmla="*/ 883200 w 3751007"/>
                <a:gd name="connsiteY1" fmla="*/ 16882 h 2269547"/>
                <a:gd name="connsiteX2" fmla="*/ 1971369 w 3751007"/>
                <a:gd name="connsiteY2" fmla="*/ 405493 h 2269547"/>
                <a:gd name="connsiteX3" fmla="*/ 3034954 w 3751007"/>
                <a:gd name="connsiteY3" fmla="*/ 36546 h 2269547"/>
                <a:gd name="connsiteX4" fmla="*/ 3751007 w 3751007"/>
                <a:gd name="connsiteY4" fmla="*/ 1651817 h 2269547"/>
                <a:gd name="connsiteX5" fmla="*/ 3133277 w 3751007"/>
                <a:gd name="connsiteY5" fmla="*/ 2269547 h 2269547"/>
                <a:gd name="connsiteX6" fmla="*/ 617730 w 3751007"/>
                <a:gd name="connsiteY6" fmla="*/ 2269547 h 2269547"/>
                <a:gd name="connsiteX7" fmla="*/ 0 w 3751007"/>
                <a:gd name="connsiteY7" fmla="*/ 1651817 h 2269547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71369 w 3751007"/>
                <a:gd name="connsiteY2" fmla="*/ 388611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882879 w 3751007"/>
                <a:gd name="connsiteY2" fmla="*/ 388611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02543 w 3751007"/>
                <a:gd name="connsiteY2" fmla="*/ 378778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02543 w 3751007"/>
                <a:gd name="connsiteY2" fmla="*/ 378778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02543 w 3751007"/>
                <a:gd name="connsiteY2" fmla="*/ 378778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883200 w 3751007"/>
                <a:gd name="connsiteY1" fmla="*/ 0 h 2252665"/>
                <a:gd name="connsiteX2" fmla="*/ 1902543 w 3751007"/>
                <a:gd name="connsiteY2" fmla="*/ 378778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4935 h 2252665"/>
                <a:gd name="connsiteX1" fmla="*/ 706219 w 3751007"/>
                <a:gd name="connsiteY1" fmla="*/ 0 h 2252665"/>
                <a:gd name="connsiteX2" fmla="*/ 1902543 w 3751007"/>
                <a:gd name="connsiteY2" fmla="*/ 378778 h 2252665"/>
                <a:gd name="connsiteX3" fmla="*/ 3034954 w 3751007"/>
                <a:gd name="connsiteY3" fmla="*/ 19664 h 2252665"/>
                <a:gd name="connsiteX4" fmla="*/ 3751007 w 3751007"/>
                <a:gd name="connsiteY4" fmla="*/ 1634935 h 2252665"/>
                <a:gd name="connsiteX5" fmla="*/ 3133277 w 3751007"/>
                <a:gd name="connsiteY5" fmla="*/ 2252665 h 2252665"/>
                <a:gd name="connsiteX6" fmla="*/ 617730 w 3751007"/>
                <a:gd name="connsiteY6" fmla="*/ 2252665 h 2252665"/>
                <a:gd name="connsiteX7" fmla="*/ 0 w 3751007"/>
                <a:gd name="connsiteY7" fmla="*/ 1634935 h 2252665"/>
                <a:gd name="connsiteX0" fmla="*/ 0 w 3751007"/>
                <a:gd name="connsiteY0" fmla="*/ 1635061 h 2252791"/>
                <a:gd name="connsiteX1" fmla="*/ 706219 w 3751007"/>
                <a:gd name="connsiteY1" fmla="*/ 126 h 2252791"/>
                <a:gd name="connsiteX2" fmla="*/ 1902543 w 3751007"/>
                <a:gd name="connsiteY2" fmla="*/ 378904 h 2252791"/>
                <a:gd name="connsiteX3" fmla="*/ 3034954 w 3751007"/>
                <a:gd name="connsiteY3" fmla="*/ 19790 h 2252791"/>
                <a:gd name="connsiteX4" fmla="*/ 3751007 w 3751007"/>
                <a:gd name="connsiteY4" fmla="*/ 1635061 h 2252791"/>
                <a:gd name="connsiteX5" fmla="*/ 3133277 w 3751007"/>
                <a:gd name="connsiteY5" fmla="*/ 2252791 h 2252791"/>
                <a:gd name="connsiteX6" fmla="*/ 617730 w 3751007"/>
                <a:gd name="connsiteY6" fmla="*/ 2252791 h 2252791"/>
                <a:gd name="connsiteX7" fmla="*/ 0 w 3751007"/>
                <a:gd name="connsiteY7" fmla="*/ 1635061 h 2252791"/>
                <a:gd name="connsiteX0" fmla="*/ 0 w 3751007"/>
                <a:gd name="connsiteY0" fmla="*/ 1635061 h 2252791"/>
                <a:gd name="connsiteX1" fmla="*/ 765212 w 3751007"/>
                <a:gd name="connsiteY1" fmla="*/ 126 h 2252791"/>
                <a:gd name="connsiteX2" fmla="*/ 1902543 w 3751007"/>
                <a:gd name="connsiteY2" fmla="*/ 378904 h 2252791"/>
                <a:gd name="connsiteX3" fmla="*/ 3034954 w 3751007"/>
                <a:gd name="connsiteY3" fmla="*/ 19790 h 2252791"/>
                <a:gd name="connsiteX4" fmla="*/ 3751007 w 3751007"/>
                <a:gd name="connsiteY4" fmla="*/ 1635061 h 2252791"/>
                <a:gd name="connsiteX5" fmla="*/ 3133277 w 3751007"/>
                <a:gd name="connsiteY5" fmla="*/ 2252791 h 2252791"/>
                <a:gd name="connsiteX6" fmla="*/ 617730 w 3751007"/>
                <a:gd name="connsiteY6" fmla="*/ 2252791 h 2252791"/>
                <a:gd name="connsiteX7" fmla="*/ 0 w 3751007"/>
                <a:gd name="connsiteY7" fmla="*/ 1635061 h 2252791"/>
                <a:gd name="connsiteX0" fmla="*/ 0 w 3751007"/>
                <a:gd name="connsiteY0" fmla="*/ 1635061 h 2252791"/>
                <a:gd name="connsiteX1" fmla="*/ 765212 w 3751007"/>
                <a:gd name="connsiteY1" fmla="*/ 126 h 2252791"/>
                <a:gd name="connsiteX2" fmla="*/ 1902543 w 3751007"/>
                <a:gd name="connsiteY2" fmla="*/ 378904 h 2252791"/>
                <a:gd name="connsiteX3" fmla="*/ 3034954 w 3751007"/>
                <a:gd name="connsiteY3" fmla="*/ 19790 h 2252791"/>
                <a:gd name="connsiteX4" fmla="*/ 3751007 w 3751007"/>
                <a:gd name="connsiteY4" fmla="*/ 1635061 h 2252791"/>
                <a:gd name="connsiteX5" fmla="*/ 3133277 w 3751007"/>
                <a:gd name="connsiteY5" fmla="*/ 2252791 h 2252791"/>
                <a:gd name="connsiteX6" fmla="*/ 617730 w 3751007"/>
                <a:gd name="connsiteY6" fmla="*/ 2252791 h 2252791"/>
                <a:gd name="connsiteX7" fmla="*/ 0 w 3751007"/>
                <a:gd name="connsiteY7" fmla="*/ 1635061 h 2252791"/>
                <a:gd name="connsiteX0" fmla="*/ 0 w 3751007"/>
                <a:gd name="connsiteY0" fmla="*/ 1635061 h 2252791"/>
                <a:gd name="connsiteX1" fmla="*/ 765212 w 3751007"/>
                <a:gd name="connsiteY1" fmla="*/ 126 h 2252791"/>
                <a:gd name="connsiteX2" fmla="*/ 1902543 w 3751007"/>
                <a:gd name="connsiteY2" fmla="*/ 378904 h 2252791"/>
                <a:gd name="connsiteX3" fmla="*/ 3034954 w 3751007"/>
                <a:gd name="connsiteY3" fmla="*/ 19790 h 2252791"/>
                <a:gd name="connsiteX4" fmla="*/ 3751007 w 3751007"/>
                <a:gd name="connsiteY4" fmla="*/ 1635061 h 2252791"/>
                <a:gd name="connsiteX5" fmla="*/ 3133277 w 3751007"/>
                <a:gd name="connsiteY5" fmla="*/ 2252791 h 2252791"/>
                <a:gd name="connsiteX6" fmla="*/ 617730 w 3751007"/>
                <a:gd name="connsiteY6" fmla="*/ 2252791 h 2252791"/>
                <a:gd name="connsiteX7" fmla="*/ 0 w 3751007"/>
                <a:gd name="connsiteY7" fmla="*/ 1635061 h 2252791"/>
                <a:gd name="connsiteX0" fmla="*/ 0 w 3751007"/>
                <a:gd name="connsiteY0" fmla="*/ 1635061 h 2252791"/>
                <a:gd name="connsiteX1" fmla="*/ 765212 w 3751007"/>
                <a:gd name="connsiteY1" fmla="*/ 126 h 2252791"/>
                <a:gd name="connsiteX2" fmla="*/ 1902543 w 3751007"/>
                <a:gd name="connsiteY2" fmla="*/ 378904 h 2252791"/>
                <a:gd name="connsiteX3" fmla="*/ 3034954 w 3751007"/>
                <a:gd name="connsiteY3" fmla="*/ 19790 h 2252791"/>
                <a:gd name="connsiteX4" fmla="*/ 3751007 w 3751007"/>
                <a:gd name="connsiteY4" fmla="*/ 1635061 h 2252791"/>
                <a:gd name="connsiteX5" fmla="*/ 3133277 w 3751007"/>
                <a:gd name="connsiteY5" fmla="*/ 2252791 h 2252791"/>
                <a:gd name="connsiteX6" fmla="*/ 617730 w 3751007"/>
                <a:gd name="connsiteY6" fmla="*/ 2252791 h 2252791"/>
                <a:gd name="connsiteX7" fmla="*/ 0 w 3751007"/>
                <a:gd name="connsiteY7" fmla="*/ 1635061 h 2252791"/>
                <a:gd name="connsiteX0" fmla="*/ 25658 w 3776665"/>
                <a:gd name="connsiteY0" fmla="*/ 1635061 h 2252791"/>
                <a:gd name="connsiteX1" fmla="*/ 790870 w 3776665"/>
                <a:gd name="connsiteY1" fmla="*/ 126 h 2252791"/>
                <a:gd name="connsiteX2" fmla="*/ 1928201 w 3776665"/>
                <a:gd name="connsiteY2" fmla="*/ 378904 h 2252791"/>
                <a:gd name="connsiteX3" fmla="*/ 3060612 w 3776665"/>
                <a:gd name="connsiteY3" fmla="*/ 19790 h 2252791"/>
                <a:gd name="connsiteX4" fmla="*/ 3776665 w 3776665"/>
                <a:gd name="connsiteY4" fmla="*/ 1635061 h 2252791"/>
                <a:gd name="connsiteX5" fmla="*/ 3158935 w 3776665"/>
                <a:gd name="connsiteY5" fmla="*/ 2252791 h 2252791"/>
                <a:gd name="connsiteX6" fmla="*/ 643388 w 3776665"/>
                <a:gd name="connsiteY6" fmla="*/ 2252791 h 2252791"/>
                <a:gd name="connsiteX7" fmla="*/ 25658 w 3776665"/>
                <a:gd name="connsiteY7" fmla="*/ 1635061 h 2252791"/>
                <a:gd name="connsiteX0" fmla="*/ 3999 w 3755006"/>
                <a:gd name="connsiteY0" fmla="*/ 1635061 h 2252791"/>
                <a:gd name="connsiteX1" fmla="*/ 769211 w 3755006"/>
                <a:gd name="connsiteY1" fmla="*/ 126 h 2252791"/>
                <a:gd name="connsiteX2" fmla="*/ 1906542 w 3755006"/>
                <a:gd name="connsiteY2" fmla="*/ 378904 h 2252791"/>
                <a:gd name="connsiteX3" fmla="*/ 3038953 w 3755006"/>
                <a:gd name="connsiteY3" fmla="*/ 19790 h 2252791"/>
                <a:gd name="connsiteX4" fmla="*/ 3755006 w 3755006"/>
                <a:gd name="connsiteY4" fmla="*/ 1635061 h 2252791"/>
                <a:gd name="connsiteX5" fmla="*/ 3137276 w 3755006"/>
                <a:gd name="connsiteY5" fmla="*/ 2252791 h 2252791"/>
                <a:gd name="connsiteX6" fmla="*/ 621729 w 3755006"/>
                <a:gd name="connsiteY6" fmla="*/ 2252791 h 2252791"/>
                <a:gd name="connsiteX7" fmla="*/ 3999 w 3755006"/>
                <a:gd name="connsiteY7" fmla="*/ 1635061 h 2252791"/>
                <a:gd name="connsiteX0" fmla="*/ 3999 w 3755006"/>
                <a:gd name="connsiteY0" fmla="*/ 1635061 h 2252791"/>
                <a:gd name="connsiteX1" fmla="*/ 769211 w 3755006"/>
                <a:gd name="connsiteY1" fmla="*/ 126 h 2252791"/>
                <a:gd name="connsiteX2" fmla="*/ 1906542 w 3755006"/>
                <a:gd name="connsiteY2" fmla="*/ 378904 h 2252791"/>
                <a:gd name="connsiteX3" fmla="*/ 3038953 w 3755006"/>
                <a:gd name="connsiteY3" fmla="*/ 19790 h 2252791"/>
                <a:gd name="connsiteX4" fmla="*/ 3755006 w 3755006"/>
                <a:gd name="connsiteY4" fmla="*/ 1635061 h 2252791"/>
                <a:gd name="connsiteX5" fmla="*/ 3137276 w 3755006"/>
                <a:gd name="connsiteY5" fmla="*/ 2252791 h 2252791"/>
                <a:gd name="connsiteX6" fmla="*/ 621729 w 3755006"/>
                <a:gd name="connsiteY6" fmla="*/ 2252791 h 2252791"/>
                <a:gd name="connsiteX7" fmla="*/ 3999 w 3755006"/>
                <a:gd name="connsiteY7" fmla="*/ 1635061 h 2252791"/>
                <a:gd name="connsiteX0" fmla="*/ 3999 w 3755006"/>
                <a:gd name="connsiteY0" fmla="*/ 1634935 h 2252665"/>
                <a:gd name="connsiteX1" fmla="*/ 769211 w 3755006"/>
                <a:gd name="connsiteY1" fmla="*/ 0 h 2252665"/>
                <a:gd name="connsiteX2" fmla="*/ 1906542 w 3755006"/>
                <a:gd name="connsiteY2" fmla="*/ 378778 h 2252665"/>
                <a:gd name="connsiteX3" fmla="*/ 3038953 w 3755006"/>
                <a:gd name="connsiteY3" fmla="*/ 19664 h 2252665"/>
                <a:gd name="connsiteX4" fmla="*/ 3755006 w 3755006"/>
                <a:gd name="connsiteY4" fmla="*/ 1634935 h 2252665"/>
                <a:gd name="connsiteX5" fmla="*/ 3137276 w 3755006"/>
                <a:gd name="connsiteY5" fmla="*/ 2252665 h 2252665"/>
                <a:gd name="connsiteX6" fmla="*/ 621729 w 3755006"/>
                <a:gd name="connsiteY6" fmla="*/ 2252665 h 2252665"/>
                <a:gd name="connsiteX7" fmla="*/ 3999 w 3755006"/>
                <a:gd name="connsiteY7" fmla="*/ 1634935 h 2252665"/>
                <a:gd name="connsiteX0" fmla="*/ 3999 w 3755006"/>
                <a:gd name="connsiteY0" fmla="*/ 1634935 h 2252665"/>
                <a:gd name="connsiteX1" fmla="*/ 769211 w 3755006"/>
                <a:gd name="connsiteY1" fmla="*/ 0 h 2252665"/>
                <a:gd name="connsiteX2" fmla="*/ 1906542 w 3755006"/>
                <a:gd name="connsiteY2" fmla="*/ 378778 h 2252665"/>
                <a:gd name="connsiteX3" fmla="*/ 3038953 w 3755006"/>
                <a:gd name="connsiteY3" fmla="*/ 19664 h 2252665"/>
                <a:gd name="connsiteX4" fmla="*/ 3755006 w 3755006"/>
                <a:gd name="connsiteY4" fmla="*/ 1634935 h 2252665"/>
                <a:gd name="connsiteX5" fmla="*/ 3137276 w 3755006"/>
                <a:gd name="connsiteY5" fmla="*/ 2252665 h 2252665"/>
                <a:gd name="connsiteX6" fmla="*/ 621729 w 3755006"/>
                <a:gd name="connsiteY6" fmla="*/ 2252665 h 2252665"/>
                <a:gd name="connsiteX7" fmla="*/ 3999 w 3755006"/>
                <a:gd name="connsiteY7" fmla="*/ 1634935 h 2252665"/>
                <a:gd name="connsiteX0" fmla="*/ 3999 w 3755006"/>
                <a:gd name="connsiteY0" fmla="*/ 1634935 h 2252665"/>
                <a:gd name="connsiteX1" fmla="*/ 769211 w 3755006"/>
                <a:gd name="connsiteY1" fmla="*/ 0 h 2252665"/>
                <a:gd name="connsiteX2" fmla="*/ 1906542 w 3755006"/>
                <a:gd name="connsiteY2" fmla="*/ 378778 h 2252665"/>
                <a:gd name="connsiteX3" fmla="*/ 3038953 w 3755006"/>
                <a:gd name="connsiteY3" fmla="*/ 19664 h 2252665"/>
                <a:gd name="connsiteX4" fmla="*/ 3755006 w 3755006"/>
                <a:gd name="connsiteY4" fmla="*/ 1634935 h 2252665"/>
                <a:gd name="connsiteX5" fmla="*/ 3137276 w 3755006"/>
                <a:gd name="connsiteY5" fmla="*/ 2252665 h 2252665"/>
                <a:gd name="connsiteX6" fmla="*/ 621729 w 3755006"/>
                <a:gd name="connsiteY6" fmla="*/ 2252665 h 2252665"/>
                <a:gd name="connsiteX7" fmla="*/ 3999 w 3755006"/>
                <a:gd name="connsiteY7" fmla="*/ 1634935 h 2252665"/>
                <a:gd name="connsiteX0" fmla="*/ 3999 w 3755006"/>
                <a:gd name="connsiteY0" fmla="*/ 1634935 h 2252665"/>
                <a:gd name="connsiteX1" fmla="*/ 769211 w 3755006"/>
                <a:gd name="connsiteY1" fmla="*/ 0 h 2252665"/>
                <a:gd name="connsiteX2" fmla="*/ 1906542 w 3755006"/>
                <a:gd name="connsiteY2" fmla="*/ 378778 h 2252665"/>
                <a:gd name="connsiteX3" fmla="*/ 3038953 w 3755006"/>
                <a:gd name="connsiteY3" fmla="*/ 19664 h 2252665"/>
                <a:gd name="connsiteX4" fmla="*/ 3755006 w 3755006"/>
                <a:gd name="connsiteY4" fmla="*/ 1634935 h 2252665"/>
                <a:gd name="connsiteX5" fmla="*/ 3137276 w 3755006"/>
                <a:gd name="connsiteY5" fmla="*/ 2252665 h 2252665"/>
                <a:gd name="connsiteX6" fmla="*/ 621729 w 3755006"/>
                <a:gd name="connsiteY6" fmla="*/ 2252665 h 2252665"/>
                <a:gd name="connsiteX7" fmla="*/ 3999 w 3755006"/>
                <a:gd name="connsiteY7" fmla="*/ 1634935 h 2252665"/>
                <a:gd name="connsiteX0" fmla="*/ 3999 w 3755006"/>
                <a:gd name="connsiteY0" fmla="*/ 1634935 h 2252665"/>
                <a:gd name="connsiteX1" fmla="*/ 769211 w 3755006"/>
                <a:gd name="connsiteY1" fmla="*/ 0 h 2252665"/>
                <a:gd name="connsiteX2" fmla="*/ 1906542 w 3755006"/>
                <a:gd name="connsiteY2" fmla="*/ 378778 h 2252665"/>
                <a:gd name="connsiteX3" fmla="*/ 3038953 w 3755006"/>
                <a:gd name="connsiteY3" fmla="*/ 19664 h 2252665"/>
                <a:gd name="connsiteX4" fmla="*/ 3755006 w 3755006"/>
                <a:gd name="connsiteY4" fmla="*/ 1634935 h 2252665"/>
                <a:gd name="connsiteX5" fmla="*/ 3137276 w 3755006"/>
                <a:gd name="connsiteY5" fmla="*/ 2252665 h 2252665"/>
                <a:gd name="connsiteX6" fmla="*/ 621729 w 3755006"/>
                <a:gd name="connsiteY6" fmla="*/ 2252665 h 2252665"/>
                <a:gd name="connsiteX7" fmla="*/ 3999 w 3755006"/>
                <a:gd name="connsiteY7" fmla="*/ 1634935 h 22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5006" h="2252665">
                  <a:moveTo>
                    <a:pt x="3999" y="1634935"/>
                  </a:moveTo>
                  <a:cubicBezTo>
                    <a:pt x="-16234" y="1280048"/>
                    <a:pt x="12695" y="197569"/>
                    <a:pt x="769211" y="0"/>
                  </a:cubicBezTo>
                  <a:cubicBezTo>
                    <a:pt x="1151598" y="1719"/>
                    <a:pt x="1233284" y="375501"/>
                    <a:pt x="1906542" y="378778"/>
                  </a:cubicBezTo>
                  <a:cubicBezTo>
                    <a:pt x="2579800" y="382055"/>
                    <a:pt x="2624359" y="-24186"/>
                    <a:pt x="3038953" y="19664"/>
                  </a:cubicBezTo>
                  <a:cubicBezTo>
                    <a:pt x="3693901" y="246269"/>
                    <a:pt x="3732064" y="1264407"/>
                    <a:pt x="3755006" y="1634935"/>
                  </a:cubicBezTo>
                  <a:cubicBezTo>
                    <a:pt x="3755006" y="1976098"/>
                    <a:pt x="3478439" y="2252665"/>
                    <a:pt x="3137276" y="2252665"/>
                  </a:cubicBezTo>
                  <a:lnTo>
                    <a:pt x="621729" y="2252665"/>
                  </a:lnTo>
                  <a:cubicBezTo>
                    <a:pt x="280566" y="2252665"/>
                    <a:pt x="3999" y="1976098"/>
                    <a:pt x="3999" y="1634935"/>
                  </a:cubicBezTo>
                  <a:close/>
                </a:path>
              </a:pathLst>
            </a:custGeom>
            <a:noFill/>
            <a:ln w="279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14565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3EBF915-3BB3-4C4C-AA6D-506A4A774D3C}"/>
              </a:ext>
            </a:extLst>
          </p:cNvPr>
          <p:cNvGrpSpPr/>
          <p:nvPr/>
        </p:nvGrpSpPr>
        <p:grpSpPr>
          <a:xfrm>
            <a:off x="0" y="1397000"/>
            <a:ext cx="12192000" cy="4064000"/>
            <a:chOff x="0" y="1397000"/>
            <a:chExt cx="12192000" cy="4064000"/>
          </a:xfrm>
        </p:grpSpPr>
        <p:pic>
          <p:nvPicPr>
            <p:cNvPr id="3" name="Picture 2" descr="A picture containing snow, sitting, man, table&#10;&#10;Description automatically generated">
              <a:extLst>
                <a:ext uri="{FF2B5EF4-FFF2-40B4-BE49-F238E27FC236}">
                  <a16:creationId xmlns:a16="http://schemas.microsoft.com/office/drawing/2014/main" id="{4A6B00A8-3049-43C6-94BA-CE2577FF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97000"/>
              <a:ext cx="12192000" cy="4064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B0B82D-DA66-4764-85B8-54473EB023B8}"/>
                </a:ext>
              </a:extLst>
            </p:cNvPr>
            <p:cNvSpPr txBox="1"/>
            <p:nvPr/>
          </p:nvSpPr>
          <p:spPr>
            <a:xfrm>
              <a:off x="858417" y="2305615"/>
              <a:ext cx="3415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obo Std" panose="020B0803040709020204" pitchFamily="34" charset="0"/>
                </a:rPr>
                <a:t>Site Privacy Policy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F45ED6-F125-4B63-AD57-C681FCAF711D}"/>
                </a:ext>
              </a:extLst>
            </p:cNvPr>
            <p:cNvSpPr txBox="1"/>
            <p:nvPr/>
          </p:nvSpPr>
          <p:spPr>
            <a:xfrm>
              <a:off x="858416" y="2767280"/>
              <a:ext cx="586895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Segoe Print" panose="02000600000000000000" pitchFamily="2" charset="0"/>
                  <a:ea typeface="FENGGWY" panose="02010600010101010101" pitchFamily="2" charset="-122"/>
                </a:rPr>
                <a:t>MIMI Bakery Privacy Policy is designed to assist </a:t>
              </a:r>
            </a:p>
            <a:p>
              <a:r>
                <a:rPr lang="en-SG" b="1" dirty="0">
                  <a:latin typeface="Segoe Print" panose="02000600000000000000" pitchFamily="2" charset="0"/>
                  <a:ea typeface="FENGGWY" panose="02010600010101010101" pitchFamily="2" charset="-122"/>
                </a:rPr>
                <a:t>you  in  understanding  how we collect and use </a:t>
              </a:r>
            </a:p>
            <a:p>
              <a:r>
                <a:rPr lang="en-SG" b="1" dirty="0">
                  <a:latin typeface="Segoe Print" panose="02000600000000000000" pitchFamily="2" charset="0"/>
                  <a:ea typeface="FENGGWY" panose="02010600010101010101" pitchFamily="2" charset="-122"/>
                </a:rPr>
                <a:t>the personal information you provide to us and </a:t>
              </a:r>
            </a:p>
            <a:p>
              <a:r>
                <a:rPr lang="en-SG" b="1" dirty="0">
                  <a:latin typeface="Segoe Print" panose="02000600000000000000" pitchFamily="2" charset="0"/>
                  <a:ea typeface="FENGGWY" panose="02010600010101010101" pitchFamily="2" charset="-122"/>
                </a:rPr>
                <a:t>to assist you in making informed decision when </a:t>
              </a:r>
            </a:p>
            <a:p>
              <a:r>
                <a:rPr lang="en-SG" b="1" dirty="0">
                  <a:latin typeface="Segoe Print" panose="02000600000000000000" pitchFamily="2" charset="0"/>
                  <a:ea typeface="FENGGWY" panose="02010600010101010101" pitchFamily="2" charset="-122"/>
                </a:rPr>
                <a:t>using out site and 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05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Hobo Std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 Zhi Heng</dc:creator>
  <cp:lastModifiedBy>Lui Zhi Heng</cp:lastModifiedBy>
  <cp:revision>26</cp:revision>
  <dcterms:created xsi:type="dcterms:W3CDTF">2020-03-19T08:10:54Z</dcterms:created>
  <dcterms:modified xsi:type="dcterms:W3CDTF">2020-03-24T15:21:21Z</dcterms:modified>
</cp:coreProperties>
</file>