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6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0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0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7B46-9E2E-48EA-A2A9-A10B40684EC7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97F1-7274-4FAF-90D8-C649BAC4D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193" t="8547" r="41195" b="33590"/>
          <a:stretch/>
        </p:blipFill>
        <p:spPr>
          <a:xfrm>
            <a:off x="4485598" y="452804"/>
            <a:ext cx="3220805" cy="59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latin typeface="Bauhaus 93" panose="04030905020B02020C02" pitchFamily="82" charset="0"/>
              </a:rPr>
              <a:t>Frendr</a:t>
            </a:r>
            <a:r>
              <a:rPr lang="nl-NL" dirty="0" smtClean="0">
                <a:latin typeface="Bauhaus 93" panose="04030905020B02020C02" pitchFamily="82" charset="0"/>
              </a:rPr>
              <a:t> </a:t>
            </a:r>
            <a:endParaRPr lang="en-GB" dirty="0"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17" y="2873788"/>
            <a:ext cx="5303520" cy="2450455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profile</a:t>
            </a:r>
          </a:p>
          <a:p>
            <a:endParaRPr lang="nl-NL" dirty="0" smtClean="0"/>
          </a:p>
          <a:p>
            <a:r>
              <a:rPr lang="nl-NL" dirty="0" smtClean="0"/>
              <a:t>Make </a:t>
            </a:r>
            <a:r>
              <a:rPr lang="nl-NL" dirty="0" err="1" smtClean="0"/>
              <a:t>friends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on matches</a:t>
            </a:r>
          </a:p>
          <a:p>
            <a:endParaRPr lang="nl-NL" dirty="0" smtClean="0"/>
          </a:p>
          <a:p>
            <a:r>
              <a:rPr lang="nl-NL" dirty="0" smtClean="0"/>
              <a:t>Start </a:t>
            </a:r>
            <a:r>
              <a:rPr lang="nl-NL" dirty="0" err="1" smtClean="0"/>
              <a:t>chatting</a:t>
            </a:r>
            <a:r>
              <a:rPr lang="nl-NL" dirty="0" smtClean="0"/>
              <a:t>!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18" y="502795"/>
            <a:ext cx="1161473" cy="1050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33" y="502795"/>
            <a:ext cx="1161473" cy="10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Front-end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7848"/>
            <a:ext cx="10515600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Foundation 	→ Homepage, Log In Page &amp; </a:t>
            </a:r>
            <a:r>
              <a:rPr lang="nl-NL" dirty="0" err="1" smtClean="0"/>
              <a:t>Sign</a:t>
            </a:r>
            <a:r>
              <a:rPr lang="nl-NL" dirty="0" smtClean="0"/>
              <a:t> Up Page</a:t>
            </a:r>
          </a:p>
          <a:p>
            <a:endParaRPr lang="nl-NL" dirty="0"/>
          </a:p>
          <a:p>
            <a:r>
              <a:rPr lang="nl-NL" dirty="0" smtClean="0"/>
              <a:t>Bootstrap		→ Profile Page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Javascript 		→ </a:t>
            </a:r>
            <a:r>
              <a:rPr lang="nl-NL" dirty="0" err="1" smtClean="0"/>
              <a:t>Throughout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whole</a:t>
            </a:r>
            <a:r>
              <a:rPr lang="nl-NL" dirty="0" smtClean="0"/>
              <a:t> website</a:t>
            </a:r>
          </a:p>
          <a:p>
            <a:endParaRPr lang="nl-NL" dirty="0" smtClean="0"/>
          </a:p>
          <a:p>
            <a:r>
              <a:rPr lang="nl-NL" dirty="0" err="1" smtClean="0"/>
              <a:t>JQuery</a:t>
            </a:r>
            <a:r>
              <a:rPr lang="nl-NL" dirty="0" smtClean="0"/>
              <a:t> Library 	→ </a:t>
            </a:r>
            <a:r>
              <a:rPr lang="nl-NL" dirty="0" err="1" smtClean="0"/>
              <a:t>Throughout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whole</a:t>
            </a:r>
            <a:r>
              <a:rPr lang="nl-NL" dirty="0" smtClean="0"/>
              <a:t> website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88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Ruby on Rails</a:t>
            </a:r>
          </a:p>
          <a:p>
            <a:r>
              <a:rPr lang="nl-NL" dirty="0" smtClean="0"/>
              <a:t>PHP </a:t>
            </a:r>
            <a:r>
              <a:rPr lang="nl-NL" dirty="0" err="1" smtClean="0"/>
              <a:t>for</a:t>
            </a:r>
            <a:r>
              <a:rPr lang="nl-NL" dirty="0" smtClean="0"/>
              <a:t> handling </a:t>
            </a:r>
            <a:r>
              <a:rPr lang="nl-NL" dirty="0" err="1" smtClean="0"/>
              <a:t>the</a:t>
            </a:r>
            <a:r>
              <a:rPr lang="nl-NL" dirty="0" smtClean="0"/>
              <a:t> user </a:t>
            </a:r>
            <a:r>
              <a:rPr lang="nl-NL" dirty="0" err="1" smtClean="0"/>
              <a:t>interactions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16" r="1166" b="4565"/>
          <a:stretch/>
        </p:blipFill>
        <p:spPr>
          <a:xfrm>
            <a:off x="2341076" y="3148642"/>
            <a:ext cx="6578637" cy="34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SQLite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tables</a:t>
            </a:r>
            <a:r>
              <a:rPr lang="nl-NL" dirty="0" smtClean="0"/>
              <a:t> →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user information,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user </a:t>
            </a:r>
            <a:r>
              <a:rPr lang="nl-NL" dirty="0" err="1" smtClean="0"/>
              <a:t>interests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Connection </a:t>
            </a:r>
            <a:r>
              <a:rPr lang="nl-NL" dirty="0" err="1" smtClean="0"/>
              <a:t>through</a:t>
            </a:r>
            <a:r>
              <a:rPr lang="nl-NL" dirty="0" smtClean="0"/>
              <a:t> 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64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</a:t>
            </a:r>
            <a:r>
              <a:rPr lang="nl-NL" dirty="0" err="1" smtClean="0"/>
              <a:t>provide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API!</a:t>
            </a:r>
          </a:p>
          <a:p>
            <a:r>
              <a:rPr lang="nl-NL" dirty="0" smtClean="0"/>
              <a:t>Shows user name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interests</a:t>
            </a:r>
            <a:endParaRPr lang="nl-NL" dirty="0" smtClean="0"/>
          </a:p>
          <a:p>
            <a:r>
              <a:rPr lang="nl-NL" dirty="0" smtClean="0"/>
              <a:t>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run </a:t>
            </a:r>
            <a:r>
              <a:rPr lang="nl-NL" dirty="0" err="1" smtClean="0"/>
              <a:t>the</a:t>
            </a:r>
            <a:r>
              <a:rPr lang="nl-NL" dirty="0" smtClean="0"/>
              <a:t> matching </a:t>
            </a:r>
            <a:r>
              <a:rPr lang="nl-NL" dirty="0" err="1" smtClean="0"/>
              <a:t>algorithm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7642" y="3398520"/>
            <a:ext cx="6736715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nl-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demo!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Provide</a:t>
            </a:r>
            <a:r>
              <a:rPr lang="nl-NL" dirty="0" smtClean="0"/>
              <a:t> URL </a:t>
            </a:r>
            <a:r>
              <a:rPr lang="nl-NL" dirty="0" err="1" smtClean="0"/>
              <a:t>to</a:t>
            </a:r>
            <a:r>
              <a:rPr lang="nl-NL" dirty="0" smtClean="0"/>
              <a:t> screencast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9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Office Theme</vt:lpstr>
      <vt:lpstr>PowerPoint Presentation</vt:lpstr>
      <vt:lpstr>Frendr </vt:lpstr>
      <vt:lpstr>Front-end Design</vt:lpstr>
      <vt:lpstr>Back-end Design</vt:lpstr>
      <vt:lpstr>Databases</vt:lpstr>
      <vt:lpstr>REST APIs</vt:lpstr>
      <vt:lpstr>Time for our 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Scholten, M.H.</dc:creator>
  <cp:lastModifiedBy>Haak, B.</cp:lastModifiedBy>
  <cp:revision>24</cp:revision>
  <dcterms:created xsi:type="dcterms:W3CDTF">2016-01-14T11:53:04Z</dcterms:created>
  <dcterms:modified xsi:type="dcterms:W3CDTF">2016-01-18T10:36:49Z</dcterms:modified>
</cp:coreProperties>
</file>