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KLIc4TWw/J0WjE+8syOYLNzX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81457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181457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47597" y="629525"/>
            <a:ext cx="5869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s" sz="4000"/>
              <a:t>Demo 1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2648"/>
              <a:buNone/>
            </a:pPr>
            <a:r>
              <a:rPr lang="es" sz="2555"/>
              <a:t>Curso: Arquitectura de Software</a:t>
            </a:r>
            <a:endParaRPr sz="2555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47525" y="1995975"/>
            <a:ext cx="58692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u="sng"/>
              <a:t>Grupo 3</a:t>
            </a:r>
            <a:br>
              <a:rPr lang="es" u="sng"/>
            </a:br>
            <a:endParaRPr u="sng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Jimenez Castañeda, Luis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Yanfer Laura, Oscar Stalyn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Pasache Lopera, Luiggi Steep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Solis Gutierrez Cesar Eduardo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Valderrama Alarcon, Jonatan</a:t>
            </a:r>
            <a:endParaRPr sz="23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50" y="528575"/>
            <a:ext cx="1752549" cy="204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397" y="2930698"/>
            <a:ext cx="1537251" cy="15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311700" y="299625"/>
            <a:ext cx="8520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Caso de Negocio</a:t>
            </a:r>
            <a:endParaRPr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311700" y="1478125"/>
            <a:ext cx="85206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910"/>
              <a:t>En el centro educativo “San Pedro” donde los procesos son presenciales y/o en físico se desea mejorarlos </a:t>
            </a:r>
            <a:r>
              <a:rPr lang="es" sz="1910"/>
              <a:t>haciéndolos</a:t>
            </a:r>
            <a:r>
              <a:rPr lang="es" sz="1910"/>
              <a:t> digitales. Para ello, se empezará por el proceso de matrícula, el cual es lento y tedioso actualmente. Por ende, se va a implementar un sistema de matrícula llamado “PUM” (proceso único de matrícula) que permita realizar el proceso de manera confiable y rápida. Con esto, se logrará mejorar este proceso considerablemente.</a:t>
            </a:r>
            <a:endParaRPr sz="191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910"/>
              <a:t>Este sistema cuenta con una interfaz amigable donde el alumno puede realizar el proceso </a:t>
            </a:r>
            <a:r>
              <a:rPr lang="es" sz="1910"/>
              <a:t>rápidamente y, luego, el personal de matrícula ingresa a otra interfaz donde verifica el registro y lo aprueba.</a:t>
            </a:r>
            <a:r>
              <a:rPr lang="es" sz="1910"/>
              <a:t> </a:t>
            </a:r>
            <a:endParaRPr sz="1910"/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800" y="59288"/>
            <a:ext cx="981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814575ff_0_0"/>
          <p:cNvSpPr txBox="1"/>
          <p:nvPr>
            <p:ph type="ctrTitle"/>
          </p:nvPr>
        </p:nvSpPr>
        <p:spPr>
          <a:xfrm>
            <a:off x="311700" y="299625"/>
            <a:ext cx="8520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Diagrama de contexto</a:t>
            </a:r>
            <a:endParaRPr/>
          </a:p>
        </p:txBody>
      </p:sp>
      <p:pic>
        <p:nvPicPr>
          <p:cNvPr id="102" name="Google Shape;102;g131814575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439500"/>
            <a:ext cx="83915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52950" y="477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1559075"/>
            <a:ext cx="8839199" cy="342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7650" y="2401900"/>
            <a:ext cx="7688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600"/>
              <a:t>Gracias por su atención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