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Montserrat"/>
      <p:regular r:id="rId34"/>
      <p:bold r:id="rId35"/>
      <p:italic r:id="rId36"/>
      <p:boldItalic r:id="rId37"/>
    </p:embeddedFont>
    <p:embeddedFont>
      <p:font typeface="Bebas Neue"/>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4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BebasNeu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7" name="Shape 1847"/>
        <p:cNvGrpSpPr/>
        <p:nvPr/>
      </p:nvGrpSpPr>
      <p:grpSpPr>
        <a:xfrm>
          <a:off x="0" y="0"/>
          <a:ext cx="0" cy="0"/>
          <a:chOff x="0" y="0"/>
          <a:chExt cx="0" cy="0"/>
        </a:xfrm>
      </p:grpSpPr>
      <p:sp>
        <p:nvSpPr>
          <p:cNvPr id="1848" name="Google Shape;184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49" name="Google Shape;18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2" name="Shape 2022"/>
        <p:cNvGrpSpPr/>
        <p:nvPr/>
      </p:nvGrpSpPr>
      <p:grpSpPr>
        <a:xfrm>
          <a:off x="0" y="0"/>
          <a:ext cx="0" cy="0"/>
          <a:chOff x="0" y="0"/>
          <a:chExt cx="0" cy="0"/>
        </a:xfrm>
      </p:grpSpPr>
      <p:sp>
        <p:nvSpPr>
          <p:cNvPr id="2023" name="Google Shape;2023;g10650d81beb_1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4" name="Google Shape;2024;g10650d81beb_1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9" name="Shape 2049"/>
        <p:cNvGrpSpPr/>
        <p:nvPr/>
      </p:nvGrpSpPr>
      <p:grpSpPr>
        <a:xfrm>
          <a:off x="0" y="0"/>
          <a:ext cx="0" cy="0"/>
          <a:chOff x="0" y="0"/>
          <a:chExt cx="0" cy="0"/>
        </a:xfrm>
      </p:grpSpPr>
      <p:sp>
        <p:nvSpPr>
          <p:cNvPr id="2050" name="Google Shape;2050;g10650d81beb_1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1" name="Google Shape;2051;g10650d81beb_1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6" name="Shape 2076"/>
        <p:cNvGrpSpPr/>
        <p:nvPr/>
      </p:nvGrpSpPr>
      <p:grpSpPr>
        <a:xfrm>
          <a:off x="0" y="0"/>
          <a:ext cx="0" cy="0"/>
          <a:chOff x="0" y="0"/>
          <a:chExt cx="0" cy="0"/>
        </a:xfrm>
      </p:grpSpPr>
      <p:sp>
        <p:nvSpPr>
          <p:cNvPr id="2077" name="Google Shape;2077;g10650d81beb_1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8" name="Google Shape;2078;g10650d81beb_1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5" name="Shape 2105"/>
        <p:cNvGrpSpPr/>
        <p:nvPr/>
      </p:nvGrpSpPr>
      <p:grpSpPr>
        <a:xfrm>
          <a:off x="0" y="0"/>
          <a:ext cx="0" cy="0"/>
          <a:chOff x="0" y="0"/>
          <a:chExt cx="0" cy="0"/>
        </a:xfrm>
      </p:grpSpPr>
      <p:sp>
        <p:nvSpPr>
          <p:cNvPr id="2106" name="Google Shape;2106;g10650d81beb_1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7" name="Google Shape;2107;g10650d81beb_1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4" name="Shape 2134"/>
        <p:cNvGrpSpPr/>
        <p:nvPr/>
      </p:nvGrpSpPr>
      <p:grpSpPr>
        <a:xfrm>
          <a:off x="0" y="0"/>
          <a:ext cx="0" cy="0"/>
          <a:chOff x="0" y="0"/>
          <a:chExt cx="0" cy="0"/>
        </a:xfrm>
      </p:grpSpPr>
      <p:sp>
        <p:nvSpPr>
          <p:cNvPr id="2135" name="Google Shape;2135;g10650d81beb_1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6" name="Google Shape;2136;g10650d81beb_1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0" name="Shape 2160"/>
        <p:cNvGrpSpPr/>
        <p:nvPr/>
      </p:nvGrpSpPr>
      <p:grpSpPr>
        <a:xfrm>
          <a:off x="0" y="0"/>
          <a:ext cx="0" cy="0"/>
          <a:chOff x="0" y="0"/>
          <a:chExt cx="0" cy="0"/>
        </a:xfrm>
      </p:grpSpPr>
      <p:sp>
        <p:nvSpPr>
          <p:cNvPr id="2161" name="Google Shape;2161;g10650d81beb_1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2" name="Google Shape;2162;g10650d81beb_1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5" name="Shape 2185"/>
        <p:cNvGrpSpPr/>
        <p:nvPr/>
      </p:nvGrpSpPr>
      <p:grpSpPr>
        <a:xfrm>
          <a:off x="0" y="0"/>
          <a:ext cx="0" cy="0"/>
          <a:chOff x="0" y="0"/>
          <a:chExt cx="0" cy="0"/>
        </a:xfrm>
      </p:grpSpPr>
      <p:sp>
        <p:nvSpPr>
          <p:cNvPr id="2186" name="Google Shape;2186;g10650d81beb_1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7" name="Google Shape;2187;g10650d81beb_1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9" name="Shape 2209"/>
        <p:cNvGrpSpPr/>
        <p:nvPr/>
      </p:nvGrpSpPr>
      <p:grpSpPr>
        <a:xfrm>
          <a:off x="0" y="0"/>
          <a:ext cx="0" cy="0"/>
          <a:chOff x="0" y="0"/>
          <a:chExt cx="0" cy="0"/>
        </a:xfrm>
      </p:grpSpPr>
      <p:sp>
        <p:nvSpPr>
          <p:cNvPr id="2210" name="Google Shape;2210;g10650d81beb_1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1" name="Google Shape;2211;g10650d81beb_1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2" name="Shape 2232"/>
        <p:cNvGrpSpPr/>
        <p:nvPr/>
      </p:nvGrpSpPr>
      <p:grpSpPr>
        <a:xfrm>
          <a:off x="0" y="0"/>
          <a:ext cx="0" cy="0"/>
          <a:chOff x="0" y="0"/>
          <a:chExt cx="0" cy="0"/>
        </a:xfrm>
      </p:grpSpPr>
      <p:sp>
        <p:nvSpPr>
          <p:cNvPr id="2233" name="Google Shape;2233;g10650d81beb_1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4" name="Google Shape;2234;g10650d81beb_1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4" name="Shape 2254"/>
        <p:cNvGrpSpPr/>
        <p:nvPr/>
      </p:nvGrpSpPr>
      <p:grpSpPr>
        <a:xfrm>
          <a:off x="0" y="0"/>
          <a:ext cx="0" cy="0"/>
          <a:chOff x="0" y="0"/>
          <a:chExt cx="0" cy="0"/>
        </a:xfrm>
      </p:grpSpPr>
      <p:sp>
        <p:nvSpPr>
          <p:cNvPr id="2255" name="Google Shape;2255;g10650d81beb_1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6" name="Google Shape;2256;g10650d81beb_1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9" name="Shape 1869"/>
        <p:cNvGrpSpPr/>
        <p:nvPr/>
      </p:nvGrpSpPr>
      <p:grpSpPr>
        <a:xfrm>
          <a:off x="0" y="0"/>
          <a:ext cx="0" cy="0"/>
          <a:chOff x="0" y="0"/>
          <a:chExt cx="0" cy="0"/>
        </a:xfrm>
      </p:grpSpPr>
      <p:sp>
        <p:nvSpPr>
          <p:cNvPr id="1870" name="Google Shape;1870;g86ca632bb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1" name="Google Shape;1871;g86ca632bb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5" name="Shape 2275"/>
        <p:cNvGrpSpPr/>
        <p:nvPr/>
      </p:nvGrpSpPr>
      <p:grpSpPr>
        <a:xfrm>
          <a:off x="0" y="0"/>
          <a:ext cx="0" cy="0"/>
          <a:chOff x="0" y="0"/>
          <a:chExt cx="0" cy="0"/>
        </a:xfrm>
      </p:grpSpPr>
      <p:sp>
        <p:nvSpPr>
          <p:cNvPr id="2276" name="Google Shape;2276;g10650d81beb_1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7" name="Google Shape;2277;g10650d81beb_1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5" name="Shape 2295"/>
        <p:cNvGrpSpPr/>
        <p:nvPr/>
      </p:nvGrpSpPr>
      <p:grpSpPr>
        <a:xfrm>
          <a:off x="0" y="0"/>
          <a:ext cx="0" cy="0"/>
          <a:chOff x="0" y="0"/>
          <a:chExt cx="0" cy="0"/>
        </a:xfrm>
      </p:grpSpPr>
      <p:sp>
        <p:nvSpPr>
          <p:cNvPr id="2296" name="Google Shape;2296;g10650d81beb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7" name="Google Shape;2297;g10650d81beb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7" name="Shape 2317"/>
        <p:cNvGrpSpPr/>
        <p:nvPr/>
      </p:nvGrpSpPr>
      <p:grpSpPr>
        <a:xfrm>
          <a:off x="0" y="0"/>
          <a:ext cx="0" cy="0"/>
          <a:chOff x="0" y="0"/>
          <a:chExt cx="0" cy="0"/>
        </a:xfrm>
      </p:grpSpPr>
      <p:sp>
        <p:nvSpPr>
          <p:cNvPr id="2318" name="Google Shape;2318;g1065cba6b2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9" name="Google Shape;2319;g1065cba6b2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6" name="Shape 2326"/>
        <p:cNvGrpSpPr/>
        <p:nvPr/>
      </p:nvGrpSpPr>
      <p:grpSpPr>
        <a:xfrm>
          <a:off x="0" y="0"/>
          <a:ext cx="0" cy="0"/>
          <a:chOff x="0" y="0"/>
          <a:chExt cx="0" cy="0"/>
        </a:xfrm>
      </p:grpSpPr>
      <p:sp>
        <p:nvSpPr>
          <p:cNvPr id="2327" name="Google Shape;2327;gcfc0ffbd6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8" name="Google Shape;2328;gcfc0ffbd6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1" name="Shape 2331"/>
        <p:cNvGrpSpPr/>
        <p:nvPr/>
      </p:nvGrpSpPr>
      <p:grpSpPr>
        <a:xfrm>
          <a:off x="0" y="0"/>
          <a:ext cx="0" cy="0"/>
          <a:chOff x="0" y="0"/>
          <a:chExt cx="0" cy="0"/>
        </a:xfrm>
      </p:grpSpPr>
      <p:sp>
        <p:nvSpPr>
          <p:cNvPr id="2332" name="Google Shape;2332;g93513c158a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3" name="Google Shape;2333;g93513c158a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6" name="Shape 1876"/>
        <p:cNvGrpSpPr/>
        <p:nvPr/>
      </p:nvGrpSpPr>
      <p:grpSpPr>
        <a:xfrm>
          <a:off x="0" y="0"/>
          <a:ext cx="0" cy="0"/>
          <a:chOff x="0" y="0"/>
          <a:chExt cx="0" cy="0"/>
        </a:xfrm>
      </p:grpSpPr>
      <p:sp>
        <p:nvSpPr>
          <p:cNvPr id="1877" name="Google Shape;1877;g92b9ca3f2f_0_1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8" name="Google Shape;1878;g92b9ca3f2f_0_1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2" name="Shape 1882"/>
        <p:cNvGrpSpPr/>
        <p:nvPr/>
      </p:nvGrpSpPr>
      <p:grpSpPr>
        <a:xfrm>
          <a:off x="0" y="0"/>
          <a:ext cx="0" cy="0"/>
          <a:chOff x="0" y="0"/>
          <a:chExt cx="0" cy="0"/>
        </a:xfrm>
      </p:grpSpPr>
      <p:sp>
        <p:nvSpPr>
          <p:cNvPr id="1883" name="Google Shape;1883;g92b987f4a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4" name="Google Shape;1884;g92b987f4a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6" name="Shape 1906"/>
        <p:cNvGrpSpPr/>
        <p:nvPr/>
      </p:nvGrpSpPr>
      <p:grpSpPr>
        <a:xfrm>
          <a:off x="0" y="0"/>
          <a:ext cx="0" cy="0"/>
          <a:chOff x="0" y="0"/>
          <a:chExt cx="0" cy="0"/>
        </a:xfrm>
      </p:grpSpPr>
      <p:sp>
        <p:nvSpPr>
          <p:cNvPr id="1907" name="Google Shape;1907;g10650d81beb_1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8" name="Google Shape;1908;g10650d81beb_1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6" name="Shape 1926"/>
        <p:cNvGrpSpPr/>
        <p:nvPr/>
      </p:nvGrpSpPr>
      <p:grpSpPr>
        <a:xfrm>
          <a:off x="0" y="0"/>
          <a:ext cx="0" cy="0"/>
          <a:chOff x="0" y="0"/>
          <a:chExt cx="0" cy="0"/>
        </a:xfrm>
      </p:grpSpPr>
      <p:sp>
        <p:nvSpPr>
          <p:cNvPr id="1927" name="Google Shape;1927;g10650d81beb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8" name="Google Shape;1928;g10650d81beb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9" name="Shape 1949"/>
        <p:cNvGrpSpPr/>
        <p:nvPr/>
      </p:nvGrpSpPr>
      <p:grpSpPr>
        <a:xfrm>
          <a:off x="0" y="0"/>
          <a:ext cx="0" cy="0"/>
          <a:chOff x="0" y="0"/>
          <a:chExt cx="0" cy="0"/>
        </a:xfrm>
      </p:grpSpPr>
      <p:sp>
        <p:nvSpPr>
          <p:cNvPr id="1950" name="Google Shape;1950;g10650d81beb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1" name="Google Shape;1951;g10650d81beb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2" name="Shape 1972"/>
        <p:cNvGrpSpPr/>
        <p:nvPr/>
      </p:nvGrpSpPr>
      <p:grpSpPr>
        <a:xfrm>
          <a:off x="0" y="0"/>
          <a:ext cx="0" cy="0"/>
          <a:chOff x="0" y="0"/>
          <a:chExt cx="0" cy="0"/>
        </a:xfrm>
      </p:grpSpPr>
      <p:sp>
        <p:nvSpPr>
          <p:cNvPr id="1973" name="Google Shape;1973;g10650d81beb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4" name="Google Shape;1974;g10650d81beb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7" name="Shape 1997"/>
        <p:cNvGrpSpPr/>
        <p:nvPr/>
      </p:nvGrpSpPr>
      <p:grpSpPr>
        <a:xfrm>
          <a:off x="0" y="0"/>
          <a:ext cx="0" cy="0"/>
          <a:chOff x="0" y="0"/>
          <a:chExt cx="0" cy="0"/>
        </a:xfrm>
      </p:grpSpPr>
      <p:sp>
        <p:nvSpPr>
          <p:cNvPr id="1998" name="Google Shape;1998;g10650d81beb_1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9" name="Google Shape;1999;g10650d81beb_1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2"/>
            <p:cNvCxnSpPr/>
            <p:nvPr/>
          </p:nvCxnSpPr>
          <p:spPr>
            <a:xfrm rot="10800000">
              <a:off x="432450" y="3536025"/>
              <a:ext cx="0" cy="764700"/>
            </a:xfrm>
            <a:prstGeom prst="straightConnector1">
              <a:avLst/>
            </a:prstGeom>
            <a:noFill/>
            <a:ln cap="flat" cmpd="sng" w="19050">
              <a:solidFill>
                <a:schemeClr val="accent2"/>
              </a:solidFill>
              <a:prstDash val="solid"/>
              <a:round/>
              <a:headEnd len="med" w="med" type="none"/>
              <a:tailEnd len="med" w="med" type="none"/>
            </a:ln>
          </p:spPr>
        </p:cxnSp>
        <p:sp>
          <p:nvSpPr>
            <p:cNvPr id="135" name="Google Shape;135;p2"/>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 name="Google Shape;145;p2"/>
            <p:cNvCxnSpPr/>
            <p:nvPr/>
          </p:nvCxnSpPr>
          <p:spPr>
            <a:xfrm>
              <a:off x="809451" y="4631704"/>
              <a:ext cx="1366200" cy="0"/>
            </a:xfrm>
            <a:prstGeom prst="straightConnector1">
              <a:avLst/>
            </a:prstGeom>
            <a:noFill/>
            <a:ln cap="flat" cmpd="sng" w="19050">
              <a:solidFill>
                <a:schemeClr val="accent2"/>
              </a:solidFill>
              <a:prstDash val="solid"/>
              <a:round/>
              <a:headEnd len="med" w="med" type="none"/>
              <a:tailEnd len="med" w="med" type="none"/>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
          <p:cNvSpPr txBox="1"/>
          <p:nvPr>
            <p:ph type="ctrTitle"/>
          </p:nvPr>
        </p:nvSpPr>
        <p:spPr>
          <a:xfrm>
            <a:off x="1009200" y="1741047"/>
            <a:ext cx="7125600" cy="1147200"/>
          </a:xfrm>
          <a:prstGeom prst="rect">
            <a:avLst/>
          </a:prstGeom>
        </p:spPr>
        <p:txBody>
          <a:bodyPr anchorCtr="0" anchor="ctr" bIns="0" lIns="0" spcFirstLastPara="1" rIns="0" wrap="square" tIns="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5" name="Google Shape;165;p2"/>
          <p:cNvSpPr txBox="1"/>
          <p:nvPr>
            <p:ph idx="1" type="subTitle"/>
          </p:nvPr>
        </p:nvSpPr>
        <p:spPr>
          <a:xfrm>
            <a:off x="1009200" y="2888246"/>
            <a:ext cx="7125600" cy="5142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57" name="Shape 757"/>
        <p:cNvGrpSpPr/>
        <p:nvPr/>
      </p:nvGrpSpPr>
      <p:grpSpPr>
        <a:xfrm>
          <a:off x="0" y="0"/>
          <a:ext cx="0" cy="0"/>
          <a:chOff x="0" y="0"/>
          <a:chExt cx="0" cy="0"/>
        </a:xfrm>
      </p:grpSpPr>
      <p:grpSp>
        <p:nvGrpSpPr>
          <p:cNvPr id="758" name="Google Shape;758;p11"/>
          <p:cNvGrpSpPr/>
          <p:nvPr/>
        </p:nvGrpSpPr>
        <p:grpSpPr>
          <a:xfrm>
            <a:off x="5266248" y="4568869"/>
            <a:ext cx="3157758" cy="296582"/>
            <a:chOff x="5266248" y="4230494"/>
            <a:chExt cx="3157758" cy="296582"/>
          </a:xfrm>
        </p:grpSpPr>
        <p:sp>
          <p:nvSpPr>
            <p:cNvPr id="759" name="Google Shape;759;p11"/>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1"/>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1"/>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1"/>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1"/>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1"/>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1"/>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1"/>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1"/>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1"/>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1"/>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1"/>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1"/>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1"/>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1"/>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1"/>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1"/>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 name="Google Shape;776;p11"/>
          <p:cNvGrpSpPr/>
          <p:nvPr/>
        </p:nvGrpSpPr>
        <p:grpSpPr>
          <a:xfrm>
            <a:off x="-364925" y="-1720950"/>
            <a:ext cx="9644000" cy="3383025"/>
            <a:chOff x="-364925" y="-1720950"/>
            <a:chExt cx="9644000" cy="3383025"/>
          </a:xfrm>
        </p:grpSpPr>
        <p:grpSp>
          <p:nvGrpSpPr>
            <p:cNvPr id="777" name="Google Shape;777;p11"/>
            <p:cNvGrpSpPr/>
            <p:nvPr/>
          </p:nvGrpSpPr>
          <p:grpSpPr>
            <a:xfrm flipH="1">
              <a:off x="-364925" y="-1720950"/>
              <a:ext cx="7767703" cy="3383025"/>
              <a:chOff x="24125" y="294775"/>
              <a:chExt cx="7767703" cy="3383025"/>
            </a:xfrm>
          </p:grpSpPr>
          <p:sp>
            <p:nvSpPr>
              <p:cNvPr id="778" name="Google Shape;778;p11"/>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1"/>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1"/>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1"/>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1"/>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1"/>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1"/>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1"/>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1"/>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1"/>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1"/>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1"/>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1"/>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1"/>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1"/>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1"/>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1"/>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1"/>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1"/>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1"/>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1"/>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1"/>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1"/>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1"/>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1"/>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1"/>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1"/>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1"/>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1"/>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1"/>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1"/>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1"/>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1"/>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1"/>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1"/>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1"/>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1"/>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1"/>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1"/>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1"/>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1"/>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1"/>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1"/>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1"/>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1"/>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1"/>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1"/>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1"/>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1"/>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1"/>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1"/>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1"/>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1"/>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1"/>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1"/>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1"/>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1"/>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1"/>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1"/>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1"/>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1"/>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1"/>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1"/>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1"/>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1"/>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1"/>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1"/>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1"/>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1"/>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1"/>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1"/>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1"/>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1"/>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1"/>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2" name="Google Shape;872;p11"/>
            <p:cNvCxnSpPr/>
            <p:nvPr/>
          </p:nvCxnSpPr>
          <p:spPr>
            <a:xfrm>
              <a:off x="7315575" y="705500"/>
              <a:ext cx="1963500" cy="0"/>
            </a:xfrm>
            <a:prstGeom prst="straightConnector1">
              <a:avLst/>
            </a:prstGeom>
            <a:noFill/>
            <a:ln cap="flat" cmpd="sng" w="19050">
              <a:solidFill>
                <a:schemeClr val="accent1"/>
              </a:solidFill>
              <a:prstDash val="solid"/>
              <a:round/>
              <a:headEnd len="med" w="med" type="none"/>
              <a:tailEnd len="med" w="med" type="none"/>
            </a:ln>
          </p:spPr>
        </p:cxnSp>
      </p:grpSp>
      <p:sp>
        <p:nvSpPr>
          <p:cNvPr id="873" name="Google Shape;873;p11"/>
          <p:cNvSpPr txBox="1"/>
          <p:nvPr>
            <p:ph hasCustomPrompt="1" type="title"/>
          </p:nvPr>
        </p:nvSpPr>
        <p:spPr>
          <a:xfrm>
            <a:off x="311700" y="1106125"/>
            <a:ext cx="8520600" cy="1963500"/>
          </a:xfrm>
          <a:prstGeom prst="rect">
            <a:avLst/>
          </a:prstGeom>
        </p:spPr>
        <p:txBody>
          <a:bodyPr anchorCtr="0" anchor="b" bIns="0" lIns="0" spcFirstLastPara="1" rIns="0" wrap="square" tIns="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74" name="Google Shape;874;p11"/>
          <p:cNvSpPr txBox="1"/>
          <p:nvPr>
            <p:ph idx="1" type="subTitle"/>
          </p:nvPr>
        </p:nvSpPr>
        <p:spPr>
          <a:xfrm>
            <a:off x="2549400" y="2893950"/>
            <a:ext cx="4045200" cy="1235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875" name="Shape 87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
    <p:spTree>
      <p:nvGrpSpPr>
        <p:cNvPr id="876" name="Shape 876"/>
        <p:cNvGrpSpPr/>
        <p:nvPr/>
      </p:nvGrpSpPr>
      <p:grpSpPr>
        <a:xfrm>
          <a:off x="0" y="0"/>
          <a:ext cx="0" cy="0"/>
          <a:chOff x="0" y="0"/>
          <a:chExt cx="0" cy="0"/>
        </a:xfrm>
      </p:grpSpPr>
      <p:grpSp>
        <p:nvGrpSpPr>
          <p:cNvPr id="877" name="Google Shape;877;p13"/>
          <p:cNvGrpSpPr/>
          <p:nvPr/>
        </p:nvGrpSpPr>
        <p:grpSpPr>
          <a:xfrm>
            <a:off x="392675" y="1621008"/>
            <a:ext cx="3009700" cy="1564192"/>
            <a:chOff x="392675" y="1513033"/>
            <a:chExt cx="3009700" cy="1564192"/>
          </a:xfrm>
        </p:grpSpPr>
        <p:sp>
          <p:nvSpPr>
            <p:cNvPr id="878" name="Google Shape;878;p13"/>
            <p:cNvSpPr/>
            <p:nvPr/>
          </p:nvSpPr>
          <p:spPr>
            <a:xfrm>
              <a:off x="878255" y="1659206"/>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3"/>
            <p:cNvSpPr/>
            <p:nvPr/>
          </p:nvSpPr>
          <p:spPr>
            <a:xfrm>
              <a:off x="820418"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3"/>
            <p:cNvSpPr/>
            <p:nvPr/>
          </p:nvSpPr>
          <p:spPr>
            <a:xfrm>
              <a:off x="820418" y="1622632"/>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3"/>
            <p:cNvSpPr/>
            <p:nvPr/>
          </p:nvSpPr>
          <p:spPr>
            <a:xfrm>
              <a:off x="820418"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3"/>
            <p:cNvSpPr/>
            <p:nvPr/>
          </p:nvSpPr>
          <p:spPr>
            <a:xfrm>
              <a:off x="865983" y="1601247"/>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3"/>
            <p:cNvSpPr/>
            <p:nvPr/>
          </p:nvSpPr>
          <p:spPr>
            <a:xfrm>
              <a:off x="1520782"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3"/>
            <p:cNvSpPr/>
            <p:nvPr/>
          </p:nvSpPr>
          <p:spPr>
            <a:xfrm>
              <a:off x="1520782" y="1643896"/>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3"/>
            <p:cNvSpPr/>
            <p:nvPr/>
          </p:nvSpPr>
          <p:spPr>
            <a:xfrm>
              <a:off x="1520782"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3"/>
            <p:cNvSpPr/>
            <p:nvPr/>
          </p:nvSpPr>
          <p:spPr>
            <a:xfrm>
              <a:off x="844719" y="2301733"/>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3"/>
            <p:cNvSpPr/>
            <p:nvPr/>
          </p:nvSpPr>
          <p:spPr>
            <a:xfrm>
              <a:off x="732082" y="1513033"/>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8" name="Google Shape;888;p13"/>
            <p:cNvCxnSpPr/>
            <p:nvPr/>
          </p:nvCxnSpPr>
          <p:spPr>
            <a:xfrm>
              <a:off x="1612275" y="1922650"/>
              <a:ext cx="1790100" cy="0"/>
            </a:xfrm>
            <a:prstGeom prst="straightConnector1">
              <a:avLst/>
            </a:prstGeom>
            <a:noFill/>
            <a:ln cap="flat" cmpd="sng" w="9525">
              <a:solidFill>
                <a:schemeClr val="dk2"/>
              </a:solidFill>
              <a:prstDash val="solid"/>
              <a:round/>
              <a:headEnd len="med" w="med" type="none"/>
              <a:tailEnd len="med" w="med" type="oval"/>
            </a:ln>
          </p:spPr>
        </p:cxnSp>
        <p:sp>
          <p:nvSpPr>
            <p:cNvPr id="889" name="Google Shape;889;p13"/>
            <p:cNvSpPr/>
            <p:nvPr/>
          </p:nvSpPr>
          <p:spPr>
            <a:xfrm>
              <a:off x="636097" y="2039765"/>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3"/>
            <p:cNvSpPr/>
            <p:nvPr/>
          </p:nvSpPr>
          <p:spPr>
            <a:xfrm>
              <a:off x="642173" y="1802341"/>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3"/>
            <p:cNvSpPr/>
            <p:nvPr/>
          </p:nvSpPr>
          <p:spPr>
            <a:xfrm>
              <a:off x="596487" y="1689583"/>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2" name="Google Shape;892;p13"/>
            <p:cNvGrpSpPr/>
            <p:nvPr/>
          </p:nvGrpSpPr>
          <p:grpSpPr>
            <a:xfrm>
              <a:off x="392675" y="1922525"/>
              <a:ext cx="336300" cy="1154701"/>
              <a:chOff x="392675" y="1955343"/>
              <a:chExt cx="336300" cy="1116300"/>
            </a:xfrm>
          </p:grpSpPr>
          <p:cxnSp>
            <p:nvCxnSpPr>
              <p:cNvPr id="893" name="Google Shape;893;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894" name="Google Shape;894;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cxnSp>
            <p:nvCxnSpPr>
              <p:cNvPr id="895" name="Google Shape;895;p13"/>
              <p:cNvCxnSpPr/>
              <p:nvPr/>
            </p:nvCxnSpPr>
            <p:spPr>
              <a:xfrm>
                <a:off x="392675" y="1955464"/>
                <a:ext cx="336300" cy="0"/>
              </a:xfrm>
              <a:prstGeom prst="straightConnector1">
                <a:avLst/>
              </a:prstGeom>
              <a:noFill/>
              <a:ln cap="flat" cmpd="sng" w="9525">
                <a:solidFill>
                  <a:schemeClr val="dk2"/>
                </a:solidFill>
                <a:prstDash val="solid"/>
                <a:round/>
                <a:headEnd len="med" w="med" type="oval"/>
                <a:tailEnd len="med" w="med" type="none"/>
              </a:ln>
            </p:spPr>
          </p:cxnSp>
        </p:grpSp>
        <p:sp>
          <p:nvSpPr>
            <p:cNvPr id="896" name="Google Shape;896;p13"/>
            <p:cNvSpPr/>
            <p:nvPr/>
          </p:nvSpPr>
          <p:spPr>
            <a:xfrm>
              <a:off x="1615281" y="2064188"/>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3"/>
            <p:cNvSpPr/>
            <p:nvPr/>
          </p:nvSpPr>
          <p:spPr>
            <a:xfrm>
              <a:off x="1612256" y="2173787"/>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3"/>
            <p:cNvSpPr/>
            <p:nvPr/>
          </p:nvSpPr>
          <p:spPr>
            <a:xfrm>
              <a:off x="1612144" y="1732231"/>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3"/>
            <p:cNvSpPr/>
            <p:nvPr/>
          </p:nvSpPr>
          <p:spPr>
            <a:xfrm>
              <a:off x="1612156" y="1823604"/>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3"/>
          <p:cNvGrpSpPr/>
          <p:nvPr/>
        </p:nvGrpSpPr>
        <p:grpSpPr>
          <a:xfrm>
            <a:off x="3363525" y="1622521"/>
            <a:ext cx="3042600" cy="1562680"/>
            <a:chOff x="3363525" y="1622521"/>
            <a:chExt cx="3042600" cy="1562680"/>
          </a:xfrm>
        </p:grpSpPr>
        <p:grpSp>
          <p:nvGrpSpPr>
            <p:cNvPr id="901" name="Google Shape;901;p13"/>
            <p:cNvGrpSpPr/>
            <p:nvPr/>
          </p:nvGrpSpPr>
          <p:grpSpPr>
            <a:xfrm>
              <a:off x="3363525" y="1622521"/>
              <a:ext cx="3042600" cy="877163"/>
              <a:chOff x="3363525" y="1503696"/>
              <a:chExt cx="3042600" cy="877163"/>
            </a:xfrm>
          </p:grpSpPr>
          <p:sp>
            <p:nvSpPr>
              <p:cNvPr id="902" name="Google Shape;902;p13"/>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3"/>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3"/>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3"/>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3"/>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3"/>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3"/>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3"/>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3"/>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3"/>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3"/>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3"/>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3"/>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5" name="Google Shape;915;p13"/>
              <p:cNvCxnSpPr/>
              <p:nvPr/>
            </p:nvCxnSpPr>
            <p:spPr>
              <a:xfrm>
                <a:off x="3363525" y="1913003"/>
                <a:ext cx="315600" cy="0"/>
              </a:xfrm>
              <a:prstGeom prst="straightConnector1">
                <a:avLst/>
              </a:prstGeom>
              <a:noFill/>
              <a:ln cap="flat" cmpd="sng" w="9525">
                <a:solidFill>
                  <a:schemeClr val="dk2"/>
                </a:solidFill>
                <a:prstDash val="solid"/>
                <a:round/>
                <a:headEnd len="med" w="med" type="none"/>
                <a:tailEnd len="med" w="med" type="none"/>
              </a:ln>
            </p:spPr>
          </p:cxnSp>
          <p:sp>
            <p:nvSpPr>
              <p:cNvPr id="916" name="Google Shape;916;p13"/>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3"/>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3"/>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3"/>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0" name="Google Shape;920;p13"/>
              <p:cNvCxnSpPr/>
              <p:nvPr/>
            </p:nvCxnSpPr>
            <p:spPr>
              <a:xfrm>
                <a:off x="4565325" y="1922925"/>
                <a:ext cx="1840800" cy="0"/>
              </a:xfrm>
              <a:prstGeom prst="straightConnector1">
                <a:avLst/>
              </a:prstGeom>
              <a:noFill/>
              <a:ln cap="flat" cmpd="sng" w="9525">
                <a:solidFill>
                  <a:schemeClr val="dk2"/>
                </a:solidFill>
                <a:prstDash val="solid"/>
                <a:round/>
                <a:headEnd len="med" w="med" type="none"/>
                <a:tailEnd len="med" w="med" type="oval"/>
              </a:ln>
            </p:spPr>
          </p:cxnSp>
        </p:grpSp>
        <p:grpSp>
          <p:nvGrpSpPr>
            <p:cNvPr id="921" name="Google Shape;921;p13"/>
            <p:cNvGrpSpPr/>
            <p:nvPr/>
          </p:nvGrpSpPr>
          <p:grpSpPr>
            <a:xfrm>
              <a:off x="3369450" y="2030500"/>
              <a:ext cx="227100" cy="1154701"/>
              <a:chOff x="418775" y="1955343"/>
              <a:chExt cx="227100" cy="1116300"/>
            </a:xfrm>
          </p:grpSpPr>
          <p:cxnSp>
            <p:nvCxnSpPr>
              <p:cNvPr id="922" name="Google Shape;922;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923" name="Google Shape;923;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924" name="Google Shape;924;p13"/>
          <p:cNvGrpSpPr/>
          <p:nvPr/>
        </p:nvGrpSpPr>
        <p:grpSpPr>
          <a:xfrm>
            <a:off x="6368275" y="1619796"/>
            <a:ext cx="3003300" cy="1565405"/>
            <a:chOff x="6368275" y="1619796"/>
            <a:chExt cx="3003300" cy="1565405"/>
          </a:xfrm>
        </p:grpSpPr>
        <p:grpSp>
          <p:nvGrpSpPr>
            <p:cNvPr id="925" name="Google Shape;925;p13"/>
            <p:cNvGrpSpPr/>
            <p:nvPr/>
          </p:nvGrpSpPr>
          <p:grpSpPr>
            <a:xfrm>
              <a:off x="6368275" y="1619796"/>
              <a:ext cx="3003300" cy="877163"/>
              <a:chOff x="3363525" y="1503696"/>
              <a:chExt cx="3003300" cy="877163"/>
            </a:xfrm>
          </p:grpSpPr>
          <p:cxnSp>
            <p:nvCxnSpPr>
              <p:cNvPr id="926" name="Google Shape;926;p13"/>
              <p:cNvCxnSpPr/>
              <p:nvPr/>
            </p:nvCxnSpPr>
            <p:spPr>
              <a:xfrm>
                <a:off x="4565325" y="1925200"/>
                <a:ext cx="1801500" cy="0"/>
              </a:xfrm>
              <a:prstGeom prst="straightConnector1">
                <a:avLst/>
              </a:prstGeom>
              <a:noFill/>
              <a:ln cap="flat" cmpd="sng" w="9525">
                <a:solidFill>
                  <a:schemeClr val="dk2"/>
                </a:solidFill>
                <a:prstDash val="solid"/>
                <a:round/>
                <a:headEnd len="med" w="med" type="none"/>
                <a:tailEnd len="med" w="med" type="oval"/>
              </a:ln>
            </p:spPr>
          </p:cxnSp>
          <p:sp>
            <p:nvSpPr>
              <p:cNvPr id="927" name="Google Shape;927;p13"/>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3"/>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3"/>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3"/>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3"/>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3"/>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3"/>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3"/>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3"/>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3"/>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3"/>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3"/>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3"/>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0" name="Google Shape;940;p13"/>
              <p:cNvCxnSpPr/>
              <p:nvPr/>
            </p:nvCxnSpPr>
            <p:spPr>
              <a:xfrm>
                <a:off x="3363525" y="1925203"/>
                <a:ext cx="315600" cy="0"/>
              </a:xfrm>
              <a:prstGeom prst="straightConnector1">
                <a:avLst/>
              </a:prstGeom>
              <a:noFill/>
              <a:ln cap="flat" cmpd="sng" w="9525">
                <a:solidFill>
                  <a:schemeClr val="dk2"/>
                </a:solidFill>
                <a:prstDash val="solid"/>
                <a:round/>
                <a:headEnd len="med" w="med" type="none"/>
                <a:tailEnd len="med" w="med" type="none"/>
              </a:ln>
            </p:spPr>
          </p:cxnSp>
          <p:sp>
            <p:nvSpPr>
              <p:cNvPr id="941" name="Google Shape;941;p13"/>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3"/>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3"/>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3"/>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5" name="Google Shape;945;p13"/>
            <p:cNvGrpSpPr/>
            <p:nvPr/>
          </p:nvGrpSpPr>
          <p:grpSpPr>
            <a:xfrm>
              <a:off x="6374325" y="2030500"/>
              <a:ext cx="227100" cy="1154701"/>
              <a:chOff x="418775" y="1955343"/>
              <a:chExt cx="227100" cy="1116300"/>
            </a:xfrm>
          </p:grpSpPr>
          <p:cxnSp>
            <p:nvCxnSpPr>
              <p:cNvPr id="946" name="Google Shape;946;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947" name="Google Shape;947;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948" name="Google Shape;948;p13"/>
          <p:cNvGrpSpPr/>
          <p:nvPr/>
        </p:nvGrpSpPr>
        <p:grpSpPr>
          <a:xfrm>
            <a:off x="1463060" y="-2483486"/>
            <a:ext cx="7884219" cy="3433770"/>
            <a:chOff x="24125" y="294775"/>
            <a:chExt cx="7767703" cy="3383025"/>
          </a:xfrm>
        </p:grpSpPr>
        <p:sp>
          <p:nvSpPr>
            <p:cNvPr id="949" name="Google Shape;949;p13"/>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3"/>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3"/>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3"/>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3"/>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3"/>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3"/>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3"/>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3"/>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3"/>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3"/>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3"/>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3"/>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3"/>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3"/>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3"/>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3"/>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3"/>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3"/>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3"/>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3"/>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3"/>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3"/>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3"/>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3"/>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3"/>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3"/>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3"/>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3"/>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3"/>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3"/>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3"/>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3"/>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3"/>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3"/>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3"/>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3"/>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3"/>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3"/>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3"/>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3"/>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3"/>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3"/>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3"/>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3"/>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3"/>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3"/>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3"/>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3"/>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3"/>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3"/>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3"/>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3"/>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3"/>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3"/>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3"/>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3"/>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3"/>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3"/>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3"/>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3"/>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3"/>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3"/>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3"/>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3"/>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3"/>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3"/>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3"/>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3"/>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3"/>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3"/>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3"/>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3"/>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3"/>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3"/>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3"/>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3"/>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3"/>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3"/>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3"/>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3" name="Google Shape;1043;p13"/>
          <p:cNvGrpSpPr/>
          <p:nvPr/>
        </p:nvGrpSpPr>
        <p:grpSpPr>
          <a:xfrm>
            <a:off x="8757750" y="2728975"/>
            <a:ext cx="1552150" cy="3475150"/>
            <a:chOff x="327125" y="2375600"/>
            <a:chExt cx="1552150" cy="3475150"/>
          </a:xfrm>
        </p:grpSpPr>
        <p:sp>
          <p:nvSpPr>
            <p:cNvPr id="1044" name="Google Shape;1044;p13"/>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3"/>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3"/>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3"/>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3"/>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3"/>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3"/>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3"/>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3"/>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3"/>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3"/>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3"/>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3"/>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3"/>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3"/>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3"/>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3"/>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3"/>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3"/>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3"/>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3"/>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5" name="Google Shape;1065;p13"/>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6" name="Google Shape;1066;p13"/>
          <p:cNvSpPr txBox="1"/>
          <p:nvPr>
            <p:ph idx="1" type="subTitle"/>
          </p:nvPr>
        </p:nvSpPr>
        <p:spPr>
          <a:xfrm>
            <a:off x="719988" y="37285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67" name="Google Shape;1067;p13"/>
          <p:cNvSpPr txBox="1"/>
          <p:nvPr>
            <p:ph idx="2" type="title"/>
          </p:nvPr>
        </p:nvSpPr>
        <p:spPr>
          <a:xfrm>
            <a:off x="720000" y="2868050"/>
            <a:ext cx="14667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8" name="Google Shape;1068;p13"/>
          <p:cNvSpPr txBox="1"/>
          <p:nvPr>
            <p:ph hasCustomPrompt="1" idx="3" type="title"/>
          </p:nvPr>
        </p:nvSpPr>
        <p:spPr>
          <a:xfrm>
            <a:off x="878350" y="1766925"/>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69" name="Google Shape;1069;p13"/>
          <p:cNvSpPr txBox="1"/>
          <p:nvPr>
            <p:ph idx="4" type="subTitle"/>
          </p:nvPr>
        </p:nvSpPr>
        <p:spPr>
          <a:xfrm>
            <a:off x="3666713"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70" name="Google Shape;1070;p13"/>
          <p:cNvSpPr txBox="1"/>
          <p:nvPr>
            <p:ph idx="5" type="title"/>
          </p:nvPr>
        </p:nvSpPr>
        <p:spPr>
          <a:xfrm>
            <a:off x="3666725" y="2868050"/>
            <a:ext cx="14220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1" name="Google Shape;1071;p13"/>
          <p:cNvSpPr txBox="1"/>
          <p:nvPr>
            <p:ph hasCustomPrompt="1" idx="6" type="title"/>
          </p:nvPr>
        </p:nvSpPr>
        <p:spPr>
          <a:xfrm>
            <a:off x="3828350" y="1766950"/>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72" name="Google Shape;1072;p13"/>
          <p:cNvSpPr txBox="1"/>
          <p:nvPr>
            <p:ph idx="7" type="subTitle"/>
          </p:nvPr>
        </p:nvSpPr>
        <p:spPr>
          <a:xfrm>
            <a:off x="6672288"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73" name="Google Shape;1073;p13"/>
          <p:cNvSpPr txBox="1"/>
          <p:nvPr>
            <p:ph idx="8" type="title"/>
          </p:nvPr>
        </p:nvSpPr>
        <p:spPr>
          <a:xfrm>
            <a:off x="6672300" y="2868050"/>
            <a:ext cx="13683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4" name="Google Shape;1074;p13"/>
          <p:cNvSpPr txBox="1"/>
          <p:nvPr>
            <p:ph hasCustomPrompt="1" idx="9" type="title"/>
          </p:nvPr>
        </p:nvSpPr>
        <p:spPr>
          <a:xfrm>
            <a:off x="6832500" y="1766950"/>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75" name="Google Shape;1075;p13"/>
          <p:cNvSpPr/>
          <p:nvPr/>
        </p:nvSpPr>
        <p:spPr>
          <a:xfrm rot="5400000">
            <a:off x="500408" y="-71091"/>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3"/>
          <p:cNvSpPr/>
          <p:nvPr/>
        </p:nvSpPr>
        <p:spPr>
          <a:xfrm rot="5400000">
            <a:off x="501950" y="75727"/>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3"/>
          <p:cNvSpPr/>
          <p:nvPr/>
        </p:nvSpPr>
        <p:spPr>
          <a:xfrm rot="5400000">
            <a:off x="500408" y="222546"/>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3"/>
          <p:cNvSpPr/>
          <p:nvPr/>
        </p:nvSpPr>
        <p:spPr>
          <a:xfrm rot="5400000">
            <a:off x="501950" y="369365"/>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3"/>
          <p:cNvSpPr/>
          <p:nvPr/>
        </p:nvSpPr>
        <p:spPr>
          <a:xfrm rot="5400000">
            <a:off x="500408" y="516183"/>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3"/>
          <p:cNvSpPr/>
          <p:nvPr/>
        </p:nvSpPr>
        <p:spPr>
          <a:xfrm rot="5400000">
            <a:off x="501950" y="66300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
    <p:spTree>
      <p:nvGrpSpPr>
        <p:cNvPr id="1081" name="Shape 1081"/>
        <p:cNvGrpSpPr/>
        <p:nvPr/>
      </p:nvGrpSpPr>
      <p:grpSpPr>
        <a:xfrm>
          <a:off x="0" y="0"/>
          <a:ext cx="0" cy="0"/>
          <a:chOff x="0" y="0"/>
          <a:chExt cx="0" cy="0"/>
        </a:xfrm>
      </p:grpSpPr>
      <p:cxnSp>
        <p:nvCxnSpPr>
          <p:cNvPr id="1082" name="Google Shape;1082;p14"/>
          <p:cNvCxnSpPr/>
          <p:nvPr/>
        </p:nvCxnSpPr>
        <p:spPr>
          <a:xfrm>
            <a:off x="-13375" y="2030650"/>
            <a:ext cx="473400" cy="0"/>
          </a:xfrm>
          <a:prstGeom prst="straightConnector1">
            <a:avLst/>
          </a:prstGeom>
          <a:noFill/>
          <a:ln cap="flat" cmpd="sng" w="9525">
            <a:solidFill>
              <a:schemeClr val="dk2"/>
            </a:solidFill>
            <a:prstDash val="solid"/>
            <a:round/>
            <a:headEnd len="med" w="med" type="none"/>
            <a:tailEnd len="med" w="med" type="none"/>
          </a:ln>
        </p:spPr>
      </p:cxnSp>
      <p:grpSp>
        <p:nvGrpSpPr>
          <p:cNvPr id="1083" name="Google Shape;1083;p14"/>
          <p:cNvGrpSpPr/>
          <p:nvPr/>
        </p:nvGrpSpPr>
        <p:grpSpPr>
          <a:xfrm>
            <a:off x="392675" y="1621008"/>
            <a:ext cx="3009700" cy="1564192"/>
            <a:chOff x="392675" y="1513033"/>
            <a:chExt cx="3009700" cy="1564192"/>
          </a:xfrm>
        </p:grpSpPr>
        <p:sp>
          <p:nvSpPr>
            <p:cNvPr id="1084" name="Google Shape;1084;p14"/>
            <p:cNvSpPr/>
            <p:nvPr/>
          </p:nvSpPr>
          <p:spPr>
            <a:xfrm>
              <a:off x="878255" y="1659206"/>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4"/>
            <p:cNvSpPr/>
            <p:nvPr/>
          </p:nvSpPr>
          <p:spPr>
            <a:xfrm>
              <a:off x="820418"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4"/>
            <p:cNvSpPr/>
            <p:nvPr/>
          </p:nvSpPr>
          <p:spPr>
            <a:xfrm>
              <a:off x="820418" y="1622632"/>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4"/>
            <p:cNvSpPr/>
            <p:nvPr/>
          </p:nvSpPr>
          <p:spPr>
            <a:xfrm>
              <a:off x="820418"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4"/>
            <p:cNvSpPr/>
            <p:nvPr/>
          </p:nvSpPr>
          <p:spPr>
            <a:xfrm>
              <a:off x="865983" y="1601247"/>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4"/>
            <p:cNvSpPr/>
            <p:nvPr/>
          </p:nvSpPr>
          <p:spPr>
            <a:xfrm>
              <a:off x="1520782"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4"/>
            <p:cNvSpPr/>
            <p:nvPr/>
          </p:nvSpPr>
          <p:spPr>
            <a:xfrm>
              <a:off x="1520782" y="1643896"/>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4"/>
            <p:cNvSpPr/>
            <p:nvPr/>
          </p:nvSpPr>
          <p:spPr>
            <a:xfrm>
              <a:off x="1520782"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4"/>
            <p:cNvSpPr/>
            <p:nvPr/>
          </p:nvSpPr>
          <p:spPr>
            <a:xfrm>
              <a:off x="844719" y="2301733"/>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4"/>
            <p:cNvSpPr/>
            <p:nvPr/>
          </p:nvSpPr>
          <p:spPr>
            <a:xfrm>
              <a:off x="732082" y="1513033"/>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4" name="Google Shape;1094;p14"/>
            <p:cNvCxnSpPr/>
            <p:nvPr/>
          </p:nvCxnSpPr>
          <p:spPr>
            <a:xfrm>
              <a:off x="1612275" y="1922650"/>
              <a:ext cx="1790100" cy="0"/>
            </a:xfrm>
            <a:prstGeom prst="straightConnector1">
              <a:avLst/>
            </a:prstGeom>
            <a:noFill/>
            <a:ln cap="flat" cmpd="sng" w="9525">
              <a:solidFill>
                <a:schemeClr val="dk2"/>
              </a:solidFill>
              <a:prstDash val="solid"/>
              <a:round/>
              <a:headEnd len="med" w="med" type="none"/>
              <a:tailEnd len="med" w="med" type="oval"/>
            </a:ln>
          </p:spPr>
        </p:cxnSp>
        <p:sp>
          <p:nvSpPr>
            <p:cNvPr id="1095" name="Google Shape;1095;p14"/>
            <p:cNvSpPr/>
            <p:nvPr/>
          </p:nvSpPr>
          <p:spPr>
            <a:xfrm>
              <a:off x="636097" y="2039765"/>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4"/>
            <p:cNvSpPr/>
            <p:nvPr/>
          </p:nvSpPr>
          <p:spPr>
            <a:xfrm>
              <a:off x="642173" y="1802341"/>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4"/>
            <p:cNvSpPr/>
            <p:nvPr/>
          </p:nvSpPr>
          <p:spPr>
            <a:xfrm>
              <a:off x="596487" y="1689583"/>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8" name="Google Shape;1098;p14"/>
            <p:cNvGrpSpPr/>
            <p:nvPr/>
          </p:nvGrpSpPr>
          <p:grpSpPr>
            <a:xfrm>
              <a:off x="392675" y="1922525"/>
              <a:ext cx="336300" cy="1154701"/>
              <a:chOff x="392675" y="1955343"/>
              <a:chExt cx="336300" cy="1116300"/>
            </a:xfrm>
          </p:grpSpPr>
          <p:cxnSp>
            <p:nvCxnSpPr>
              <p:cNvPr id="1099" name="Google Shape;1099;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00" name="Google Shape;1100;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cxnSp>
            <p:nvCxnSpPr>
              <p:cNvPr id="1101" name="Google Shape;1101;p14"/>
              <p:cNvCxnSpPr/>
              <p:nvPr/>
            </p:nvCxnSpPr>
            <p:spPr>
              <a:xfrm>
                <a:off x="392675" y="1955464"/>
                <a:ext cx="336300" cy="0"/>
              </a:xfrm>
              <a:prstGeom prst="straightConnector1">
                <a:avLst/>
              </a:prstGeom>
              <a:noFill/>
              <a:ln cap="flat" cmpd="sng" w="9525">
                <a:solidFill>
                  <a:schemeClr val="dk2"/>
                </a:solidFill>
                <a:prstDash val="solid"/>
                <a:round/>
                <a:headEnd len="med" w="med" type="oval"/>
                <a:tailEnd len="med" w="med" type="none"/>
              </a:ln>
            </p:spPr>
          </p:cxnSp>
        </p:grpSp>
        <p:sp>
          <p:nvSpPr>
            <p:cNvPr id="1102" name="Google Shape;1102;p14"/>
            <p:cNvSpPr/>
            <p:nvPr/>
          </p:nvSpPr>
          <p:spPr>
            <a:xfrm>
              <a:off x="1615281" y="2064188"/>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4"/>
            <p:cNvSpPr/>
            <p:nvPr/>
          </p:nvSpPr>
          <p:spPr>
            <a:xfrm>
              <a:off x="1612256" y="2173787"/>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4"/>
            <p:cNvSpPr/>
            <p:nvPr/>
          </p:nvSpPr>
          <p:spPr>
            <a:xfrm>
              <a:off x="1612144" y="1732231"/>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4"/>
            <p:cNvSpPr/>
            <p:nvPr/>
          </p:nvSpPr>
          <p:spPr>
            <a:xfrm>
              <a:off x="1612156" y="1823604"/>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6" name="Google Shape;1106;p14"/>
          <p:cNvGrpSpPr/>
          <p:nvPr/>
        </p:nvGrpSpPr>
        <p:grpSpPr>
          <a:xfrm>
            <a:off x="3363525" y="1622521"/>
            <a:ext cx="3042600" cy="1562680"/>
            <a:chOff x="3363525" y="1622521"/>
            <a:chExt cx="3042600" cy="1562680"/>
          </a:xfrm>
        </p:grpSpPr>
        <p:grpSp>
          <p:nvGrpSpPr>
            <p:cNvPr id="1107" name="Google Shape;1107;p14"/>
            <p:cNvGrpSpPr/>
            <p:nvPr/>
          </p:nvGrpSpPr>
          <p:grpSpPr>
            <a:xfrm>
              <a:off x="3363525" y="1622521"/>
              <a:ext cx="3042600" cy="877163"/>
              <a:chOff x="3363525" y="1503696"/>
              <a:chExt cx="3042600" cy="877163"/>
            </a:xfrm>
          </p:grpSpPr>
          <p:sp>
            <p:nvSpPr>
              <p:cNvPr id="1108" name="Google Shape;1108;p14"/>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4"/>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4"/>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4"/>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4"/>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4"/>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4"/>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4"/>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4"/>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4"/>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4"/>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4"/>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4"/>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1" name="Google Shape;1121;p14"/>
              <p:cNvCxnSpPr/>
              <p:nvPr/>
            </p:nvCxnSpPr>
            <p:spPr>
              <a:xfrm>
                <a:off x="3363525" y="1913003"/>
                <a:ext cx="315600" cy="0"/>
              </a:xfrm>
              <a:prstGeom prst="straightConnector1">
                <a:avLst/>
              </a:prstGeom>
              <a:noFill/>
              <a:ln cap="flat" cmpd="sng" w="9525">
                <a:solidFill>
                  <a:schemeClr val="dk2"/>
                </a:solidFill>
                <a:prstDash val="solid"/>
                <a:round/>
                <a:headEnd len="med" w="med" type="none"/>
                <a:tailEnd len="med" w="med" type="none"/>
              </a:ln>
            </p:spPr>
          </p:cxnSp>
          <p:sp>
            <p:nvSpPr>
              <p:cNvPr id="1122" name="Google Shape;1122;p14"/>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4"/>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4"/>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4"/>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6" name="Google Shape;1126;p14"/>
              <p:cNvCxnSpPr/>
              <p:nvPr/>
            </p:nvCxnSpPr>
            <p:spPr>
              <a:xfrm>
                <a:off x="4565325" y="1922925"/>
                <a:ext cx="1840800" cy="0"/>
              </a:xfrm>
              <a:prstGeom prst="straightConnector1">
                <a:avLst/>
              </a:prstGeom>
              <a:noFill/>
              <a:ln cap="flat" cmpd="sng" w="9525">
                <a:solidFill>
                  <a:schemeClr val="dk2"/>
                </a:solidFill>
                <a:prstDash val="solid"/>
                <a:round/>
                <a:headEnd len="med" w="med" type="none"/>
                <a:tailEnd len="med" w="med" type="oval"/>
              </a:ln>
            </p:spPr>
          </p:cxnSp>
        </p:grpSp>
        <p:grpSp>
          <p:nvGrpSpPr>
            <p:cNvPr id="1127" name="Google Shape;1127;p14"/>
            <p:cNvGrpSpPr/>
            <p:nvPr/>
          </p:nvGrpSpPr>
          <p:grpSpPr>
            <a:xfrm>
              <a:off x="3369450" y="2030500"/>
              <a:ext cx="227100" cy="1154701"/>
              <a:chOff x="418775" y="1955343"/>
              <a:chExt cx="227100" cy="1116300"/>
            </a:xfrm>
          </p:grpSpPr>
          <p:cxnSp>
            <p:nvCxnSpPr>
              <p:cNvPr id="1128" name="Google Shape;1128;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29" name="Google Shape;1129;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1130" name="Google Shape;1130;p14"/>
          <p:cNvGrpSpPr/>
          <p:nvPr/>
        </p:nvGrpSpPr>
        <p:grpSpPr>
          <a:xfrm>
            <a:off x="6368275" y="1619796"/>
            <a:ext cx="1299390" cy="1565405"/>
            <a:chOff x="6368275" y="1619796"/>
            <a:chExt cx="1299390" cy="1565405"/>
          </a:xfrm>
        </p:grpSpPr>
        <p:grpSp>
          <p:nvGrpSpPr>
            <p:cNvPr id="1131" name="Google Shape;1131;p14"/>
            <p:cNvGrpSpPr/>
            <p:nvPr/>
          </p:nvGrpSpPr>
          <p:grpSpPr>
            <a:xfrm>
              <a:off x="6368275" y="1619796"/>
              <a:ext cx="1299390" cy="877163"/>
              <a:chOff x="3363525" y="1503696"/>
              <a:chExt cx="1299390" cy="877163"/>
            </a:xfrm>
          </p:grpSpPr>
          <p:sp>
            <p:nvSpPr>
              <p:cNvPr id="1132" name="Google Shape;1132;p14"/>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4"/>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4"/>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4"/>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4"/>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4"/>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4"/>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4"/>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4"/>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4"/>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4"/>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4"/>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4"/>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5" name="Google Shape;1145;p14"/>
              <p:cNvCxnSpPr/>
              <p:nvPr/>
            </p:nvCxnSpPr>
            <p:spPr>
              <a:xfrm>
                <a:off x="3363525" y="1925203"/>
                <a:ext cx="315600" cy="0"/>
              </a:xfrm>
              <a:prstGeom prst="straightConnector1">
                <a:avLst/>
              </a:prstGeom>
              <a:noFill/>
              <a:ln cap="flat" cmpd="sng" w="9525">
                <a:solidFill>
                  <a:schemeClr val="dk2"/>
                </a:solidFill>
                <a:prstDash val="solid"/>
                <a:round/>
                <a:headEnd len="med" w="med" type="none"/>
                <a:tailEnd len="med" w="med" type="none"/>
              </a:ln>
            </p:spPr>
          </p:cxnSp>
          <p:sp>
            <p:nvSpPr>
              <p:cNvPr id="1146" name="Google Shape;1146;p14"/>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4"/>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4"/>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4"/>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0" name="Google Shape;1150;p14"/>
            <p:cNvGrpSpPr/>
            <p:nvPr/>
          </p:nvGrpSpPr>
          <p:grpSpPr>
            <a:xfrm>
              <a:off x="6374325" y="2030500"/>
              <a:ext cx="227100" cy="1154701"/>
              <a:chOff x="418775" y="1955343"/>
              <a:chExt cx="227100" cy="1116300"/>
            </a:xfrm>
          </p:grpSpPr>
          <p:cxnSp>
            <p:nvCxnSpPr>
              <p:cNvPr id="1151" name="Google Shape;1151;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52" name="Google Shape;1152;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1153" name="Google Shape;1153;p14"/>
          <p:cNvGrpSpPr/>
          <p:nvPr/>
        </p:nvGrpSpPr>
        <p:grpSpPr>
          <a:xfrm flipH="1">
            <a:off x="-274340" y="-2483486"/>
            <a:ext cx="7884219" cy="3433770"/>
            <a:chOff x="24125" y="294775"/>
            <a:chExt cx="7767703" cy="3383025"/>
          </a:xfrm>
        </p:grpSpPr>
        <p:sp>
          <p:nvSpPr>
            <p:cNvPr id="1154" name="Google Shape;1154;p14"/>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4"/>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4"/>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4"/>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4"/>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4"/>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4"/>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4"/>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4"/>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4"/>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4"/>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4"/>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4"/>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4"/>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4"/>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4"/>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4"/>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4"/>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4"/>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4"/>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4"/>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4"/>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4"/>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4"/>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4"/>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4"/>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4"/>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4"/>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4"/>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4"/>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4"/>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4"/>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4"/>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4"/>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4"/>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4"/>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4"/>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4"/>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4"/>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4"/>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4"/>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4"/>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4"/>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4"/>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4"/>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4"/>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4"/>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4"/>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4"/>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4"/>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4"/>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4"/>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4"/>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4"/>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4"/>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4"/>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4"/>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4"/>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4"/>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4"/>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4"/>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4"/>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4"/>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4"/>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4"/>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4"/>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4"/>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4"/>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4"/>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4"/>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4"/>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4"/>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4"/>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4"/>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4"/>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4"/>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4"/>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4"/>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4"/>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4"/>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4"/>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4"/>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4"/>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4"/>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4"/>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4"/>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4"/>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4"/>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4"/>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4"/>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4"/>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4"/>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4"/>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4"/>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8" name="Google Shape;1248;p14"/>
          <p:cNvGrpSpPr/>
          <p:nvPr/>
        </p:nvGrpSpPr>
        <p:grpSpPr>
          <a:xfrm>
            <a:off x="8757750" y="2728975"/>
            <a:ext cx="1552150" cy="3475150"/>
            <a:chOff x="327125" y="2375600"/>
            <a:chExt cx="1552150" cy="3475150"/>
          </a:xfrm>
        </p:grpSpPr>
        <p:sp>
          <p:nvSpPr>
            <p:cNvPr id="1249" name="Google Shape;1249;p14"/>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4"/>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4"/>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4"/>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4"/>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4"/>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4"/>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4"/>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4"/>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4"/>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4"/>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4"/>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4"/>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4"/>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4"/>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4"/>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4"/>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4"/>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4"/>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4"/>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4"/>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0" name="Google Shape;1270;p14"/>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1" name="Google Shape;1271;p14"/>
          <p:cNvSpPr txBox="1"/>
          <p:nvPr>
            <p:ph idx="1" type="subTitle"/>
          </p:nvPr>
        </p:nvSpPr>
        <p:spPr>
          <a:xfrm>
            <a:off x="719988" y="37285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2" name="Google Shape;1272;p14"/>
          <p:cNvSpPr txBox="1"/>
          <p:nvPr>
            <p:ph idx="2" type="title"/>
          </p:nvPr>
        </p:nvSpPr>
        <p:spPr>
          <a:xfrm>
            <a:off x="720000"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3" name="Google Shape;1273;p14"/>
          <p:cNvSpPr txBox="1"/>
          <p:nvPr>
            <p:ph hasCustomPrompt="1" idx="3" type="title"/>
          </p:nvPr>
        </p:nvSpPr>
        <p:spPr>
          <a:xfrm>
            <a:off x="87835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4" name="Google Shape;1274;p14"/>
          <p:cNvSpPr txBox="1"/>
          <p:nvPr>
            <p:ph idx="4" type="subTitle"/>
          </p:nvPr>
        </p:nvSpPr>
        <p:spPr>
          <a:xfrm>
            <a:off x="3666713"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5" name="Google Shape;1275;p14"/>
          <p:cNvSpPr txBox="1"/>
          <p:nvPr>
            <p:ph idx="5" type="title"/>
          </p:nvPr>
        </p:nvSpPr>
        <p:spPr>
          <a:xfrm>
            <a:off x="3666725"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6" name="Google Shape;1276;p14"/>
          <p:cNvSpPr txBox="1"/>
          <p:nvPr>
            <p:ph hasCustomPrompt="1" idx="6" type="title"/>
          </p:nvPr>
        </p:nvSpPr>
        <p:spPr>
          <a:xfrm>
            <a:off x="382835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7" name="Google Shape;1277;p14"/>
          <p:cNvSpPr txBox="1"/>
          <p:nvPr>
            <p:ph idx="7" type="subTitle"/>
          </p:nvPr>
        </p:nvSpPr>
        <p:spPr>
          <a:xfrm>
            <a:off x="6672288"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8" name="Google Shape;1278;p14"/>
          <p:cNvSpPr txBox="1"/>
          <p:nvPr>
            <p:ph idx="8" type="title"/>
          </p:nvPr>
        </p:nvSpPr>
        <p:spPr>
          <a:xfrm>
            <a:off x="6672300"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9" name="Google Shape;1279;p14"/>
          <p:cNvSpPr txBox="1"/>
          <p:nvPr>
            <p:ph hasCustomPrompt="1" idx="9" type="title"/>
          </p:nvPr>
        </p:nvSpPr>
        <p:spPr>
          <a:xfrm>
            <a:off x="683250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80" name="Google Shape;1280;p14"/>
          <p:cNvSpPr/>
          <p:nvPr/>
        </p:nvSpPr>
        <p:spPr>
          <a:xfrm rot="5400000">
            <a:off x="8495108" y="-71091"/>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4"/>
          <p:cNvSpPr/>
          <p:nvPr/>
        </p:nvSpPr>
        <p:spPr>
          <a:xfrm rot="5400000">
            <a:off x="8496650" y="75727"/>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4"/>
          <p:cNvSpPr/>
          <p:nvPr/>
        </p:nvSpPr>
        <p:spPr>
          <a:xfrm rot="5400000">
            <a:off x="8495108" y="222546"/>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4"/>
          <p:cNvSpPr/>
          <p:nvPr/>
        </p:nvSpPr>
        <p:spPr>
          <a:xfrm rot="5400000">
            <a:off x="8496650" y="369365"/>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4"/>
          <p:cNvSpPr/>
          <p:nvPr/>
        </p:nvSpPr>
        <p:spPr>
          <a:xfrm rot="5400000">
            <a:off x="8495108" y="516183"/>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4"/>
          <p:cNvSpPr/>
          <p:nvPr/>
        </p:nvSpPr>
        <p:spPr>
          <a:xfrm rot="5400000">
            <a:off x="8496650" y="66300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1286" name="Shape 1286"/>
        <p:cNvGrpSpPr/>
        <p:nvPr/>
      </p:nvGrpSpPr>
      <p:grpSpPr>
        <a:xfrm>
          <a:off x="0" y="0"/>
          <a:ext cx="0" cy="0"/>
          <a:chOff x="0" y="0"/>
          <a:chExt cx="0" cy="0"/>
        </a:xfrm>
      </p:grpSpPr>
      <p:grpSp>
        <p:nvGrpSpPr>
          <p:cNvPr id="1287" name="Google Shape;1287;p15"/>
          <p:cNvGrpSpPr/>
          <p:nvPr/>
        </p:nvGrpSpPr>
        <p:grpSpPr>
          <a:xfrm>
            <a:off x="2019110" y="-2483486"/>
            <a:ext cx="7884219" cy="3433770"/>
            <a:chOff x="24125" y="294775"/>
            <a:chExt cx="7767703" cy="3383025"/>
          </a:xfrm>
        </p:grpSpPr>
        <p:sp>
          <p:nvSpPr>
            <p:cNvPr id="1288" name="Google Shape;1288;p15"/>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5"/>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5"/>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5"/>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5"/>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5"/>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5"/>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5"/>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5"/>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5"/>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5"/>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5"/>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5"/>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5"/>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5"/>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5"/>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5"/>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5"/>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5"/>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5"/>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5"/>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5"/>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5"/>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5"/>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5"/>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5"/>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5"/>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5"/>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5"/>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5"/>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5"/>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5"/>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5"/>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5"/>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5"/>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5"/>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5"/>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5"/>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5"/>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5"/>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5"/>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5"/>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5"/>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5"/>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5"/>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5"/>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5"/>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5"/>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5"/>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5"/>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5"/>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5"/>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5"/>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5"/>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5"/>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5"/>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5"/>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5"/>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5"/>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5"/>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5"/>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5"/>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5"/>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5"/>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5"/>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5"/>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5"/>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5"/>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5"/>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5"/>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5"/>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5"/>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5"/>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5"/>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5"/>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5"/>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5"/>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5"/>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5"/>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5"/>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5"/>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5"/>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5"/>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5"/>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5"/>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5"/>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5"/>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5"/>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5"/>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5"/>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5"/>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5"/>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5"/>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5"/>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2" name="Google Shape;1382;p15"/>
          <p:cNvGrpSpPr/>
          <p:nvPr/>
        </p:nvGrpSpPr>
        <p:grpSpPr>
          <a:xfrm rot="5400000">
            <a:off x="674625" y="3321200"/>
            <a:ext cx="979800" cy="3475150"/>
            <a:chOff x="327125" y="2375600"/>
            <a:chExt cx="979800" cy="3475150"/>
          </a:xfrm>
        </p:grpSpPr>
        <p:sp>
          <p:nvSpPr>
            <p:cNvPr id="1383" name="Google Shape;1383;p15"/>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5"/>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5"/>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5"/>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5"/>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5"/>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5"/>
            <p:cNvSpPr/>
            <p:nvPr/>
          </p:nvSpPr>
          <p:spPr>
            <a:xfrm>
              <a:off x="347100" y="4357400"/>
              <a:ext cx="25" cy="971225"/>
            </a:xfrm>
            <a:custGeom>
              <a:rect b="b" l="l" r="r" t="t"/>
              <a:pathLst>
                <a:path extrusionOk="0" fill="none" h="38849" w="1">
                  <a:moveTo>
                    <a:pt x="1" y="38849"/>
                  </a:move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5"/>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5"/>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5"/>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5"/>
            <p:cNvSpPr/>
            <p:nvPr/>
          </p:nvSpPr>
          <p:spPr>
            <a:xfrm>
              <a:off x="776800" y="3899750"/>
              <a:ext cx="25" cy="1084800"/>
            </a:xfrm>
            <a:custGeom>
              <a:rect b="b" l="l" r="r" t="t"/>
              <a:pathLst>
                <a:path extrusionOk="0" fill="none" h="43392" w="1">
                  <a:moveTo>
                    <a:pt x="0" y="43391"/>
                  </a:moveTo>
                  <a:lnTo>
                    <a:pt x="0"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5"/>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5"/>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5"/>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5"/>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8" name="Google Shape;1398;p15"/>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9" name="Google Shape;1399;p15"/>
          <p:cNvSpPr txBox="1"/>
          <p:nvPr>
            <p:ph idx="1" type="subTitle"/>
          </p:nvPr>
        </p:nvSpPr>
        <p:spPr>
          <a:xfrm>
            <a:off x="719994" y="2088317"/>
            <a:ext cx="1751700" cy="6453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0" name="Google Shape;1400;p15"/>
          <p:cNvSpPr txBox="1"/>
          <p:nvPr>
            <p:ph idx="2" type="title"/>
          </p:nvPr>
        </p:nvSpPr>
        <p:spPr>
          <a:xfrm>
            <a:off x="720000" y="1607275"/>
            <a:ext cx="17517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1" name="Google Shape;1401;p15"/>
          <p:cNvSpPr txBox="1"/>
          <p:nvPr>
            <p:ph idx="3" type="subTitle"/>
          </p:nvPr>
        </p:nvSpPr>
        <p:spPr>
          <a:xfrm>
            <a:off x="719994" y="3626192"/>
            <a:ext cx="1751700" cy="6453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2" name="Google Shape;1402;p15"/>
          <p:cNvSpPr txBox="1"/>
          <p:nvPr>
            <p:ph idx="4" type="title"/>
          </p:nvPr>
        </p:nvSpPr>
        <p:spPr>
          <a:xfrm>
            <a:off x="720000" y="3145150"/>
            <a:ext cx="17517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3" name="Google Shape;1403;p15"/>
          <p:cNvSpPr txBox="1"/>
          <p:nvPr>
            <p:ph idx="5" type="subTitle"/>
          </p:nvPr>
        </p:nvSpPr>
        <p:spPr>
          <a:xfrm>
            <a:off x="6672294" y="2088317"/>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4" name="Google Shape;1404;p15"/>
          <p:cNvSpPr txBox="1"/>
          <p:nvPr>
            <p:ph idx="6" type="title"/>
          </p:nvPr>
        </p:nvSpPr>
        <p:spPr>
          <a:xfrm>
            <a:off x="6672300" y="1607275"/>
            <a:ext cx="1751700" cy="316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5" name="Google Shape;1405;p15"/>
          <p:cNvSpPr txBox="1"/>
          <p:nvPr>
            <p:ph idx="7" type="subTitle"/>
          </p:nvPr>
        </p:nvSpPr>
        <p:spPr>
          <a:xfrm>
            <a:off x="6672294" y="36261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6" name="Google Shape;1406;p15"/>
          <p:cNvSpPr txBox="1"/>
          <p:nvPr>
            <p:ph idx="8" type="title"/>
          </p:nvPr>
        </p:nvSpPr>
        <p:spPr>
          <a:xfrm>
            <a:off x="6672300" y="3145150"/>
            <a:ext cx="1751700" cy="316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1407" name="Shape 1407"/>
        <p:cNvGrpSpPr/>
        <p:nvPr/>
      </p:nvGrpSpPr>
      <p:grpSpPr>
        <a:xfrm>
          <a:off x="0" y="0"/>
          <a:ext cx="0" cy="0"/>
          <a:chOff x="0" y="0"/>
          <a:chExt cx="0" cy="0"/>
        </a:xfrm>
      </p:grpSpPr>
      <p:sp>
        <p:nvSpPr>
          <p:cNvPr id="1408" name="Google Shape;1408;p16"/>
          <p:cNvSpPr txBox="1"/>
          <p:nvPr>
            <p:ph idx="1" type="subTitle"/>
          </p:nvPr>
        </p:nvSpPr>
        <p:spPr>
          <a:xfrm>
            <a:off x="2400600" y="2067413"/>
            <a:ext cx="4342800" cy="1135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sz="20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9" name="Google Shape;1409;p16"/>
          <p:cNvSpPr txBox="1"/>
          <p:nvPr>
            <p:ph type="title"/>
          </p:nvPr>
        </p:nvSpPr>
        <p:spPr>
          <a:xfrm>
            <a:off x="2400450" y="3332738"/>
            <a:ext cx="43428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1410" name="Google Shape;1410;p16"/>
          <p:cNvGrpSpPr/>
          <p:nvPr/>
        </p:nvGrpSpPr>
        <p:grpSpPr>
          <a:xfrm>
            <a:off x="730516" y="4568877"/>
            <a:ext cx="1032712" cy="157579"/>
            <a:chOff x="1675453" y="-1233273"/>
            <a:chExt cx="1032712" cy="157579"/>
          </a:xfrm>
        </p:grpSpPr>
        <p:sp>
          <p:nvSpPr>
            <p:cNvPr id="1411" name="Google Shape;1411;p16"/>
            <p:cNvSpPr/>
            <p:nvPr/>
          </p:nvSpPr>
          <p:spPr>
            <a:xfrm flipH="1">
              <a:off x="256276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6"/>
            <p:cNvSpPr/>
            <p:nvPr/>
          </p:nvSpPr>
          <p:spPr>
            <a:xfrm flipH="1">
              <a:off x="247357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6"/>
            <p:cNvSpPr/>
            <p:nvPr/>
          </p:nvSpPr>
          <p:spPr>
            <a:xfrm flipH="1">
              <a:off x="2384964"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6"/>
            <p:cNvSpPr/>
            <p:nvPr/>
          </p:nvSpPr>
          <p:spPr>
            <a:xfrm flipH="1">
              <a:off x="2296354" y="-1233273"/>
              <a:ext cx="145982" cy="157579"/>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6"/>
            <p:cNvSpPr/>
            <p:nvPr/>
          </p:nvSpPr>
          <p:spPr>
            <a:xfrm flipH="1">
              <a:off x="2207719" y="-1233273"/>
              <a:ext cx="145982" cy="157579"/>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6"/>
            <p:cNvSpPr/>
            <p:nvPr/>
          </p:nvSpPr>
          <p:spPr>
            <a:xfrm flipH="1">
              <a:off x="2119110" y="-1233273"/>
              <a:ext cx="145982" cy="157579"/>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6"/>
            <p:cNvSpPr/>
            <p:nvPr/>
          </p:nvSpPr>
          <p:spPr>
            <a:xfrm flipH="1">
              <a:off x="2030500" y="-1233273"/>
              <a:ext cx="145982" cy="157579"/>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6"/>
            <p:cNvSpPr/>
            <p:nvPr/>
          </p:nvSpPr>
          <p:spPr>
            <a:xfrm flipH="1">
              <a:off x="1941891" y="-1233273"/>
              <a:ext cx="145399" cy="157579"/>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6"/>
            <p:cNvSpPr/>
            <p:nvPr/>
          </p:nvSpPr>
          <p:spPr>
            <a:xfrm flipH="1">
              <a:off x="185325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6"/>
            <p:cNvSpPr/>
            <p:nvPr/>
          </p:nvSpPr>
          <p:spPr>
            <a:xfrm flipH="1">
              <a:off x="176406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6"/>
            <p:cNvSpPr/>
            <p:nvPr/>
          </p:nvSpPr>
          <p:spPr>
            <a:xfrm flipH="1">
              <a:off x="1675453"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2" name="Google Shape;1422;p16"/>
          <p:cNvGrpSpPr/>
          <p:nvPr/>
        </p:nvGrpSpPr>
        <p:grpSpPr>
          <a:xfrm>
            <a:off x="8757750" y="2728975"/>
            <a:ext cx="1552150" cy="3475150"/>
            <a:chOff x="327125" y="2375600"/>
            <a:chExt cx="1552150" cy="3475150"/>
          </a:xfrm>
        </p:grpSpPr>
        <p:sp>
          <p:nvSpPr>
            <p:cNvPr id="1423" name="Google Shape;1423;p16"/>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6"/>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6"/>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6"/>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6"/>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6"/>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6"/>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6"/>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6"/>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6"/>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6"/>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6"/>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6"/>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6"/>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6"/>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6"/>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6"/>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6"/>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6"/>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6"/>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6"/>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4" name="Google Shape;1444;p16"/>
          <p:cNvGrpSpPr/>
          <p:nvPr/>
        </p:nvGrpSpPr>
        <p:grpSpPr>
          <a:xfrm>
            <a:off x="-274468" y="-1001015"/>
            <a:ext cx="10129998" cy="2559475"/>
            <a:chOff x="-274468" y="-1001015"/>
            <a:chExt cx="10129998" cy="2559475"/>
          </a:xfrm>
        </p:grpSpPr>
        <p:grpSp>
          <p:nvGrpSpPr>
            <p:cNvPr id="1445" name="Google Shape;1445;p16"/>
            <p:cNvGrpSpPr/>
            <p:nvPr/>
          </p:nvGrpSpPr>
          <p:grpSpPr>
            <a:xfrm>
              <a:off x="-274468" y="-1001015"/>
              <a:ext cx="7806725" cy="2559475"/>
              <a:chOff x="-274468" y="-1001015"/>
              <a:chExt cx="7806725" cy="2559475"/>
            </a:xfrm>
          </p:grpSpPr>
          <p:sp>
            <p:nvSpPr>
              <p:cNvPr id="1446" name="Google Shape;1446;p16"/>
              <p:cNvSpPr/>
              <p:nvPr/>
            </p:nvSpPr>
            <p:spPr>
              <a:xfrm flipH="1">
                <a:off x="774235" y="1064966"/>
                <a:ext cx="151184" cy="94420"/>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6"/>
              <p:cNvSpPr/>
              <p:nvPr/>
            </p:nvSpPr>
            <p:spPr>
              <a:xfrm flipH="1">
                <a:off x="660123" y="1064966"/>
                <a:ext cx="151768" cy="94420"/>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6"/>
              <p:cNvSpPr/>
              <p:nvPr/>
            </p:nvSpPr>
            <p:spPr>
              <a:xfrm flipH="1">
                <a:off x="546596" y="1064966"/>
                <a:ext cx="151210" cy="94420"/>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6"/>
              <p:cNvSpPr/>
              <p:nvPr/>
            </p:nvSpPr>
            <p:spPr>
              <a:xfrm flipH="1">
                <a:off x="433093" y="1064966"/>
                <a:ext cx="151184" cy="94420"/>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6"/>
              <p:cNvSpPr/>
              <p:nvPr/>
            </p:nvSpPr>
            <p:spPr>
              <a:xfrm flipH="1">
                <a:off x="318982" y="1064966"/>
                <a:ext cx="151768" cy="94420"/>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6"/>
              <p:cNvSpPr/>
              <p:nvPr/>
            </p:nvSpPr>
            <p:spPr>
              <a:xfrm flipH="1">
                <a:off x="205454" y="1064966"/>
                <a:ext cx="151210" cy="94420"/>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6"/>
              <p:cNvSpPr/>
              <p:nvPr/>
            </p:nvSpPr>
            <p:spPr>
              <a:xfrm flipH="1">
                <a:off x="91368" y="1064966"/>
                <a:ext cx="151768" cy="94420"/>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6"/>
              <p:cNvSpPr/>
              <p:nvPr/>
            </p:nvSpPr>
            <p:spPr>
              <a:xfrm flipH="1">
                <a:off x="-274468" y="-93788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6"/>
              <p:cNvSpPr/>
              <p:nvPr/>
            </p:nvSpPr>
            <p:spPr>
              <a:xfrm flipH="1">
                <a:off x="-43602" y="-76411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6"/>
              <p:cNvSpPr/>
              <p:nvPr/>
            </p:nvSpPr>
            <p:spPr>
              <a:xfrm flipH="1">
                <a:off x="-274108" y="-170466"/>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6"/>
              <p:cNvSpPr/>
              <p:nvPr/>
            </p:nvSpPr>
            <p:spPr>
              <a:xfrm flipH="1">
                <a:off x="-38958" y="-38389"/>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6"/>
              <p:cNvSpPr/>
              <p:nvPr/>
            </p:nvSpPr>
            <p:spPr>
              <a:xfrm flipH="1">
                <a:off x="4070422" y="5194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6"/>
              <p:cNvSpPr/>
              <p:nvPr/>
            </p:nvSpPr>
            <p:spPr>
              <a:xfrm flipH="1">
                <a:off x="1455350" y="142173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6"/>
              <p:cNvSpPr/>
              <p:nvPr/>
            </p:nvSpPr>
            <p:spPr>
              <a:xfrm flipH="1">
                <a:off x="1479101" y="144549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6"/>
              <p:cNvSpPr/>
              <p:nvPr/>
            </p:nvSpPr>
            <p:spPr>
              <a:xfrm flipH="1">
                <a:off x="1995153" y="115662"/>
                <a:ext cx="136720" cy="136721"/>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6"/>
              <p:cNvSpPr/>
              <p:nvPr/>
            </p:nvSpPr>
            <p:spPr>
              <a:xfrm flipH="1">
                <a:off x="2018904" y="139413"/>
                <a:ext cx="89219" cy="89218"/>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6"/>
              <p:cNvSpPr/>
              <p:nvPr/>
            </p:nvSpPr>
            <p:spPr>
              <a:xfrm flipH="1">
                <a:off x="2737118" y="-209848"/>
                <a:ext cx="89219"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6"/>
              <p:cNvSpPr/>
              <p:nvPr/>
            </p:nvSpPr>
            <p:spPr>
              <a:xfrm flipH="1">
                <a:off x="394853" y="497937"/>
                <a:ext cx="89219"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6"/>
              <p:cNvSpPr/>
              <p:nvPr/>
            </p:nvSpPr>
            <p:spPr>
              <a:xfrm flipH="1">
                <a:off x="3942405" y="44926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6"/>
              <p:cNvSpPr/>
              <p:nvPr/>
            </p:nvSpPr>
            <p:spPr>
              <a:xfrm flipH="1">
                <a:off x="3966156" y="473018"/>
                <a:ext cx="89218" cy="89219"/>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6"/>
              <p:cNvSpPr/>
              <p:nvPr/>
            </p:nvSpPr>
            <p:spPr>
              <a:xfrm flipH="1">
                <a:off x="5181872" y="-100101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6"/>
              <p:cNvSpPr/>
              <p:nvPr/>
            </p:nvSpPr>
            <p:spPr>
              <a:xfrm flipH="1">
                <a:off x="5206207" y="-977264"/>
                <a:ext cx="88635" cy="89218"/>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6"/>
              <p:cNvSpPr/>
              <p:nvPr/>
            </p:nvSpPr>
            <p:spPr>
              <a:xfrm flipH="1">
                <a:off x="4591117" y="-98652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6"/>
              <p:cNvSpPr/>
              <p:nvPr/>
            </p:nvSpPr>
            <p:spPr>
              <a:xfrm flipH="1">
                <a:off x="983325" y="13015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6"/>
              <p:cNvSpPr/>
              <p:nvPr/>
            </p:nvSpPr>
            <p:spPr>
              <a:xfrm flipH="1">
                <a:off x="1211522" y="117557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6"/>
              <p:cNvSpPr/>
              <p:nvPr/>
            </p:nvSpPr>
            <p:spPr>
              <a:xfrm flipH="1">
                <a:off x="2746380" y="90162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6"/>
              <p:cNvSpPr/>
              <p:nvPr/>
            </p:nvSpPr>
            <p:spPr>
              <a:xfrm flipH="1">
                <a:off x="3865950" y="24540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6"/>
              <p:cNvSpPr/>
              <p:nvPr/>
            </p:nvSpPr>
            <p:spPr>
              <a:xfrm flipH="1">
                <a:off x="1991702" y="86572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6"/>
              <p:cNvSpPr/>
              <p:nvPr/>
            </p:nvSpPr>
            <p:spPr>
              <a:xfrm flipH="1">
                <a:off x="4207092" y="-36042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6"/>
              <p:cNvSpPr/>
              <p:nvPr/>
            </p:nvSpPr>
            <p:spPr>
              <a:xfrm flipH="1">
                <a:off x="3934310" y="-63264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6"/>
              <p:cNvSpPr/>
              <p:nvPr/>
            </p:nvSpPr>
            <p:spPr>
              <a:xfrm flipH="1">
                <a:off x="3959787" y="-60658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6"/>
              <p:cNvSpPr/>
              <p:nvPr/>
            </p:nvSpPr>
            <p:spPr>
              <a:xfrm flipH="1">
                <a:off x="4344954" y="-96972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6"/>
              <p:cNvSpPr/>
              <p:nvPr/>
            </p:nvSpPr>
            <p:spPr>
              <a:xfrm flipH="1">
                <a:off x="6303193" y="-79134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6"/>
              <p:cNvSpPr/>
              <p:nvPr/>
            </p:nvSpPr>
            <p:spPr>
              <a:xfrm flipH="1">
                <a:off x="451617" y="-17001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6"/>
              <p:cNvSpPr/>
              <p:nvPr/>
            </p:nvSpPr>
            <p:spPr>
              <a:xfrm flipH="1">
                <a:off x="3911701" y="-12065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6"/>
              <p:cNvSpPr/>
              <p:nvPr/>
            </p:nvSpPr>
            <p:spPr>
              <a:xfrm flipH="1">
                <a:off x="3798199" y="-12065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6"/>
              <p:cNvSpPr/>
              <p:nvPr/>
            </p:nvSpPr>
            <p:spPr>
              <a:xfrm flipH="1">
                <a:off x="3684087" y="-12065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6"/>
              <p:cNvSpPr/>
              <p:nvPr/>
            </p:nvSpPr>
            <p:spPr>
              <a:xfrm flipH="1">
                <a:off x="3570560" y="-12065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6"/>
              <p:cNvSpPr/>
              <p:nvPr/>
            </p:nvSpPr>
            <p:spPr>
              <a:xfrm flipH="1">
                <a:off x="3457057" y="-12065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6"/>
              <p:cNvSpPr/>
              <p:nvPr/>
            </p:nvSpPr>
            <p:spPr>
              <a:xfrm flipH="1">
                <a:off x="3342946" y="-12065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6"/>
              <p:cNvSpPr/>
              <p:nvPr/>
            </p:nvSpPr>
            <p:spPr>
              <a:xfrm flipH="1">
                <a:off x="3229418" y="-12065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6"/>
              <p:cNvSpPr/>
              <p:nvPr/>
            </p:nvSpPr>
            <p:spPr>
              <a:xfrm flipH="1">
                <a:off x="3115332" y="-12065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6"/>
              <p:cNvSpPr/>
              <p:nvPr/>
            </p:nvSpPr>
            <p:spPr>
              <a:xfrm flipH="1">
                <a:off x="4594568" y="66764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6"/>
              <p:cNvSpPr/>
              <p:nvPr/>
            </p:nvSpPr>
            <p:spPr>
              <a:xfrm flipH="1">
                <a:off x="4383752" y="66764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6"/>
              <p:cNvSpPr/>
              <p:nvPr/>
            </p:nvSpPr>
            <p:spPr>
              <a:xfrm flipH="1">
                <a:off x="4172937" y="66764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6"/>
              <p:cNvSpPr/>
              <p:nvPr/>
            </p:nvSpPr>
            <p:spPr>
              <a:xfrm flipH="1">
                <a:off x="3961512" y="66764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6"/>
              <p:cNvSpPr/>
              <p:nvPr/>
            </p:nvSpPr>
            <p:spPr>
              <a:xfrm flipH="1">
                <a:off x="3750697" y="66764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6"/>
              <p:cNvSpPr/>
              <p:nvPr/>
            </p:nvSpPr>
            <p:spPr>
              <a:xfrm flipH="1">
                <a:off x="3539881" y="66764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4" name="Google Shape;1494;p16"/>
            <p:cNvSpPr/>
            <p:nvPr/>
          </p:nvSpPr>
          <p:spPr>
            <a:xfrm flipH="1">
              <a:off x="7520192" y="-12721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s">
  <p:cSld name="CUSTOM_4">
    <p:spTree>
      <p:nvGrpSpPr>
        <p:cNvPr id="1495" name="Shape 1495"/>
        <p:cNvGrpSpPr/>
        <p:nvPr/>
      </p:nvGrpSpPr>
      <p:grpSpPr>
        <a:xfrm>
          <a:off x="0" y="0"/>
          <a:ext cx="0" cy="0"/>
          <a:chOff x="0" y="0"/>
          <a:chExt cx="0" cy="0"/>
        </a:xfrm>
      </p:grpSpPr>
      <p:grpSp>
        <p:nvGrpSpPr>
          <p:cNvPr id="1496" name="Google Shape;1496;p17"/>
          <p:cNvGrpSpPr/>
          <p:nvPr/>
        </p:nvGrpSpPr>
        <p:grpSpPr>
          <a:xfrm>
            <a:off x="-566246" y="-536790"/>
            <a:ext cx="8377976" cy="1614718"/>
            <a:chOff x="-566246" y="-831315"/>
            <a:chExt cx="8377976" cy="1614718"/>
          </a:xfrm>
        </p:grpSpPr>
        <p:sp>
          <p:nvSpPr>
            <p:cNvPr id="1497" name="Google Shape;1497;p17"/>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7"/>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7"/>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7"/>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7"/>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7"/>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7"/>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7"/>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7"/>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7"/>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7"/>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7"/>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7"/>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7"/>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7"/>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7"/>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7"/>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7"/>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7"/>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7"/>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7"/>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7"/>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7"/>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7"/>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7"/>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7"/>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7"/>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7"/>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7"/>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6" name="Google Shape;1526;p17"/>
          <p:cNvGrpSpPr/>
          <p:nvPr/>
        </p:nvGrpSpPr>
        <p:grpSpPr>
          <a:xfrm rot="5400000">
            <a:off x="617425" y="3321200"/>
            <a:ext cx="979800" cy="3475150"/>
            <a:chOff x="327125" y="2375600"/>
            <a:chExt cx="979800" cy="3475150"/>
          </a:xfrm>
        </p:grpSpPr>
        <p:sp>
          <p:nvSpPr>
            <p:cNvPr id="1527" name="Google Shape;1527;p17"/>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7"/>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7"/>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7"/>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7"/>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7"/>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7"/>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7"/>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7"/>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7"/>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7"/>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7"/>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7"/>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7"/>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7"/>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2" name="Google Shape;1542;p17"/>
          <p:cNvSpPr txBox="1"/>
          <p:nvPr>
            <p:ph type="title"/>
          </p:nvPr>
        </p:nvSpPr>
        <p:spPr>
          <a:xfrm>
            <a:off x="720125" y="1639950"/>
            <a:ext cx="3250500" cy="508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43" name="Google Shape;1543;p17"/>
          <p:cNvSpPr txBox="1"/>
          <p:nvPr>
            <p:ph idx="1" type="subTitle"/>
          </p:nvPr>
        </p:nvSpPr>
        <p:spPr>
          <a:xfrm>
            <a:off x="886200" y="2735875"/>
            <a:ext cx="3084300" cy="14172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s 1">
  <p:cSld name="CUSTOM_4_1">
    <p:spTree>
      <p:nvGrpSpPr>
        <p:cNvPr id="1544" name="Shape 1544"/>
        <p:cNvGrpSpPr/>
        <p:nvPr/>
      </p:nvGrpSpPr>
      <p:grpSpPr>
        <a:xfrm>
          <a:off x="0" y="0"/>
          <a:ext cx="0" cy="0"/>
          <a:chOff x="0" y="0"/>
          <a:chExt cx="0" cy="0"/>
        </a:xfrm>
      </p:grpSpPr>
      <p:grpSp>
        <p:nvGrpSpPr>
          <p:cNvPr id="1545" name="Google Shape;1545;p18"/>
          <p:cNvGrpSpPr/>
          <p:nvPr/>
        </p:nvGrpSpPr>
        <p:grpSpPr>
          <a:xfrm flipH="1">
            <a:off x="1364650" y="-536790"/>
            <a:ext cx="8377976" cy="1614718"/>
            <a:chOff x="-566246" y="-831315"/>
            <a:chExt cx="8377976" cy="1614718"/>
          </a:xfrm>
        </p:grpSpPr>
        <p:sp>
          <p:nvSpPr>
            <p:cNvPr id="1546" name="Google Shape;1546;p18"/>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8"/>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8"/>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8"/>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8"/>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8"/>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8"/>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8"/>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8"/>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8"/>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8"/>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8"/>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8"/>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8"/>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8"/>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8"/>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8"/>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8"/>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8"/>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8"/>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8"/>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8"/>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8"/>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8"/>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8"/>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8"/>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8"/>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8"/>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8"/>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5" name="Google Shape;1575;p18"/>
          <p:cNvGrpSpPr/>
          <p:nvPr/>
        </p:nvGrpSpPr>
        <p:grpSpPr>
          <a:xfrm flipH="1" rot="-5400000">
            <a:off x="7579155" y="3321200"/>
            <a:ext cx="979800" cy="3475150"/>
            <a:chOff x="327125" y="2375600"/>
            <a:chExt cx="979800" cy="3475150"/>
          </a:xfrm>
        </p:grpSpPr>
        <p:sp>
          <p:nvSpPr>
            <p:cNvPr id="1576" name="Google Shape;1576;p18"/>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8"/>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8"/>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8"/>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8"/>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8"/>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8"/>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8"/>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8"/>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8"/>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8"/>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8"/>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8"/>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8"/>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8"/>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1" name="Google Shape;1591;p18"/>
          <p:cNvSpPr txBox="1"/>
          <p:nvPr>
            <p:ph type="title"/>
          </p:nvPr>
        </p:nvSpPr>
        <p:spPr>
          <a:xfrm>
            <a:off x="5173500" y="1639950"/>
            <a:ext cx="3250500" cy="508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2" name="Google Shape;1592;p18"/>
          <p:cNvSpPr txBox="1"/>
          <p:nvPr>
            <p:ph idx="1" type="subTitle"/>
          </p:nvPr>
        </p:nvSpPr>
        <p:spPr>
          <a:xfrm>
            <a:off x="5173375" y="2571750"/>
            <a:ext cx="3250500" cy="1503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1593" name="Shape 1593"/>
        <p:cNvGrpSpPr/>
        <p:nvPr/>
      </p:nvGrpSpPr>
      <p:grpSpPr>
        <a:xfrm>
          <a:off x="0" y="0"/>
          <a:ext cx="0" cy="0"/>
          <a:chOff x="0" y="0"/>
          <a:chExt cx="0" cy="0"/>
        </a:xfrm>
      </p:grpSpPr>
      <p:grpSp>
        <p:nvGrpSpPr>
          <p:cNvPr id="1594" name="Google Shape;1594;p19"/>
          <p:cNvGrpSpPr/>
          <p:nvPr/>
        </p:nvGrpSpPr>
        <p:grpSpPr>
          <a:xfrm flipH="1">
            <a:off x="-370165" y="-2483486"/>
            <a:ext cx="7884219" cy="3433770"/>
            <a:chOff x="24125" y="294775"/>
            <a:chExt cx="7767703" cy="3383025"/>
          </a:xfrm>
        </p:grpSpPr>
        <p:sp>
          <p:nvSpPr>
            <p:cNvPr id="1595" name="Google Shape;1595;p19"/>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9"/>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9"/>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9"/>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9"/>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9"/>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9"/>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9"/>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9"/>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9"/>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9"/>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9"/>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9"/>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9"/>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9"/>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9"/>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9"/>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9"/>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9"/>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9"/>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9"/>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9"/>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9"/>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9"/>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9"/>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9"/>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9"/>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9"/>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9"/>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9"/>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9"/>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9"/>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9"/>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9"/>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9"/>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9"/>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9"/>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9"/>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9"/>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9"/>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9"/>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9"/>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9"/>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9"/>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9"/>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9"/>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9"/>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9"/>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9"/>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9"/>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9"/>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9"/>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9"/>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9"/>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9"/>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9"/>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9"/>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9"/>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9"/>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9"/>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9"/>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9"/>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9"/>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9"/>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9"/>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9"/>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9"/>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9"/>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9"/>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9"/>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9"/>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9"/>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9"/>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9"/>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9"/>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9"/>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9"/>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9"/>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9"/>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9"/>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9"/>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9"/>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9"/>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9"/>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9"/>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9"/>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9"/>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9"/>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9"/>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9"/>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9"/>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9"/>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9"/>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9"/>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9" name="Google Shape;1689;p19"/>
          <p:cNvGrpSpPr/>
          <p:nvPr/>
        </p:nvGrpSpPr>
        <p:grpSpPr>
          <a:xfrm>
            <a:off x="7222182" y="4568872"/>
            <a:ext cx="881035" cy="290677"/>
            <a:chOff x="7222182" y="4568872"/>
            <a:chExt cx="881035" cy="290677"/>
          </a:xfrm>
        </p:grpSpPr>
        <p:sp>
          <p:nvSpPr>
            <p:cNvPr id="1690" name="Google Shape;1690;p19"/>
            <p:cNvSpPr/>
            <p:nvPr/>
          </p:nvSpPr>
          <p:spPr>
            <a:xfrm>
              <a:off x="722218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9"/>
            <p:cNvSpPr/>
            <p:nvPr/>
          </p:nvSpPr>
          <p:spPr>
            <a:xfrm>
              <a:off x="7370543"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9"/>
            <p:cNvSpPr/>
            <p:nvPr/>
          </p:nvSpPr>
          <p:spPr>
            <a:xfrm>
              <a:off x="7515820"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9"/>
            <p:cNvSpPr/>
            <p:nvPr/>
          </p:nvSpPr>
          <p:spPr>
            <a:xfrm>
              <a:off x="7664180"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9"/>
            <p:cNvSpPr/>
            <p:nvPr/>
          </p:nvSpPr>
          <p:spPr>
            <a:xfrm>
              <a:off x="78094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9"/>
            <p:cNvSpPr/>
            <p:nvPr/>
          </p:nvSpPr>
          <p:spPr>
            <a:xfrm>
              <a:off x="7957817"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6" name="Google Shape;1696;p19"/>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97" name="Google Shape;1697;p19"/>
          <p:cNvSpPr txBox="1"/>
          <p:nvPr>
            <p:ph idx="1" type="subTitle"/>
          </p:nvPr>
        </p:nvSpPr>
        <p:spPr>
          <a:xfrm>
            <a:off x="72000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98" name="Google Shape;1698;p19"/>
          <p:cNvSpPr txBox="1"/>
          <p:nvPr>
            <p:ph idx="2" type="title"/>
          </p:nvPr>
        </p:nvSpPr>
        <p:spPr>
          <a:xfrm>
            <a:off x="72000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99" name="Google Shape;1699;p19"/>
          <p:cNvSpPr txBox="1"/>
          <p:nvPr>
            <p:ph idx="3" type="subTitle"/>
          </p:nvPr>
        </p:nvSpPr>
        <p:spPr>
          <a:xfrm>
            <a:off x="72000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0" name="Google Shape;1700;p19"/>
          <p:cNvSpPr txBox="1"/>
          <p:nvPr>
            <p:ph idx="4" type="title"/>
          </p:nvPr>
        </p:nvSpPr>
        <p:spPr>
          <a:xfrm>
            <a:off x="72000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1" name="Google Shape;1701;p19"/>
          <p:cNvSpPr txBox="1"/>
          <p:nvPr>
            <p:ph idx="5" type="subTitle"/>
          </p:nvPr>
        </p:nvSpPr>
        <p:spPr>
          <a:xfrm>
            <a:off x="348885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2" name="Google Shape;1702;p19"/>
          <p:cNvSpPr txBox="1"/>
          <p:nvPr>
            <p:ph idx="6" type="title"/>
          </p:nvPr>
        </p:nvSpPr>
        <p:spPr>
          <a:xfrm>
            <a:off x="348885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3" name="Google Shape;1703;p19"/>
          <p:cNvSpPr txBox="1"/>
          <p:nvPr>
            <p:ph idx="7" type="subTitle"/>
          </p:nvPr>
        </p:nvSpPr>
        <p:spPr>
          <a:xfrm>
            <a:off x="348885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4" name="Google Shape;1704;p19"/>
          <p:cNvSpPr txBox="1"/>
          <p:nvPr>
            <p:ph idx="8" type="title"/>
          </p:nvPr>
        </p:nvSpPr>
        <p:spPr>
          <a:xfrm>
            <a:off x="348885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5" name="Google Shape;1705;p19"/>
          <p:cNvSpPr txBox="1"/>
          <p:nvPr>
            <p:ph idx="9" type="subTitle"/>
          </p:nvPr>
        </p:nvSpPr>
        <p:spPr>
          <a:xfrm>
            <a:off x="625770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6" name="Google Shape;1706;p19"/>
          <p:cNvSpPr txBox="1"/>
          <p:nvPr>
            <p:ph idx="13" type="title"/>
          </p:nvPr>
        </p:nvSpPr>
        <p:spPr>
          <a:xfrm>
            <a:off x="625770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7" name="Google Shape;1707;p19"/>
          <p:cNvSpPr txBox="1"/>
          <p:nvPr>
            <p:ph idx="14" type="subTitle"/>
          </p:nvPr>
        </p:nvSpPr>
        <p:spPr>
          <a:xfrm>
            <a:off x="625770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8" name="Google Shape;1708;p19"/>
          <p:cNvSpPr txBox="1"/>
          <p:nvPr>
            <p:ph idx="15" type="title"/>
          </p:nvPr>
        </p:nvSpPr>
        <p:spPr>
          <a:xfrm>
            <a:off x="625770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1709" name="Shape 1709"/>
        <p:cNvGrpSpPr/>
        <p:nvPr/>
      </p:nvGrpSpPr>
      <p:grpSpPr>
        <a:xfrm>
          <a:off x="0" y="0"/>
          <a:ext cx="0" cy="0"/>
          <a:chOff x="0" y="0"/>
          <a:chExt cx="0" cy="0"/>
        </a:xfrm>
      </p:grpSpPr>
      <p:grpSp>
        <p:nvGrpSpPr>
          <p:cNvPr id="1710" name="Google Shape;1710;p20"/>
          <p:cNvGrpSpPr/>
          <p:nvPr/>
        </p:nvGrpSpPr>
        <p:grpSpPr>
          <a:xfrm>
            <a:off x="730476" y="4569012"/>
            <a:ext cx="1602149" cy="244468"/>
            <a:chOff x="1675453" y="-1233273"/>
            <a:chExt cx="1032712" cy="157579"/>
          </a:xfrm>
        </p:grpSpPr>
        <p:sp>
          <p:nvSpPr>
            <p:cNvPr id="1711" name="Google Shape;1711;p20"/>
            <p:cNvSpPr/>
            <p:nvPr/>
          </p:nvSpPr>
          <p:spPr>
            <a:xfrm flipH="1">
              <a:off x="256276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0"/>
            <p:cNvSpPr/>
            <p:nvPr/>
          </p:nvSpPr>
          <p:spPr>
            <a:xfrm flipH="1">
              <a:off x="247357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0"/>
            <p:cNvSpPr/>
            <p:nvPr/>
          </p:nvSpPr>
          <p:spPr>
            <a:xfrm flipH="1">
              <a:off x="2384964"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0"/>
            <p:cNvSpPr/>
            <p:nvPr/>
          </p:nvSpPr>
          <p:spPr>
            <a:xfrm flipH="1">
              <a:off x="2296354" y="-1233273"/>
              <a:ext cx="145982" cy="157579"/>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0"/>
            <p:cNvSpPr/>
            <p:nvPr/>
          </p:nvSpPr>
          <p:spPr>
            <a:xfrm flipH="1">
              <a:off x="2207719" y="-1233273"/>
              <a:ext cx="145982" cy="157579"/>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0"/>
            <p:cNvSpPr/>
            <p:nvPr/>
          </p:nvSpPr>
          <p:spPr>
            <a:xfrm flipH="1">
              <a:off x="2119110" y="-1233273"/>
              <a:ext cx="145982" cy="157579"/>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0"/>
            <p:cNvSpPr/>
            <p:nvPr/>
          </p:nvSpPr>
          <p:spPr>
            <a:xfrm flipH="1">
              <a:off x="2030500" y="-1233273"/>
              <a:ext cx="145982" cy="157579"/>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0"/>
            <p:cNvSpPr/>
            <p:nvPr/>
          </p:nvSpPr>
          <p:spPr>
            <a:xfrm flipH="1">
              <a:off x="1941891" y="-1233273"/>
              <a:ext cx="145399" cy="157579"/>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0"/>
            <p:cNvSpPr/>
            <p:nvPr/>
          </p:nvSpPr>
          <p:spPr>
            <a:xfrm flipH="1">
              <a:off x="185325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0"/>
            <p:cNvSpPr/>
            <p:nvPr/>
          </p:nvSpPr>
          <p:spPr>
            <a:xfrm flipH="1">
              <a:off x="176406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0"/>
            <p:cNvSpPr/>
            <p:nvPr/>
          </p:nvSpPr>
          <p:spPr>
            <a:xfrm flipH="1">
              <a:off x="1675453"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2" name="Google Shape;1722;p20"/>
          <p:cNvGrpSpPr/>
          <p:nvPr/>
        </p:nvGrpSpPr>
        <p:grpSpPr>
          <a:xfrm>
            <a:off x="8488400" y="2728975"/>
            <a:ext cx="1552150" cy="3475150"/>
            <a:chOff x="327125" y="2375600"/>
            <a:chExt cx="1552150" cy="3475150"/>
          </a:xfrm>
        </p:grpSpPr>
        <p:sp>
          <p:nvSpPr>
            <p:cNvPr id="1723" name="Google Shape;1723;p20"/>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0"/>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0"/>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0"/>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0"/>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0"/>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0"/>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0"/>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0"/>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0"/>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0"/>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0"/>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0"/>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0"/>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0"/>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0"/>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0"/>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0"/>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0"/>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0"/>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0"/>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4" name="Google Shape;1744;p20"/>
          <p:cNvGrpSpPr/>
          <p:nvPr/>
        </p:nvGrpSpPr>
        <p:grpSpPr>
          <a:xfrm>
            <a:off x="-364925" y="-2353500"/>
            <a:ext cx="9644000" cy="3383025"/>
            <a:chOff x="-364925" y="-2353500"/>
            <a:chExt cx="9644000" cy="3383025"/>
          </a:xfrm>
        </p:grpSpPr>
        <p:grpSp>
          <p:nvGrpSpPr>
            <p:cNvPr id="1745" name="Google Shape;1745;p20"/>
            <p:cNvGrpSpPr/>
            <p:nvPr/>
          </p:nvGrpSpPr>
          <p:grpSpPr>
            <a:xfrm>
              <a:off x="-364925" y="-2353500"/>
              <a:ext cx="9644000" cy="3383025"/>
              <a:chOff x="-364925" y="-1720950"/>
              <a:chExt cx="9644000" cy="3383025"/>
            </a:xfrm>
          </p:grpSpPr>
          <p:grpSp>
            <p:nvGrpSpPr>
              <p:cNvPr id="1746" name="Google Shape;1746;p20"/>
              <p:cNvGrpSpPr/>
              <p:nvPr/>
            </p:nvGrpSpPr>
            <p:grpSpPr>
              <a:xfrm flipH="1">
                <a:off x="-364925" y="-1720950"/>
                <a:ext cx="8364453" cy="3383025"/>
                <a:chOff x="-572625" y="294775"/>
                <a:chExt cx="8364453" cy="3383025"/>
              </a:xfrm>
            </p:grpSpPr>
            <p:sp>
              <p:nvSpPr>
                <p:cNvPr id="1747" name="Google Shape;1747;p20"/>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0"/>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0"/>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0"/>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0"/>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0"/>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0"/>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0"/>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0"/>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0"/>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0"/>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0"/>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0"/>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0"/>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0"/>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0"/>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0"/>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0"/>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0"/>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0"/>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0"/>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0"/>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0"/>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0"/>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0"/>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0"/>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0"/>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0"/>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0"/>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0"/>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0"/>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0"/>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0"/>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0"/>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0"/>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0"/>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0"/>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0"/>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0"/>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0"/>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0"/>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0"/>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0"/>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0"/>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0"/>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0"/>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0"/>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0"/>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0"/>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0"/>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0"/>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0"/>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0"/>
                <p:cNvSpPr/>
                <p:nvPr/>
              </p:nvSpPr>
              <p:spPr>
                <a:xfrm>
                  <a:off x="-572625" y="2889150"/>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0"/>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0"/>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0"/>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0"/>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0"/>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0"/>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0"/>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0"/>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0"/>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0"/>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0"/>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0"/>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0"/>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0"/>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0"/>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0"/>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0"/>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0"/>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0"/>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0"/>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0"/>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0"/>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0"/>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0"/>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0"/>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0"/>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0"/>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0"/>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0"/>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0"/>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0"/>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0"/>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0"/>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0"/>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0"/>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0"/>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0"/>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0"/>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0"/>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0"/>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0"/>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41" name="Google Shape;1841;p20"/>
              <p:cNvCxnSpPr/>
              <p:nvPr/>
            </p:nvCxnSpPr>
            <p:spPr>
              <a:xfrm>
                <a:off x="7315575" y="705500"/>
                <a:ext cx="1963500" cy="0"/>
              </a:xfrm>
              <a:prstGeom prst="straightConnector1">
                <a:avLst/>
              </a:prstGeom>
              <a:noFill/>
              <a:ln cap="flat" cmpd="sng" w="19050">
                <a:solidFill>
                  <a:schemeClr val="accent1"/>
                </a:solidFill>
                <a:prstDash val="solid"/>
                <a:round/>
                <a:headEnd len="med" w="med" type="none"/>
                <a:tailEnd len="med" w="med" type="none"/>
              </a:ln>
            </p:spPr>
          </p:cxnSp>
        </p:grpSp>
        <p:sp>
          <p:nvSpPr>
            <p:cNvPr id="1842" name="Google Shape;1842;p20"/>
            <p:cNvSpPr/>
            <p:nvPr/>
          </p:nvSpPr>
          <p:spPr>
            <a:xfrm flipH="1">
              <a:off x="6008353" y="-398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3" name="Google Shape;1843;p20"/>
          <p:cNvSpPr txBox="1"/>
          <p:nvPr>
            <p:ph type="title"/>
          </p:nvPr>
        </p:nvSpPr>
        <p:spPr>
          <a:xfrm>
            <a:off x="720000" y="314175"/>
            <a:ext cx="7704000" cy="893400"/>
          </a:xfrm>
          <a:prstGeom prst="rect">
            <a:avLst/>
          </a:prstGeom>
        </p:spPr>
        <p:txBody>
          <a:bodyPr anchorCtr="0" anchor="t" bIns="0" lIns="0" spcFirstLastPara="1" rIns="0" wrap="square" tIns="0">
            <a:noAutofit/>
          </a:bodyPr>
          <a:lstStyle>
            <a:lvl1pPr lvl="0" rtl="0">
              <a:spcBef>
                <a:spcPts val="0"/>
              </a:spcBef>
              <a:spcAft>
                <a:spcPts val="0"/>
              </a:spcAft>
              <a:buSzPts val="3600"/>
              <a:buNone/>
              <a:defRPr sz="7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44" name="Google Shape;1844;p20"/>
          <p:cNvSpPr txBox="1"/>
          <p:nvPr>
            <p:ph idx="1" type="subTitle"/>
          </p:nvPr>
        </p:nvSpPr>
        <p:spPr>
          <a:xfrm>
            <a:off x="3488850" y="1978325"/>
            <a:ext cx="2166300" cy="1584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45" name="Google Shape;1845;p20"/>
          <p:cNvSpPr txBox="1"/>
          <p:nvPr/>
        </p:nvSpPr>
        <p:spPr>
          <a:xfrm>
            <a:off x="2493000" y="3787200"/>
            <a:ext cx="4158000" cy="5250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None/>
            </a:pPr>
            <a:r>
              <a:rPr lang="en" sz="1200">
                <a:solidFill>
                  <a:schemeClr val="dk1"/>
                </a:solidFill>
                <a:latin typeface="Roboto"/>
                <a:ea typeface="Roboto"/>
                <a:cs typeface="Roboto"/>
                <a:sym typeface="Roboto"/>
              </a:rPr>
              <a:t>CREDITS: This presentation template was created by </a:t>
            </a:r>
            <a:r>
              <a:rPr b="1" lang="en" sz="1200">
                <a:solidFill>
                  <a:schemeClr val="dk2"/>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dk2"/>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and infographics &amp; images by </a:t>
            </a:r>
            <a:r>
              <a:rPr b="1" lang="en" sz="1200">
                <a:solidFill>
                  <a:schemeClr val="dk2"/>
                </a:solidFill>
                <a:uFill>
                  <a:noFill/>
                </a:uFill>
                <a:latin typeface="Roboto"/>
                <a:ea typeface="Roboto"/>
                <a:cs typeface="Roboto"/>
                <a:sym typeface="Roboto"/>
                <a:hlinkClick r:id="rId4">
                  <a:extLst>
                    <a:ext uri="{A12FA001-AC4F-418D-AE19-62706E023703}">
                      <ahyp:hlinkClr val="tx"/>
                    </a:ext>
                  </a:extLst>
                </a:hlinkClick>
              </a:rPr>
              <a:t>Freepik</a:t>
            </a:r>
            <a:endParaRPr>
              <a:solidFill>
                <a:schemeClr val="dk1"/>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1" name="Shape 171"/>
        <p:cNvGrpSpPr/>
        <p:nvPr/>
      </p:nvGrpSpPr>
      <p:grpSpPr>
        <a:xfrm>
          <a:off x="0" y="0"/>
          <a:ext cx="0" cy="0"/>
          <a:chOff x="0" y="0"/>
          <a:chExt cx="0" cy="0"/>
        </a:xfrm>
      </p:grpSpPr>
      <p:grpSp>
        <p:nvGrpSpPr>
          <p:cNvPr id="172" name="Google Shape;172;p3"/>
          <p:cNvGrpSpPr/>
          <p:nvPr/>
        </p:nvGrpSpPr>
        <p:grpSpPr>
          <a:xfrm>
            <a:off x="-3091593" y="-2017662"/>
            <a:ext cx="7908519" cy="3095522"/>
            <a:chOff x="-3091593" y="-1484262"/>
            <a:chExt cx="7908519" cy="3095522"/>
          </a:xfrm>
        </p:grpSpPr>
        <p:grpSp>
          <p:nvGrpSpPr>
            <p:cNvPr id="173" name="Google Shape;173;p3"/>
            <p:cNvGrpSpPr/>
            <p:nvPr/>
          </p:nvGrpSpPr>
          <p:grpSpPr>
            <a:xfrm>
              <a:off x="-3091593" y="-1484262"/>
              <a:ext cx="7884347" cy="3095522"/>
              <a:chOff x="-3091593" y="-1484262"/>
              <a:chExt cx="7884347" cy="3095522"/>
            </a:xfrm>
          </p:grpSpPr>
          <p:sp>
            <p:nvSpPr>
              <p:cNvPr id="174" name="Google Shape;174;p3"/>
              <p:cNvSpPr/>
              <p:nvPr/>
            </p:nvSpPr>
            <p:spPr>
              <a:xfrm rot="10800000">
                <a:off x="-3091593" y="-453301"/>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rot="10800000">
                <a:off x="-2488881" y="58715"/>
                <a:ext cx="6303378" cy="1490426"/>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rot="10800000">
                <a:off x="-2860727" y="-1484262"/>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rot="10800000">
                <a:off x="-1953114" y="264887"/>
                <a:ext cx="4762126" cy="1309020"/>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rot="10800000">
                <a:off x="-55114" y="833084"/>
                <a:ext cx="3182685" cy="7781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rot="10800000">
                <a:off x="2654352" y="663960"/>
                <a:ext cx="2054994" cy="401407"/>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rot="10800000">
                <a:off x="3113081" y="264887"/>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rot="10800000">
                <a:off x="3798841" y="59274"/>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rot="10800000">
                <a:off x="394353" y="672080"/>
                <a:ext cx="136695" cy="13669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rot="10800000">
                <a:off x="418079" y="695805"/>
                <a:ext cx="88660" cy="89244"/>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rot="10800000">
                <a:off x="2364747" y="600243"/>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rot="10800000">
                <a:off x="2389082" y="62399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rot="10800000">
                <a:off x="3119450" y="794286"/>
                <a:ext cx="96171" cy="96171"/>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rot="10800000">
                <a:off x="3137391" y="812226"/>
                <a:ext cx="60849" cy="60849"/>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rot="10800000">
                <a:off x="1773992" y="614732"/>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rot="10800000">
                <a:off x="1389967" y="30321"/>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rot="10800000">
                <a:off x="1117185" y="222029"/>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rot="10800000">
                <a:off x="1142662" y="248089"/>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rot="10800000">
                <a:off x="2750498" y="215660"/>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rot="10800000">
                <a:off x="3063828" y="215660"/>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rot="10800000">
                <a:off x="3750755" y="10630"/>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rot="10800000">
                <a:off x="4206008" y="458930"/>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rot="10800000">
                <a:off x="1527829" y="631531"/>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rot="10800000">
                <a:off x="3486068" y="45314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rot="10800000">
                <a:off x="-539320" y="1055496"/>
                <a:ext cx="3040788" cy="9871"/>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rot="10800000">
                <a:off x="2486953" y="1023650"/>
                <a:ext cx="74171" cy="74146"/>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rot="10800000">
                <a:off x="-192368" y="1292955"/>
                <a:ext cx="280927" cy="175519"/>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3"/>
            <p:cNvSpPr/>
            <p:nvPr/>
          </p:nvSpPr>
          <p:spPr>
            <a:xfrm rot="10800000">
              <a:off x="4766122" y="487397"/>
              <a:ext cx="50803" cy="50803"/>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3"/>
          <p:cNvGrpSpPr/>
          <p:nvPr/>
        </p:nvGrpSpPr>
        <p:grpSpPr>
          <a:xfrm>
            <a:off x="296418" y="4572778"/>
            <a:ext cx="2668622" cy="250644"/>
            <a:chOff x="5926468" y="4708190"/>
            <a:chExt cx="2668622" cy="250644"/>
          </a:xfrm>
        </p:grpSpPr>
        <p:sp>
          <p:nvSpPr>
            <p:cNvPr id="203" name="Google Shape;203;p3"/>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3"/>
          <p:cNvSpPr txBox="1"/>
          <p:nvPr>
            <p:ph type="title"/>
          </p:nvPr>
        </p:nvSpPr>
        <p:spPr>
          <a:xfrm>
            <a:off x="720000" y="1581275"/>
            <a:ext cx="3509700" cy="633000"/>
          </a:xfrm>
          <a:prstGeom prst="rect">
            <a:avLst/>
          </a:prstGeom>
        </p:spPr>
        <p:txBody>
          <a:bodyPr anchorCtr="0" anchor="ctr" bIns="0" lIns="0" spcFirstLastPara="1" rIns="0" wrap="square" tIns="0">
            <a:noAutofit/>
          </a:bodyPr>
          <a:lstStyle>
            <a:lvl1pPr lvl="0" algn="l">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1" name="Google Shape;221;p3"/>
          <p:cNvSpPr txBox="1"/>
          <p:nvPr>
            <p:ph idx="1" type="subTitle"/>
          </p:nvPr>
        </p:nvSpPr>
        <p:spPr>
          <a:xfrm>
            <a:off x="720000" y="2616563"/>
            <a:ext cx="3509700" cy="1389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2" name="Google Shape;222;p3"/>
          <p:cNvSpPr/>
          <p:nvPr/>
        </p:nvSpPr>
        <p:spPr>
          <a:xfrm>
            <a:off x="4410200" y="570713"/>
            <a:ext cx="4659902" cy="4002069"/>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1846" name="Shape 184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3"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4"/>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3" name="Google Shape;273;p4"/>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lvl1pPr indent="-330200" lvl="0" marL="457200">
              <a:lnSpc>
                <a:spcPct val="100000"/>
              </a:lnSpc>
              <a:spcBef>
                <a:spcPts val="0"/>
              </a:spcBef>
              <a:spcAft>
                <a:spcPts val="0"/>
              </a:spcAft>
              <a:buClr>
                <a:schemeClr val="dk2"/>
              </a:buClr>
              <a:buSzPts val="1600"/>
              <a:buChar char="●"/>
              <a:defRPr sz="1200"/>
            </a:lvl1pPr>
            <a:lvl2pPr indent="-330200" lvl="1" marL="914400">
              <a:spcBef>
                <a:spcPts val="1600"/>
              </a:spcBef>
              <a:spcAft>
                <a:spcPts val="0"/>
              </a:spcAft>
              <a:buSzPts val="1600"/>
              <a:buChar char="○"/>
              <a:defRPr/>
            </a:lvl2pPr>
            <a:lvl3pPr indent="-330200" lvl="2" marL="1371600">
              <a:spcBef>
                <a:spcPts val="1600"/>
              </a:spcBef>
              <a:spcAft>
                <a:spcPts val="0"/>
              </a:spcAft>
              <a:buSzPts val="1600"/>
              <a:buChar char="■"/>
              <a:defRPr/>
            </a:lvl3pPr>
            <a:lvl4pPr indent="-330200" lvl="3" marL="1828800">
              <a:spcBef>
                <a:spcPts val="1600"/>
              </a:spcBef>
              <a:spcAft>
                <a:spcPts val="0"/>
              </a:spcAft>
              <a:buSzPts val="1600"/>
              <a:buChar char="●"/>
              <a:defRPr/>
            </a:lvl4pPr>
            <a:lvl5pPr indent="-330200" lvl="4" marL="2286000">
              <a:spcBef>
                <a:spcPts val="1600"/>
              </a:spcBef>
              <a:spcAft>
                <a:spcPts val="0"/>
              </a:spcAft>
              <a:buSzPts val="1600"/>
              <a:buChar char="○"/>
              <a:defRPr/>
            </a:lvl5pPr>
            <a:lvl6pPr indent="-330200" lvl="5" marL="2743200">
              <a:spcBef>
                <a:spcPts val="1600"/>
              </a:spcBef>
              <a:spcAft>
                <a:spcPts val="0"/>
              </a:spcAft>
              <a:buSzPts val="1600"/>
              <a:buChar char="■"/>
              <a:defRPr/>
            </a:lvl6pPr>
            <a:lvl7pPr indent="-330200" lvl="6" marL="3200400">
              <a:spcBef>
                <a:spcPts val="1600"/>
              </a:spcBef>
              <a:spcAft>
                <a:spcPts val="0"/>
              </a:spcAft>
              <a:buSzPts val="1600"/>
              <a:buChar char="●"/>
              <a:defRPr/>
            </a:lvl7pPr>
            <a:lvl8pPr indent="-330200" lvl="7" marL="3657600">
              <a:spcBef>
                <a:spcPts val="1600"/>
              </a:spcBef>
              <a:spcAft>
                <a:spcPts val="0"/>
              </a:spcAft>
              <a:buSzPts val="1600"/>
              <a:buChar char="○"/>
              <a:defRPr/>
            </a:lvl8pPr>
            <a:lvl9pPr indent="-330200" lvl="8" marL="4114800">
              <a:spcBef>
                <a:spcPts val="1600"/>
              </a:spcBef>
              <a:spcAft>
                <a:spcPts val="160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4" name="Shape 274"/>
        <p:cNvGrpSpPr/>
        <p:nvPr/>
      </p:nvGrpSpPr>
      <p:grpSpPr>
        <a:xfrm>
          <a:off x="0" y="0"/>
          <a:ext cx="0" cy="0"/>
          <a:chOff x="0" y="0"/>
          <a:chExt cx="0" cy="0"/>
        </a:xfrm>
      </p:grpSpPr>
      <p:grpSp>
        <p:nvGrpSpPr>
          <p:cNvPr id="275" name="Google Shape;275;p5"/>
          <p:cNvGrpSpPr/>
          <p:nvPr/>
        </p:nvGrpSpPr>
        <p:grpSpPr>
          <a:xfrm flipH="1">
            <a:off x="-741540" y="-2483486"/>
            <a:ext cx="7884219" cy="3433770"/>
            <a:chOff x="24125" y="294775"/>
            <a:chExt cx="7767703" cy="3383025"/>
          </a:xfrm>
        </p:grpSpPr>
        <p:sp>
          <p:nvSpPr>
            <p:cNvPr id="276" name="Google Shape;276;p5"/>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5"/>
          <p:cNvGrpSpPr/>
          <p:nvPr/>
        </p:nvGrpSpPr>
        <p:grpSpPr>
          <a:xfrm>
            <a:off x="8757750" y="2728975"/>
            <a:ext cx="1552150" cy="3475150"/>
            <a:chOff x="327125" y="2375600"/>
            <a:chExt cx="1552150" cy="3475150"/>
          </a:xfrm>
        </p:grpSpPr>
        <p:sp>
          <p:nvSpPr>
            <p:cNvPr id="371" name="Google Shape;371;p5"/>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5"/>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3" name="Google Shape;393;p5"/>
          <p:cNvSpPr txBox="1"/>
          <p:nvPr>
            <p:ph idx="1" type="subTitle"/>
          </p:nvPr>
        </p:nvSpPr>
        <p:spPr>
          <a:xfrm>
            <a:off x="1216375" y="3517675"/>
            <a:ext cx="2693700" cy="105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4" name="Google Shape;394;p5"/>
          <p:cNvSpPr txBox="1"/>
          <p:nvPr>
            <p:ph idx="2" type="subTitle"/>
          </p:nvPr>
        </p:nvSpPr>
        <p:spPr>
          <a:xfrm>
            <a:off x="5234100" y="3517675"/>
            <a:ext cx="2693700" cy="105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5" name="Google Shape;395;p5"/>
          <p:cNvSpPr txBox="1"/>
          <p:nvPr>
            <p:ph idx="3" type="title"/>
          </p:nvPr>
        </p:nvSpPr>
        <p:spPr>
          <a:xfrm>
            <a:off x="1216350" y="2984775"/>
            <a:ext cx="2693700" cy="3534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96" name="Google Shape;396;p5"/>
          <p:cNvSpPr txBox="1"/>
          <p:nvPr>
            <p:ph idx="4" type="title"/>
          </p:nvPr>
        </p:nvSpPr>
        <p:spPr>
          <a:xfrm>
            <a:off x="5234100" y="2984775"/>
            <a:ext cx="2693700" cy="3534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7" name="Shape 397"/>
        <p:cNvGrpSpPr/>
        <p:nvPr/>
      </p:nvGrpSpPr>
      <p:grpSpPr>
        <a:xfrm>
          <a:off x="0" y="0"/>
          <a:ext cx="0" cy="0"/>
          <a:chOff x="0" y="0"/>
          <a:chExt cx="0" cy="0"/>
        </a:xfrm>
      </p:grpSpPr>
      <p:grpSp>
        <p:nvGrpSpPr>
          <p:cNvPr id="398" name="Google Shape;398;p6"/>
          <p:cNvGrpSpPr/>
          <p:nvPr/>
        </p:nvGrpSpPr>
        <p:grpSpPr>
          <a:xfrm>
            <a:off x="3139285" y="-1283134"/>
            <a:ext cx="7944547" cy="2608119"/>
            <a:chOff x="3748885" y="-758409"/>
            <a:chExt cx="7944547" cy="2608119"/>
          </a:xfrm>
        </p:grpSpPr>
        <p:sp>
          <p:nvSpPr>
            <p:cNvPr id="399" name="Google Shape;399;p6"/>
            <p:cNvSpPr/>
            <p:nvPr/>
          </p:nvSpPr>
          <p:spPr>
            <a:xfrm>
              <a:off x="6227221" y="-64663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6"/>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6"/>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
            <p:cNvSpPr/>
            <p:nvPr/>
          </p:nvSpPr>
          <p:spPr>
            <a:xfrm>
              <a:off x="9826894" y="171298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6"/>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6"/>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
            <p:cNvSpPr/>
            <p:nvPr/>
          </p:nvSpPr>
          <p:spPr>
            <a:xfrm>
              <a:off x="6124123" y="-68601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6"/>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444" name="Google Shape;444;p6"/>
          <p:cNvGrpSpPr/>
          <p:nvPr/>
        </p:nvGrpSpPr>
        <p:grpSpPr>
          <a:xfrm flipH="1">
            <a:off x="-1056675" y="3555950"/>
            <a:ext cx="1552150" cy="3475150"/>
            <a:chOff x="327125" y="2375600"/>
            <a:chExt cx="1552150" cy="3475150"/>
          </a:xfrm>
        </p:grpSpPr>
        <p:sp>
          <p:nvSpPr>
            <p:cNvPr id="445" name="Google Shape;445;p6"/>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6"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rect b="b" l="l" r="r" t="t"/>
              <a:pathLst>
                <a:path extrusionOk="0" fill="none" h="43392" w="1">
                  <a:moveTo>
                    <a:pt x="0" y="43391"/>
                  </a:moveTo>
                  <a:lnTo>
                    <a:pt x="0" y="0"/>
                  </a:lnTo>
                </a:path>
              </a:pathLst>
            </a:custGeom>
            <a:solidFill>
              <a:schemeClr val="accent1"/>
            </a:solidFill>
            <a:ln cap="flat" cmpd="sng" w="190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7"/>
            <p:cNvSpPr/>
            <p:nvPr/>
          </p:nvSpPr>
          <p:spPr>
            <a:xfrm>
              <a:off x="4289175" y="3929550"/>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7"/>
          <p:cNvSpPr txBox="1"/>
          <p:nvPr>
            <p:ph type="title"/>
          </p:nvPr>
        </p:nvSpPr>
        <p:spPr>
          <a:xfrm>
            <a:off x="4914300" y="1600200"/>
            <a:ext cx="3509700" cy="587100"/>
          </a:xfrm>
          <a:prstGeom prst="rect">
            <a:avLst/>
          </a:prstGeom>
        </p:spPr>
        <p:txBody>
          <a:bodyPr anchorCtr="0" anchor="ctr" bIns="0" lIns="0" spcFirstLastPara="1" rIns="0" wrap="square" tIns="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71" name="Google Shape;471;p7"/>
          <p:cNvSpPr txBox="1"/>
          <p:nvPr>
            <p:ph idx="1" type="subTitle"/>
          </p:nvPr>
        </p:nvSpPr>
        <p:spPr>
          <a:xfrm>
            <a:off x="4914175" y="2571750"/>
            <a:ext cx="3509700" cy="14934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7"/>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7"/>
            <p:cNvSpPr/>
            <p:nvPr/>
          </p:nvSpPr>
          <p:spPr>
            <a:xfrm>
              <a:off x="1114412" y="3017876"/>
              <a:ext cx="230477" cy="296"/>
            </a:xfrm>
            <a:custGeom>
              <a:rect b="b" l="l" r="r" t="t"/>
              <a:pathLst>
                <a:path extrusionOk="0" fill="none" h="1" w="778">
                  <a:moveTo>
                    <a:pt x="778"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7"/>
            <p:cNvSpPr/>
            <p:nvPr/>
          </p:nvSpPr>
          <p:spPr>
            <a:xfrm>
              <a:off x="1144037" y="2439021"/>
              <a:ext cx="200852" cy="296"/>
            </a:xfrm>
            <a:custGeom>
              <a:rect b="b" l="l" r="r" t="t"/>
              <a:pathLst>
                <a:path extrusionOk="0" fill="none" h="1" w="678">
                  <a:moveTo>
                    <a:pt x="678"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7"/>
            <p:cNvSpPr/>
            <p:nvPr/>
          </p:nvSpPr>
          <p:spPr>
            <a:xfrm>
              <a:off x="1032650" y="2025910"/>
              <a:ext cx="312240" cy="296"/>
            </a:xfrm>
            <a:custGeom>
              <a:rect b="b" l="l" r="r" t="t"/>
              <a:pathLst>
                <a:path extrusionOk="0" fill="none" h="1" w="1054">
                  <a:moveTo>
                    <a:pt x="1054"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rect b="b" l="l" r="r" t="t"/>
              <a:pathLst>
                <a:path extrusionOk="0" fill="none" h="93767" w="4498">
                  <a:moveTo>
                    <a:pt x="4497" y="93766"/>
                  </a:moveTo>
                  <a:lnTo>
                    <a:pt x="4497" y="50855"/>
                  </a:lnTo>
                  <a:lnTo>
                    <a:pt x="1" y="46358"/>
                  </a:lnTo>
                  <a:lnTo>
                    <a:pt x="1" y="0"/>
                  </a:lnTo>
                </a:path>
              </a:pathLst>
            </a:custGeom>
            <a:noFill/>
            <a:ln cap="flat" cmpd="sng" w="13125">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7"/>
            <p:cNvSpPr/>
            <p:nvPr/>
          </p:nvSpPr>
          <p:spPr>
            <a:xfrm rot="5400000">
              <a:off x="949513" y="2537563"/>
              <a:ext cx="192900" cy="374375"/>
            </a:xfrm>
            <a:custGeom>
              <a:rect b="b" l="l" r="r" t="t"/>
              <a:pathLst>
                <a:path extrusionOk="0" fill="none" h="14975" w="7716">
                  <a:moveTo>
                    <a:pt x="1" y="14974"/>
                  </a:moveTo>
                  <a:lnTo>
                    <a:pt x="7716" y="7259"/>
                  </a:lnTo>
                  <a:lnTo>
                    <a:pt x="7716" y="1"/>
                  </a:lnTo>
                </a:path>
              </a:pathLst>
            </a:custGeom>
            <a:noFill/>
            <a:ln cap="flat" cmpd="sng" w="1905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7"/>
            <p:cNvSpPr/>
            <p:nvPr/>
          </p:nvSpPr>
          <p:spPr>
            <a:xfrm rot="5400000">
              <a:off x="1194225" y="27834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7"/>
            <p:cNvSpPr/>
            <p:nvPr/>
          </p:nvSpPr>
          <p:spPr>
            <a:xfrm rot="5400000">
              <a:off x="947950" y="25899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7"/>
          <p:cNvGrpSpPr/>
          <p:nvPr/>
        </p:nvGrpSpPr>
        <p:grpSpPr>
          <a:xfrm>
            <a:off x="913631" y="-758409"/>
            <a:ext cx="10779673" cy="2852929"/>
            <a:chOff x="913631" y="-758409"/>
            <a:chExt cx="10779673" cy="2852929"/>
          </a:xfrm>
        </p:grpSpPr>
        <p:sp>
          <p:nvSpPr>
            <p:cNvPr id="484" name="Google Shape;484;p7"/>
            <p:cNvSpPr/>
            <p:nvPr/>
          </p:nvSpPr>
          <p:spPr>
            <a:xfrm>
              <a:off x="6227221" y="-646632"/>
              <a:ext cx="5466083"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7"/>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7"/>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7"/>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7"/>
            <p:cNvSpPr/>
            <p:nvPr/>
          </p:nvSpPr>
          <p:spPr>
            <a:xfrm>
              <a:off x="3886708" y="34319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7"/>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7"/>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7"/>
            <p:cNvSpPr/>
            <p:nvPr/>
          </p:nvSpPr>
          <p:spPr>
            <a:xfrm>
              <a:off x="9826894" y="1712989"/>
              <a:ext cx="136721" cy="13672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7"/>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7"/>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7"/>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
            <p:cNvSpPr/>
            <p:nvPr/>
          </p:nvSpPr>
          <p:spPr>
            <a:xfrm>
              <a:off x="7339839" y="74051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7"/>
            <p:cNvSpPr/>
            <p:nvPr/>
          </p:nvSpPr>
          <p:spPr>
            <a:xfrm>
              <a:off x="7363590" y="764268"/>
              <a:ext cx="89218" cy="89218"/>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
            <p:cNvSpPr/>
            <p:nvPr/>
          </p:nvSpPr>
          <p:spPr>
            <a:xfrm>
              <a:off x="6124123" y="-686014"/>
              <a:ext cx="88635" cy="89218"/>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7"/>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7"/>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7"/>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7"/>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7"/>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7"/>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9" name="Google Shape;529;p7"/>
            <p:cNvCxnSpPr/>
            <p:nvPr/>
          </p:nvCxnSpPr>
          <p:spPr>
            <a:xfrm rot="10800000">
              <a:off x="1697950" y="877825"/>
              <a:ext cx="2233200" cy="0"/>
            </a:xfrm>
            <a:prstGeom prst="straightConnector1">
              <a:avLst/>
            </a:prstGeom>
            <a:noFill/>
            <a:ln cap="flat" cmpd="sng" w="19050">
              <a:solidFill>
                <a:schemeClr val="accent2"/>
              </a:solidFill>
              <a:prstDash val="solid"/>
              <a:round/>
              <a:headEnd len="med" w="med" type="oval"/>
              <a:tailEnd len="med" w="med" type="none"/>
            </a:ln>
          </p:spPr>
        </p:cxnSp>
        <p:sp>
          <p:nvSpPr>
            <p:cNvPr id="530" name="Google Shape;530;p7"/>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7"/>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2" name="Google Shape;532;p7"/>
            <p:cNvGrpSpPr/>
            <p:nvPr/>
          </p:nvGrpSpPr>
          <p:grpSpPr>
            <a:xfrm flipH="1" rot="-5400000">
              <a:off x="266770" y="647027"/>
              <a:ext cx="2094354" cy="800631"/>
              <a:chOff x="5593937" y="1366150"/>
              <a:chExt cx="1612903" cy="622575"/>
            </a:xfrm>
          </p:grpSpPr>
          <p:sp>
            <p:nvSpPr>
              <p:cNvPr id="533" name="Google Shape;533;p7"/>
              <p:cNvSpPr/>
              <p:nvPr/>
            </p:nvSpPr>
            <p:spPr>
              <a:xfrm>
                <a:off x="5593937"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
              <p:cNvSpPr/>
              <p:nvPr/>
            </p:nvSpPr>
            <p:spPr>
              <a:xfrm>
                <a:off x="7100690"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5" name="Google Shape;535;p7"/>
          <p:cNvSpPr/>
          <p:nvPr/>
        </p:nvSpPr>
        <p:spPr>
          <a:xfrm flipH="1" rot="10800000">
            <a:off x="-3890200" y="634939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
            <p:cNvSpPr/>
            <p:nvPr/>
          </p:nvSpPr>
          <p:spPr>
            <a:xfrm>
              <a:off x="3839318"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
            <p:cNvSpPr/>
            <p:nvPr/>
          </p:nvSpPr>
          <p:spPr>
            <a:xfrm>
              <a:off x="3984595"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7"/>
            <p:cNvSpPr/>
            <p:nvPr/>
          </p:nvSpPr>
          <p:spPr>
            <a:xfrm>
              <a:off x="4132955"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
            <p:cNvSpPr/>
            <p:nvPr/>
          </p:nvSpPr>
          <p:spPr>
            <a:xfrm>
              <a:off x="427823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
            <p:cNvSpPr/>
            <p:nvPr/>
          </p:nvSpPr>
          <p:spPr>
            <a:xfrm>
              <a:off x="4426592"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43" name="Shape 543"/>
        <p:cNvGrpSpPr/>
        <p:nvPr/>
      </p:nvGrpSpPr>
      <p:grpSpPr>
        <a:xfrm>
          <a:off x="0" y="0"/>
          <a:ext cx="0" cy="0"/>
          <a:chOff x="0" y="0"/>
          <a:chExt cx="0" cy="0"/>
        </a:xfrm>
      </p:grpSpPr>
      <p:sp>
        <p:nvSpPr>
          <p:cNvPr id="544" name="Google Shape;544;p8"/>
          <p:cNvSpPr/>
          <p:nvPr/>
        </p:nvSpPr>
        <p:spPr>
          <a:xfrm>
            <a:off x="905550" y="1320600"/>
            <a:ext cx="7332900" cy="2502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txBox="1"/>
          <p:nvPr>
            <p:ph type="title"/>
          </p:nvPr>
        </p:nvSpPr>
        <p:spPr>
          <a:xfrm>
            <a:off x="1763250" y="1849800"/>
            <a:ext cx="5617500" cy="1443900"/>
          </a:xfrm>
          <a:prstGeom prst="rect">
            <a:avLst/>
          </a:prstGeom>
        </p:spPr>
        <p:txBody>
          <a:bodyPr anchorCtr="0" anchor="ctr" bIns="0" lIns="0" spcFirstLastPara="1" rIns="0" wrap="square" tIns="0">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6" name="Shape 546"/>
        <p:cNvGrpSpPr/>
        <p:nvPr/>
      </p:nvGrpSpPr>
      <p:grpSpPr>
        <a:xfrm>
          <a:off x="0" y="0"/>
          <a:ext cx="0" cy="0"/>
          <a:chOff x="0" y="0"/>
          <a:chExt cx="0" cy="0"/>
        </a:xfrm>
      </p:grpSpPr>
      <p:grpSp>
        <p:nvGrpSpPr>
          <p:cNvPr id="547" name="Google Shape;547;p9"/>
          <p:cNvGrpSpPr/>
          <p:nvPr/>
        </p:nvGrpSpPr>
        <p:grpSpPr>
          <a:xfrm flipH="1">
            <a:off x="-271725" y="-1955550"/>
            <a:ext cx="7767703" cy="3383025"/>
            <a:chOff x="24125" y="294775"/>
            <a:chExt cx="7767703" cy="3383025"/>
          </a:xfrm>
        </p:grpSpPr>
        <p:sp>
          <p:nvSpPr>
            <p:cNvPr id="548" name="Google Shape;548;p9"/>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9"/>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9"/>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9"/>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9"/>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9"/>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9"/>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9"/>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9"/>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9"/>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9"/>
          <p:cNvGrpSpPr/>
          <p:nvPr/>
        </p:nvGrpSpPr>
        <p:grpSpPr>
          <a:xfrm>
            <a:off x="-64791" y="3334954"/>
            <a:ext cx="2438787" cy="1857515"/>
            <a:chOff x="-64791" y="3334954"/>
            <a:chExt cx="2438787" cy="1857515"/>
          </a:xfrm>
        </p:grpSpPr>
        <p:sp>
          <p:nvSpPr>
            <p:cNvPr id="643" name="Google Shape;643;p9"/>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9"/>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9"/>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9"/>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9"/>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9"/>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9"/>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9"/>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9"/>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4" name="Google Shape;664;p9"/>
            <p:cNvCxnSpPr/>
            <p:nvPr/>
          </p:nvCxnSpPr>
          <p:spPr>
            <a:xfrm rot="10800000">
              <a:off x="432450" y="3536025"/>
              <a:ext cx="0" cy="764700"/>
            </a:xfrm>
            <a:prstGeom prst="straightConnector1">
              <a:avLst/>
            </a:prstGeom>
            <a:noFill/>
            <a:ln cap="flat" cmpd="sng" w="19050">
              <a:solidFill>
                <a:schemeClr val="accent2"/>
              </a:solidFill>
              <a:prstDash val="solid"/>
              <a:round/>
              <a:headEnd len="med" w="med" type="none"/>
              <a:tailEnd len="med" w="med" type="none"/>
            </a:ln>
          </p:spPr>
        </p:cxnSp>
        <p:sp>
          <p:nvSpPr>
            <p:cNvPr id="665" name="Google Shape;665;p9"/>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9"/>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9"/>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9"/>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9"/>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9"/>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9"/>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9"/>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9"/>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9"/>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9"/>
            <p:cNvCxnSpPr/>
            <p:nvPr/>
          </p:nvCxnSpPr>
          <p:spPr>
            <a:xfrm>
              <a:off x="809451" y="4631704"/>
              <a:ext cx="1366200" cy="0"/>
            </a:xfrm>
            <a:prstGeom prst="straightConnector1">
              <a:avLst/>
            </a:prstGeom>
            <a:noFill/>
            <a:ln cap="flat" cmpd="sng" w="19050">
              <a:solidFill>
                <a:schemeClr val="accent2"/>
              </a:solidFill>
              <a:prstDash val="solid"/>
              <a:round/>
              <a:headEnd len="med" w="med" type="none"/>
              <a:tailEnd len="med" w="med" type="none"/>
            </a:ln>
          </p:spPr>
        </p:cxnSp>
      </p:grpSp>
      <p:grpSp>
        <p:nvGrpSpPr>
          <p:cNvPr id="676" name="Google Shape;676;p9"/>
          <p:cNvGrpSpPr/>
          <p:nvPr/>
        </p:nvGrpSpPr>
        <p:grpSpPr>
          <a:xfrm>
            <a:off x="5266248" y="4568869"/>
            <a:ext cx="3157758" cy="296582"/>
            <a:chOff x="5266248" y="4230494"/>
            <a:chExt cx="3157758" cy="296582"/>
          </a:xfrm>
        </p:grpSpPr>
        <p:sp>
          <p:nvSpPr>
            <p:cNvPr id="677" name="Google Shape;677;p9"/>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9"/>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9"/>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9"/>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9"/>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9"/>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9"/>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9"/>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9"/>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9"/>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9"/>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9"/>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9"/>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9"/>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9"/>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9"/>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9"/>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 name="Google Shape;694;p9"/>
          <p:cNvGrpSpPr/>
          <p:nvPr/>
        </p:nvGrpSpPr>
        <p:grpSpPr>
          <a:xfrm>
            <a:off x="7723214" y="1254245"/>
            <a:ext cx="1068186" cy="967252"/>
            <a:chOff x="7723214" y="1254245"/>
            <a:chExt cx="1068186" cy="967252"/>
          </a:xfrm>
        </p:grpSpPr>
        <p:grpSp>
          <p:nvGrpSpPr>
            <p:cNvPr id="695" name="Google Shape;695;p9"/>
            <p:cNvGrpSpPr/>
            <p:nvPr/>
          </p:nvGrpSpPr>
          <p:grpSpPr>
            <a:xfrm>
              <a:off x="7883587" y="1867634"/>
              <a:ext cx="352280" cy="353863"/>
              <a:chOff x="1448125" y="1450525"/>
              <a:chExt cx="133500" cy="134100"/>
            </a:xfrm>
          </p:grpSpPr>
          <p:sp>
            <p:nvSpPr>
              <p:cNvPr id="696" name="Google Shape;696;p9"/>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9"/>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8" name="Google Shape;698;p9"/>
            <p:cNvGrpSpPr/>
            <p:nvPr/>
          </p:nvGrpSpPr>
          <p:grpSpPr>
            <a:xfrm>
              <a:off x="8239099" y="1536926"/>
              <a:ext cx="552301" cy="552301"/>
              <a:chOff x="1582850" y="1325200"/>
              <a:chExt cx="209300" cy="209300"/>
            </a:xfrm>
          </p:grpSpPr>
          <p:sp>
            <p:nvSpPr>
              <p:cNvPr id="699" name="Google Shape;699;p9"/>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9"/>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9"/>
            <p:cNvGrpSpPr/>
            <p:nvPr/>
          </p:nvGrpSpPr>
          <p:grpSpPr>
            <a:xfrm>
              <a:off x="7723214" y="1254245"/>
              <a:ext cx="552301" cy="552301"/>
              <a:chOff x="1387350" y="1218075"/>
              <a:chExt cx="209300" cy="209300"/>
            </a:xfrm>
          </p:grpSpPr>
          <p:sp>
            <p:nvSpPr>
              <p:cNvPr id="704" name="Google Shape;704;p9"/>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08" name="Google Shape;708;p9"/>
          <p:cNvSpPr txBox="1"/>
          <p:nvPr>
            <p:ph type="title"/>
          </p:nvPr>
        </p:nvSpPr>
        <p:spPr>
          <a:xfrm>
            <a:off x="2549400" y="2221500"/>
            <a:ext cx="4045200" cy="754800"/>
          </a:xfrm>
          <a:prstGeom prst="rect">
            <a:avLst/>
          </a:prstGeom>
        </p:spPr>
        <p:txBody>
          <a:bodyPr anchorCtr="0" anchor="ctr" bIns="0" lIns="0" spcFirstLastPara="1" rIns="0" wrap="square" tIns="0">
            <a:noAutofit/>
          </a:bodyPr>
          <a:lstStyle>
            <a:lvl1pPr lvl="0" algn="ctr">
              <a:spcBef>
                <a:spcPts val="0"/>
              </a:spcBef>
              <a:spcAft>
                <a:spcPts val="0"/>
              </a:spcAft>
              <a:buSzPts val="4200"/>
              <a:buNone/>
              <a:defRPr sz="4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09" name="Google Shape;709;p9"/>
          <p:cNvSpPr txBox="1"/>
          <p:nvPr>
            <p:ph idx="1" type="subTitle"/>
          </p:nvPr>
        </p:nvSpPr>
        <p:spPr>
          <a:xfrm>
            <a:off x="2549400" y="3230175"/>
            <a:ext cx="4045200" cy="700500"/>
          </a:xfrm>
          <a:prstGeom prst="rect">
            <a:avLst/>
          </a:prstGeom>
        </p:spPr>
        <p:txBody>
          <a:bodyPr anchorCtr="0" anchor="t" bIns="0" lIns="0" spcFirstLastPara="1" rIns="0" wrap="square" tIns="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10" name="Google Shape;710;p9"/>
          <p:cNvSpPr txBox="1"/>
          <p:nvPr>
            <p:ph hasCustomPrompt="1" idx="2" type="title"/>
          </p:nvPr>
        </p:nvSpPr>
        <p:spPr>
          <a:xfrm>
            <a:off x="3647325" y="1212825"/>
            <a:ext cx="1926600" cy="7548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sz="72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1" name="Shape 711"/>
        <p:cNvGrpSpPr/>
        <p:nvPr/>
      </p:nvGrpSpPr>
      <p:grpSpPr>
        <a:xfrm>
          <a:off x="0" y="0"/>
          <a:ext cx="0" cy="0"/>
          <a:chOff x="0" y="0"/>
          <a:chExt cx="0" cy="0"/>
        </a:xfrm>
      </p:grpSpPr>
      <p:grpSp>
        <p:nvGrpSpPr>
          <p:cNvPr id="712" name="Google Shape;712;p10"/>
          <p:cNvGrpSpPr/>
          <p:nvPr/>
        </p:nvGrpSpPr>
        <p:grpSpPr>
          <a:xfrm flipH="1">
            <a:off x="1510279" y="-831315"/>
            <a:ext cx="8377976" cy="1614718"/>
            <a:chOff x="-566246" y="-831315"/>
            <a:chExt cx="8377976" cy="1614718"/>
          </a:xfrm>
        </p:grpSpPr>
        <p:sp>
          <p:nvSpPr>
            <p:cNvPr id="713" name="Google Shape;713;p10"/>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0"/>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0"/>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0"/>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0"/>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0"/>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0"/>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0"/>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0"/>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0"/>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0"/>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0"/>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0"/>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0"/>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0"/>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0"/>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0"/>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0"/>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0"/>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0"/>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0"/>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0"/>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0"/>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0"/>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0"/>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0"/>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0"/>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0"/>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0"/>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2" name="Google Shape;742;p10"/>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43" name="Google Shape;743;p10"/>
          <p:cNvGrpSpPr/>
          <p:nvPr/>
        </p:nvGrpSpPr>
        <p:grpSpPr>
          <a:xfrm flipH="1" rot="5400000">
            <a:off x="-113625" y="3210625"/>
            <a:ext cx="536425" cy="3475150"/>
            <a:chOff x="327125" y="2375600"/>
            <a:chExt cx="536425" cy="3475150"/>
          </a:xfrm>
        </p:grpSpPr>
        <p:sp>
          <p:nvSpPr>
            <p:cNvPr id="744" name="Google Shape;744;p10"/>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0"/>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0"/>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0"/>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0"/>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0"/>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0"/>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0"/>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0"/>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0"/>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0"/>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0"/>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0"/>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p:txBody>
      </p:sp>
      <p:sp>
        <p:nvSpPr>
          <p:cNvPr id="7" name="Google Shape;7;p1"/>
          <p:cNvSpPr txBox="1"/>
          <p:nvPr>
            <p:ph idx="1" type="body"/>
          </p:nvPr>
        </p:nvSpPr>
        <p:spPr>
          <a:xfrm>
            <a:off x="720000" y="1617575"/>
            <a:ext cx="7704000" cy="2951400"/>
          </a:xfrm>
          <a:prstGeom prst="rect">
            <a:avLst/>
          </a:prstGeom>
          <a:noFill/>
          <a:ln>
            <a:noFill/>
          </a:ln>
        </p:spPr>
        <p:txBody>
          <a:bodyPr anchorCtr="0" anchor="t" bIns="0" lIns="0" spcFirstLastPara="1" rIns="0" wrap="square" tIns="0">
            <a:noAutofit/>
          </a:bodyPr>
          <a:lstStyle>
            <a:lvl1pPr indent="-330200" lvl="0" marL="457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indent="-330200" lvl="1" marL="9144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indent="-330200" lvl="2" marL="13716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indent="-330200" lvl="3" marL="18288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indent="-330200" lvl="4" marL="22860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indent="-330200" lvl="5" marL="2743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indent="-330200" lvl="6" marL="32004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indent="-330200" lvl="7" marL="36576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indent="-330200" lvl="8" marL="41148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0" name="Shape 1850"/>
        <p:cNvGrpSpPr/>
        <p:nvPr/>
      </p:nvGrpSpPr>
      <p:grpSpPr>
        <a:xfrm>
          <a:off x="0" y="0"/>
          <a:ext cx="0" cy="0"/>
          <a:chOff x="0" y="0"/>
          <a:chExt cx="0" cy="0"/>
        </a:xfrm>
      </p:grpSpPr>
      <p:sp>
        <p:nvSpPr>
          <p:cNvPr id="1851" name="Google Shape;1851;p22"/>
          <p:cNvSpPr txBox="1"/>
          <p:nvPr>
            <p:ph type="ctrTitle"/>
          </p:nvPr>
        </p:nvSpPr>
        <p:spPr>
          <a:xfrm>
            <a:off x="1009200" y="0"/>
            <a:ext cx="7047000" cy="3036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3500">
                <a:solidFill>
                  <a:schemeClr val="dk2"/>
                </a:solidFill>
              </a:rPr>
              <a:t>Problema clásico en la sincronización de procesos: BARBERO DORMILÓN</a:t>
            </a:r>
            <a:endParaRPr sz="3500">
              <a:solidFill>
                <a:schemeClr val="dk2"/>
              </a:solidFill>
            </a:endParaRPr>
          </a:p>
        </p:txBody>
      </p:sp>
      <p:sp>
        <p:nvSpPr>
          <p:cNvPr id="1852" name="Google Shape;1852;p22"/>
          <p:cNvSpPr txBox="1"/>
          <p:nvPr>
            <p:ph idx="1" type="subTitle"/>
          </p:nvPr>
        </p:nvSpPr>
        <p:spPr>
          <a:xfrm>
            <a:off x="1009200" y="2192372"/>
            <a:ext cx="7125600" cy="2286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000">
                <a:solidFill>
                  <a:schemeClr val="dk1"/>
                </a:solidFill>
              </a:rPr>
              <a:t>Integrantes:</a:t>
            </a:r>
            <a:endParaRPr sz="2000">
              <a:solidFill>
                <a:schemeClr val="dk1"/>
              </a:solidFill>
            </a:endParaRPr>
          </a:p>
          <a:p>
            <a:pPr indent="0" lvl="0" marL="0" rtl="0" algn="ctr">
              <a:spcBef>
                <a:spcPts val="0"/>
              </a:spcBef>
              <a:spcAft>
                <a:spcPts val="0"/>
              </a:spcAft>
              <a:buNone/>
            </a:pPr>
            <a:r>
              <a:rPr lang="en" sz="2000">
                <a:solidFill>
                  <a:schemeClr val="dk1"/>
                </a:solidFill>
              </a:rPr>
              <a:t>-Atalaya Ramirez, Wilker Edison  (19200067)</a:t>
            </a:r>
            <a:endParaRPr sz="2000">
              <a:solidFill>
                <a:schemeClr val="dk1"/>
              </a:solidFill>
            </a:endParaRPr>
          </a:p>
          <a:p>
            <a:pPr indent="0" lvl="0" marL="0" rtl="0" algn="ctr">
              <a:spcBef>
                <a:spcPts val="0"/>
              </a:spcBef>
              <a:spcAft>
                <a:spcPts val="0"/>
              </a:spcAft>
              <a:buNone/>
            </a:pPr>
            <a:r>
              <a:rPr lang="en" sz="2000">
                <a:solidFill>
                  <a:schemeClr val="dk1"/>
                </a:solidFill>
              </a:rPr>
              <a:t>-Pasache Lopera, Luiggi Stepp (19200092)</a:t>
            </a:r>
            <a:endParaRPr sz="2000">
              <a:solidFill>
                <a:schemeClr val="dk1"/>
              </a:solidFill>
            </a:endParaRPr>
          </a:p>
          <a:p>
            <a:pPr indent="0" lvl="0" marL="0" rtl="0" algn="ctr">
              <a:spcBef>
                <a:spcPts val="0"/>
              </a:spcBef>
              <a:spcAft>
                <a:spcPts val="0"/>
              </a:spcAft>
              <a:buNone/>
            </a:pPr>
            <a:r>
              <a:rPr lang="en" sz="2000">
                <a:solidFill>
                  <a:schemeClr val="dk1"/>
                </a:solidFill>
              </a:rPr>
              <a:t>-Perez Barreto, Javier Alí (19200304)</a:t>
            </a:r>
            <a:endParaRPr sz="2000">
              <a:solidFill>
                <a:schemeClr val="dk1"/>
              </a:solidFill>
            </a:endParaRPr>
          </a:p>
          <a:p>
            <a:pPr indent="0" lvl="0" marL="0" rtl="0" algn="ctr">
              <a:spcBef>
                <a:spcPts val="0"/>
              </a:spcBef>
              <a:spcAft>
                <a:spcPts val="0"/>
              </a:spcAft>
              <a:buNone/>
            </a:pPr>
            <a:r>
              <a:rPr lang="en">
                <a:solidFill>
                  <a:schemeClr val="dk1"/>
                </a:solidFill>
              </a:rPr>
              <a:t>-</a:t>
            </a:r>
            <a:endParaRPr>
              <a:solidFill>
                <a:schemeClr val="dk1"/>
              </a:solidFill>
            </a:endParaRPr>
          </a:p>
        </p:txBody>
      </p:sp>
      <p:grpSp>
        <p:nvGrpSpPr>
          <p:cNvPr id="1853" name="Google Shape;1853;p22"/>
          <p:cNvGrpSpPr/>
          <p:nvPr/>
        </p:nvGrpSpPr>
        <p:grpSpPr>
          <a:xfrm>
            <a:off x="-223784" y="-6"/>
            <a:ext cx="2284525" cy="985488"/>
            <a:chOff x="-223784" y="-6"/>
            <a:chExt cx="2284525" cy="985488"/>
          </a:xfrm>
        </p:grpSpPr>
        <p:sp>
          <p:nvSpPr>
            <p:cNvPr id="1854" name="Google Shape;1854;p22"/>
            <p:cNvSpPr/>
            <p:nvPr/>
          </p:nvSpPr>
          <p:spPr>
            <a:xfrm rot="5400000">
              <a:off x="751670" y="-653904"/>
              <a:ext cx="291159" cy="1770887"/>
            </a:xfrm>
            <a:custGeom>
              <a:rect b="b" l="l" r="r" t="t"/>
              <a:pathLst>
                <a:path extrusionOk="0" fill="none" h="20126" w="3309">
                  <a:moveTo>
                    <a:pt x="3309" y="20126"/>
                  </a:moveTo>
                  <a:lnTo>
                    <a:pt x="3309" y="10627"/>
                  </a:lnTo>
                  <a:lnTo>
                    <a:pt x="1" y="7293"/>
                  </a:ln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2"/>
            <p:cNvSpPr/>
            <p:nvPr/>
          </p:nvSpPr>
          <p:spPr>
            <a:xfrm rot="5400000">
              <a:off x="294064" y="-86060"/>
              <a:ext cx="88" cy="564632"/>
            </a:xfrm>
            <a:custGeom>
              <a:rect b="b" l="l" r="r" t="t"/>
              <a:pathLst>
                <a:path extrusionOk="0" fill="none" h="6417" w="1">
                  <a:moveTo>
                    <a:pt x="1" y="6416"/>
                  </a:move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2"/>
            <p:cNvSpPr/>
            <p:nvPr/>
          </p:nvSpPr>
          <p:spPr>
            <a:xfrm rot="5400000">
              <a:off x="575332" y="113545"/>
              <a:ext cx="167709" cy="165509"/>
            </a:xfrm>
            <a:custGeom>
              <a:rect b="b" l="l" r="r" t="t"/>
              <a:pathLst>
                <a:path extrusionOk="0" h="1881" w="1906">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2"/>
            <p:cNvSpPr/>
            <p:nvPr/>
          </p:nvSpPr>
          <p:spPr>
            <a:xfrm rot="5400000">
              <a:off x="873382" y="-351369"/>
              <a:ext cx="147899" cy="1895787"/>
            </a:xfrm>
            <a:custGeom>
              <a:rect b="b" l="l" r="r" t="t"/>
              <a:pathLst>
                <a:path extrusionOk="0" fill="none" h="21405" w="1681">
                  <a:moveTo>
                    <a:pt x="1" y="21405"/>
                  </a:moveTo>
                  <a:lnTo>
                    <a:pt x="1" y="5114"/>
                  </a:lnTo>
                  <a:lnTo>
                    <a:pt x="1680" y="3434"/>
                  </a:lnTo>
                  <a:lnTo>
                    <a:pt x="1680" y="1"/>
                  </a:lnTo>
                </a:path>
              </a:pathLst>
            </a:custGeom>
            <a:noFill/>
            <a:ln cap="rnd"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2"/>
            <p:cNvSpPr/>
            <p:nvPr/>
          </p:nvSpPr>
          <p:spPr>
            <a:xfrm rot="5400000">
              <a:off x="551408" y="-235203"/>
              <a:ext cx="361727" cy="1912111"/>
            </a:xfrm>
            <a:custGeom>
              <a:rect b="b" l="l" r="r" t="t"/>
              <a:pathLst>
                <a:path extrusionOk="0" fill="none" h="21731" w="4111">
                  <a:moveTo>
                    <a:pt x="0" y="21730"/>
                  </a:moveTo>
                  <a:lnTo>
                    <a:pt x="0" y="14562"/>
                  </a:lnTo>
                  <a:lnTo>
                    <a:pt x="4110" y="10427"/>
                  </a:lnTo>
                  <a:lnTo>
                    <a:pt x="4110" y="1"/>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2"/>
            <p:cNvSpPr/>
            <p:nvPr/>
          </p:nvSpPr>
          <p:spPr>
            <a:xfrm rot="5400000">
              <a:off x="1689436" y="818961"/>
              <a:ext cx="165421" cy="167621"/>
            </a:xfrm>
            <a:custGeom>
              <a:rect b="b" l="l" r="r" t="t"/>
              <a:pathLst>
                <a:path extrusionOk="0" h="1905" w="188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2"/>
            <p:cNvSpPr/>
            <p:nvPr/>
          </p:nvSpPr>
          <p:spPr>
            <a:xfrm rot="5400000">
              <a:off x="1894132" y="585435"/>
              <a:ext cx="167709" cy="165509"/>
            </a:xfrm>
            <a:custGeom>
              <a:rect b="b" l="l" r="r" t="t"/>
              <a:pathLst>
                <a:path extrusionOk="0" h="1881" w="1906">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2"/>
            <p:cNvSpPr/>
            <p:nvPr/>
          </p:nvSpPr>
          <p:spPr>
            <a:xfrm rot="5400000">
              <a:off x="1782751" y="-50"/>
              <a:ext cx="167621" cy="167709"/>
            </a:xfrm>
            <a:custGeom>
              <a:rect b="b" l="l" r="r" t="t"/>
              <a:pathLst>
                <a:path extrusionOk="0" h="1906" w="1905">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2" name="Google Shape;1862;p22"/>
          <p:cNvGrpSpPr/>
          <p:nvPr/>
        </p:nvGrpSpPr>
        <p:grpSpPr>
          <a:xfrm>
            <a:off x="5876365" y="118125"/>
            <a:ext cx="3316597" cy="2830576"/>
            <a:chOff x="5876365" y="118125"/>
            <a:chExt cx="3316597" cy="2830576"/>
          </a:xfrm>
        </p:grpSpPr>
        <p:sp>
          <p:nvSpPr>
            <p:cNvPr id="1863" name="Google Shape;1863;p22"/>
            <p:cNvSpPr/>
            <p:nvPr/>
          </p:nvSpPr>
          <p:spPr>
            <a:xfrm rot="10800000">
              <a:off x="9025253" y="996438"/>
              <a:ext cx="167709" cy="165509"/>
            </a:xfrm>
            <a:custGeom>
              <a:rect b="b" l="l" r="r" t="t"/>
              <a:pathLst>
                <a:path extrusionOk="0" h="1881" w="1906">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2"/>
            <p:cNvSpPr/>
            <p:nvPr/>
          </p:nvSpPr>
          <p:spPr>
            <a:xfrm>
              <a:off x="6008817" y="118125"/>
              <a:ext cx="3134824" cy="182018"/>
            </a:xfrm>
            <a:custGeom>
              <a:rect b="b" l="l" r="r" t="t"/>
              <a:pathLst>
                <a:path extrusionOk="0" fill="none" h="1480" w="25490">
                  <a:moveTo>
                    <a:pt x="1" y="1479"/>
                  </a:moveTo>
                  <a:lnTo>
                    <a:pt x="13710" y="1479"/>
                  </a:lnTo>
                  <a:lnTo>
                    <a:pt x="15164" y="0"/>
                  </a:lnTo>
                  <a:lnTo>
                    <a:pt x="25490" y="0"/>
                  </a:lnTo>
                </a:path>
              </a:pathLst>
            </a:custGeom>
            <a:noFill/>
            <a:ln cap="rnd"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2"/>
            <p:cNvSpPr/>
            <p:nvPr/>
          </p:nvSpPr>
          <p:spPr>
            <a:xfrm>
              <a:off x="5876365" y="182815"/>
              <a:ext cx="234282" cy="234409"/>
            </a:xfrm>
            <a:custGeom>
              <a:rect b="b" l="l" r="r" t="t"/>
              <a:pathLst>
                <a:path extrusionOk="0" h="1906" w="1905">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2"/>
            <p:cNvSpPr/>
            <p:nvPr/>
          </p:nvSpPr>
          <p:spPr>
            <a:xfrm rot="10800000">
              <a:off x="9109108" y="515661"/>
              <a:ext cx="88" cy="564632"/>
            </a:xfrm>
            <a:custGeom>
              <a:rect b="b" l="l" r="r" t="t"/>
              <a:pathLst>
                <a:path extrusionOk="0" fill="none" h="6417" w="1">
                  <a:moveTo>
                    <a:pt x="1" y="6416"/>
                  </a:move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2"/>
            <p:cNvSpPr/>
            <p:nvPr/>
          </p:nvSpPr>
          <p:spPr>
            <a:xfrm rot="10800000">
              <a:off x="8441048" y="515657"/>
              <a:ext cx="361727" cy="2369168"/>
            </a:xfrm>
            <a:custGeom>
              <a:rect b="b" l="l" r="r" t="t"/>
              <a:pathLst>
                <a:path extrusionOk="0" fill="none" h="21731" w="4111">
                  <a:moveTo>
                    <a:pt x="0" y="21730"/>
                  </a:moveTo>
                  <a:lnTo>
                    <a:pt x="0" y="14562"/>
                  </a:lnTo>
                  <a:lnTo>
                    <a:pt x="4110" y="10427"/>
                  </a:lnTo>
                  <a:lnTo>
                    <a:pt x="4110" y="1"/>
                  </a:lnTo>
                </a:path>
              </a:pathLst>
            </a:custGeom>
            <a:noFill/>
            <a:ln cap="rnd"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2"/>
            <p:cNvSpPr/>
            <p:nvPr/>
          </p:nvSpPr>
          <p:spPr>
            <a:xfrm rot="10800000">
              <a:off x="8357275" y="2781081"/>
              <a:ext cx="165421" cy="167621"/>
            </a:xfrm>
            <a:custGeom>
              <a:rect b="b" l="l" r="r" t="t"/>
              <a:pathLst>
                <a:path extrusionOk="0" h="1905" w="188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5" name="Shape 2025"/>
        <p:cNvGrpSpPr/>
        <p:nvPr/>
      </p:nvGrpSpPr>
      <p:grpSpPr>
        <a:xfrm>
          <a:off x="0" y="0"/>
          <a:ext cx="0" cy="0"/>
          <a:chOff x="0" y="0"/>
          <a:chExt cx="0" cy="0"/>
        </a:xfrm>
      </p:grpSpPr>
      <p:pic>
        <p:nvPicPr>
          <p:cNvPr id="2026" name="Google Shape;2026;p31"/>
          <p:cNvPicPr preferRelativeResize="0"/>
          <p:nvPr/>
        </p:nvPicPr>
        <p:blipFill>
          <a:blip r:embed="rId3">
            <a:alphaModFix/>
          </a:blip>
          <a:stretch>
            <a:fillRect/>
          </a:stretch>
        </p:blipFill>
        <p:spPr>
          <a:xfrm>
            <a:off x="5953525" y="2338775"/>
            <a:ext cx="2113026" cy="2230099"/>
          </a:xfrm>
          <a:prstGeom prst="rect">
            <a:avLst/>
          </a:prstGeom>
          <a:noFill/>
          <a:ln>
            <a:noFill/>
          </a:ln>
        </p:spPr>
      </p:pic>
      <p:pic>
        <p:nvPicPr>
          <p:cNvPr id="2027" name="Google Shape;2027;p31"/>
          <p:cNvPicPr preferRelativeResize="0"/>
          <p:nvPr/>
        </p:nvPicPr>
        <p:blipFill>
          <a:blip r:embed="rId4">
            <a:alphaModFix/>
          </a:blip>
          <a:stretch>
            <a:fillRect/>
          </a:stretch>
        </p:blipFill>
        <p:spPr>
          <a:xfrm>
            <a:off x="2255075" y="1670675"/>
            <a:ext cx="1549874" cy="1549874"/>
          </a:xfrm>
          <a:prstGeom prst="rect">
            <a:avLst/>
          </a:prstGeom>
          <a:noFill/>
          <a:ln>
            <a:noFill/>
          </a:ln>
        </p:spPr>
      </p:pic>
      <p:pic>
        <p:nvPicPr>
          <p:cNvPr id="2028" name="Google Shape;2028;p31"/>
          <p:cNvPicPr preferRelativeResize="0"/>
          <p:nvPr/>
        </p:nvPicPr>
        <p:blipFill>
          <a:blip r:embed="rId4">
            <a:alphaModFix/>
          </a:blip>
          <a:stretch>
            <a:fillRect/>
          </a:stretch>
        </p:blipFill>
        <p:spPr>
          <a:xfrm>
            <a:off x="3283925" y="1509100"/>
            <a:ext cx="1549874" cy="1549874"/>
          </a:xfrm>
          <a:prstGeom prst="rect">
            <a:avLst/>
          </a:prstGeom>
          <a:noFill/>
          <a:ln>
            <a:noFill/>
          </a:ln>
        </p:spPr>
      </p:pic>
      <p:pic>
        <p:nvPicPr>
          <p:cNvPr id="2029" name="Google Shape;2029;p31"/>
          <p:cNvPicPr preferRelativeResize="0"/>
          <p:nvPr/>
        </p:nvPicPr>
        <p:blipFill>
          <a:blip r:embed="rId4">
            <a:alphaModFix/>
          </a:blip>
          <a:stretch>
            <a:fillRect/>
          </a:stretch>
        </p:blipFill>
        <p:spPr>
          <a:xfrm>
            <a:off x="4299725" y="1338975"/>
            <a:ext cx="1549874" cy="1549874"/>
          </a:xfrm>
          <a:prstGeom prst="rect">
            <a:avLst/>
          </a:prstGeom>
          <a:noFill/>
          <a:ln>
            <a:noFill/>
          </a:ln>
        </p:spPr>
      </p:pic>
      <p:sp>
        <p:nvSpPr>
          <p:cNvPr id="2030" name="Google Shape;2030;p31"/>
          <p:cNvSpPr/>
          <p:nvPr/>
        </p:nvSpPr>
        <p:spPr>
          <a:xfrm>
            <a:off x="175" y="2538600"/>
            <a:ext cx="1072800" cy="26049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1"/>
          <p:cNvSpPr txBox="1"/>
          <p:nvPr/>
        </p:nvSpPr>
        <p:spPr>
          <a:xfrm>
            <a:off x="99475" y="2721725"/>
            <a:ext cx="874200" cy="400200"/>
          </a:xfrm>
          <a:prstGeom prst="rect">
            <a:avLst/>
          </a:prstGeom>
          <a:solidFill>
            <a:srgbClr val="00F4A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Entrada</a:t>
            </a:r>
            <a:endParaRPr>
              <a:latin typeface="Roboto"/>
              <a:ea typeface="Roboto"/>
              <a:cs typeface="Roboto"/>
              <a:sym typeface="Roboto"/>
            </a:endParaRPr>
          </a:p>
        </p:txBody>
      </p:sp>
      <p:sp>
        <p:nvSpPr>
          <p:cNvPr id="2032" name="Google Shape;2032;p31"/>
          <p:cNvSpPr/>
          <p:nvPr/>
        </p:nvSpPr>
        <p:spPr>
          <a:xfrm>
            <a:off x="785075" y="3925250"/>
            <a:ext cx="188700" cy="1830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1"/>
          <p:cNvSpPr/>
          <p:nvPr/>
        </p:nvSpPr>
        <p:spPr>
          <a:xfrm>
            <a:off x="8071200" y="2538600"/>
            <a:ext cx="1072800" cy="26049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1"/>
          <p:cNvSpPr txBox="1"/>
          <p:nvPr/>
        </p:nvSpPr>
        <p:spPr>
          <a:xfrm>
            <a:off x="8170500" y="2721725"/>
            <a:ext cx="874200" cy="400200"/>
          </a:xfrm>
          <a:prstGeom prst="rect">
            <a:avLst/>
          </a:prstGeom>
          <a:solidFill>
            <a:srgbClr val="FF00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Salida</a:t>
            </a:r>
            <a:endParaRPr>
              <a:solidFill>
                <a:schemeClr val="dk1"/>
              </a:solidFill>
              <a:latin typeface="Roboto"/>
              <a:ea typeface="Roboto"/>
              <a:cs typeface="Roboto"/>
              <a:sym typeface="Roboto"/>
            </a:endParaRPr>
          </a:p>
        </p:txBody>
      </p:sp>
      <p:sp>
        <p:nvSpPr>
          <p:cNvPr id="2035" name="Google Shape;2035;p31"/>
          <p:cNvSpPr/>
          <p:nvPr/>
        </p:nvSpPr>
        <p:spPr>
          <a:xfrm>
            <a:off x="8856100" y="3925250"/>
            <a:ext cx="188700" cy="1830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36" name="Google Shape;2036;p31"/>
          <p:cNvPicPr preferRelativeResize="0"/>
          <p:nvPr/>
        </p:nvPicPr>
        <p:blipFill>
          <a:blip r:embed="rId5">
            <a:alphaModFix/>
          </a:blip>
          <a:stretch>
            <a:fillRect/>
          </a:stretch>
        </p:blipFill>
        <p:spPr>
          <a:xfrm>
            <a:off x="6562600" y="2051588"/>
            <a:ext cx="795600" cy="2056674"/>
          </a:xfrm>
          <a:prstGeom prst="rect">
            <a:avLst/>
          </a:prstGeom>
          <a:noFill/>
          <a:ln>
            <a:noFill/>
          </a:ln>
        </p:spPr>
      </p:pic>
      <p:pic>
        <p:nvPicPr>
          <p:cNvPr id="2037" name="Google Shape;2037;p31"/>
          <p:cNvPicPr preferRelativeResize="0"/>
          <p:nvPr/>
        </p:nvPicPr>
        <p:blipFill rotWithShape="1">
          <a:blip r:embed="rId6">
            <a:alphaModFix/>
          </a:blip>
          <a:srcRect b="-9542" l="-5078" r="-8790" t="-4327"/>
          <a:stretch/>
        </p:blipFill>
        <p:spPr>
          <a:xfrm>
            <a:off x="5204475" y="1970675"/>
            <a:ext cx="1467199" cy="2966298"/>
          </a:xfrm>
          <a:prstGeom prst="rect">
            <a:avLst/>
          </a:prstGeom>
          <a:noFill/>
          <a:ln>
            <a:noFill/>
          </a:ln>
        </p:spPr>
      </p:pic>
      <p:pic>
        <p:nvPicPr>
          <p:cNvPr id="2038" name="Google Shape;2038;p31"/>
          <p:cNvPicPr preferRelativeResize="0"/>
          <p:nvPr/>
        </p:nvPicPr>
        <p:blipFill>
          <a:blip r:embed="rId5">
            <a:alphaModFix/>
          </a:blip>
          <a:stretch>
            <a:fillRect/>
          </a:stretch>
        </p:blipFill>
        <p:spPr>
          <a:xfrm>
            <a:off x="4987046" y="1338975"/>
            <a:ext cx="547225" cy="1414624"/>
          </a:xfrm>
          <a:prstGeom prst="rect">
            <a:avLst/>
          </a:prstGeom>
          <a:noFill/>
          <a:ln>
            <a:noFill/>
          </a:ln>
        </p:spPr>
      </p:pic>
      <p:pic>
        <p:nvPicPr>
          <p:cNvPr id="2039" name="Google Shape;2039;p31"/>
          <p:cNvPicPr preferRelativeResize="0"/>
          <p:nvPr/>
        </p:nvPicPr>
        <p:blipFill>
          <a:blip r:embed="rId5">
            <a:alphaModFix/>
          </a:blip>
          <a:stretch>
            <a:fillRect/>
          </a:stretch>
        </p:blipFill>
        <p:spPr>
          <a:xfrm>
            <a:off x="3962096" y="1406600"/>
            <a:ext cx="547225" cy="1414624"/>
          </a:xfrm>
          <a:prstGeom prst="rect">
            <a:avLst/>
          </a:prstGeom>
          <a:noFill/>
          <a:ln>
            <a:noFill/>
          </a:ln>
        </p:spPr>
      </p:pic>
      <p:sp>
        <p:nvSpPr>
          <p:cNvPr id="2040" name="Google Shape;2040;p31"/>
          <p:cNvSpPr txBox="1"/>
          <p:nvPr/>
        </p:nvSpPr>
        <p:spPr>
          <a:xfrm>
            <a:off x="5118913" y="1859963"/>
            <a:ext cx="283500" cy="5079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212121"/>
                </a:solidFill>
                <a:latin typeface="Roboto"/>
                <a:ea typeface="Roboto"/>
                <a:cs typeface="Roboto"/>
                <a:sym typeface="Roboto"/>
              </a:rPr>
              <a:t>2</a:t>
            </a:r>
            <a:endParaRPr sz="2100">
              <a:solidFill>
                <a:srgbClr val="212121"/>
              </a:solidFill>
              <a:latin typeface="Roboto"/>
              <a:ea typeface="Roboto"/>
              <a:cs typeface="Roboto"/>
              <a:sym typeface="Roboto"/>
            </a:endParaRPr>
          </a:p>
        </p:txBody>
      </p:sp>
      <p:sp>
        <p:nvSpPr>
          <p:cNvPr id="2041" name="Google Shape;2041;p31"/>
          <p:cNvSpPr txBox="1"/>
          <p:nvPr/>
        </p:nvSpPr>
        <p:spPr>
          <a:xfrm>
            <a:off x="6818650" y="2888850"/>
            <a:ext cx="283500" cy="507900"/>
          </a:xfrm>
          <a:prstGeom prst="rect">
            <a:avLst/>
          </a:prstGeom>
          <a:solidFill>
            <a:srgbClr val="FF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Roboto"/>
                <a:ea typeface="Roboto"/>
                <a:cs typeface="Roboto"/>
                <a:sym typeface="Roboto"/>
              </a:rPr>
              <a:t>1</a:t>
            </a:r>
            <a:endParaRPr sz="2100">
              <a:solidFill>
                <a:schemeClr val="dk1"/>
              </a:solidFill>
              <a:latin typeface="Roboto"/>
              <a:ea typeface="Roboto"/>
              <a:cs typeface="Roboto"/>
              <a:sym typeface="Roboto"/>
            </a:endParaRPr>
          </a:p>
        </p:txBody>
      </p:sp>
      <p:sp>
        <p:nvSpPr>
          <p:cNvPr id="2042" name="Google Shape;2042;p31"/>
          <p:cNvSpPr txBox="1"/>
          <p:nvPr/>
        </p:nvSpPr>
        <p:spPr>
          <a:xfrm>
            <a:off x="4093963" y="2030088"/>
            <a:ext cx="283500" cy="5079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212121"/>
                </a:solidFill>
                <a:latin typeface="Roboto"/>
                <a:ea typeface="Roboto"/>
                <a:cs typeface="Roboto"/>
                <a:sym typeface="Roboto"/>
              </a:rPr>
              <a:t>3</a:t>
            </a:r>
            <a:endParaRPr sz="2100">
              <a:solidFill>
                <a:srgbClr val="212121"/>
              </a:solidFill>
              <a:latin typeface="Roboto"/>
              <a:ea typeface="Roboto"/>
              <a:cs typeface="Roboto"/>
              <a:sym typeface="Roboto"/>
            </a:endParaRPr>
          </a:p>
        </p:txBody>
      </p:sp>
      <p:pic>
        <p:nvPicPr>
          <p:cNvPr id="2043" name="Google Shape;2043;p31"/>
          <p:cNvPicPr preferRelativeResize="0"/>
          <p:nvPr/>
        </p:nvPicPr>
        <p:blipFill>
          <a:blip r:embed="rId5">
            <a:alphaModFix/>
          </a:blip>
          <a:stretch>
            <a:fillRect/>
          </a:stretch>
        </p:blipFill>
        <p:spPr>
          <a:xfrm>
            <a:off x="947625" y="3058963"/>
            <a:ext cx="795600" cy="2056674"/>
          </a:xfrm>
          <a:prstGeom prst="rect">
            <a:avLst/>
          </a:prstGeom>
          <a:noFill/>
          <a:ln>
            <a:noFill/>
          </a:ln>
        </p:spPr>
      </p:pic>
      <p:sp>
        <p:nvSpPr>
          <p:cNvPr id="2044" name="Google Shape;2044;p31"/>
          <p:cNvSpPr txBox="1"/>
          <p:nvPr/>
        </p:nvSpPr>
        <p:spPr>
          <a:xfrm>
            <a:off x="1203675" y="3762800"/>
            <a:ext cx="283500" cy="5079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212121"/>
                </a:solidFill>
                <a:latin typeface="Roboto"/>
                <a:ea typeface="Roboto"/>
                <a:cs typeface="Roboto"/>
                <a:sym typeface="Roboto"/>
              </a:rPr>
              <a:t>4</a:t>
            </a:r>
            <a:endParaRPr sz="2100">
              <a:solidFill>
                <a:srgbClr val="212121"/>
              </a:solidFill>
              <a:latin typeface="Roboto"/>
              <a:ea typeface="Roboto"/>
              <a:cs typeface="Roboto"/>
              <a:sym typeface="Roboto"/>
            </a:endParaRPr>
          </a:p>
        </p:txBody>
      </p:sp>
      <p:sp>
        <p:nvSpPr>
          <p:cNvPr id="2045" name="Google Shape;2045;p31"/>
          <p:cNvSpPr txBox="1"/>
          <p:nvPr/>
        </p:nvSpPr>
        <p:spPr>
          <a:xfrm>
            <a:off x="6723300" y="292975"/>
            <a:ext cx="1700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corte</a:t>
            </a:r>
            <a:endParaRPr sz="1700">
              <a:solidFill>
                <a:schemeClr val="dk1"/>
              </a:solidFill>
              <a:latin typeface="Roboto"/>
              <a:ea typeface="Roboto"/>
              <a:cs typeface="Roboto"/>
              <a:sym typeface="Roboto"/>
            </a:endParaRPr>
          </a:p>
        </p:txBody>
      </p:sp>
      <p:sp>
        <p:nvSpPr>
          <p:cNvPr id="2046" name="Google Shape;2046;p31"/>
          <p:cNvSpPr/>
          <p:nvPr/>
        </p:nvSpPr>
        <p:spPr>
          <a:xfrm>
            <a:off x="7479350" y="307675"/>
            <a:ext cx="471000" cy="431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1"/>
          <p:cNvSpPr/>
          <p:nvPr/>
        </p:nvSpPr>
        <p:spPr>
          <a:xfrm>
            <a:off x="7479350" y="307675"/>
            <a:ext cx="471000" cy="431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48" name="Google Shape;2048;p31"/>
          <p:cNvPicPr preferRelativeResize="0"/>
          <p:nvPr/>
        </p:nvPicPr>
        <p:blipFill>
          <a:blip r:embed="rId7">
            <a:alphaModFix/>
          </a:blip>
          <a:stretch>
            <a:fillRect/>
          </a:stretch>
        </p:blipFill>
        <p:spPr>
          <a:xfrm>
            <a:off x="1321000" y="122925"/>
            <a:ext cx="656750" cy="1641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2" name="Shape 2052"/>
        <p:cNvGrpSpPr/>
        <p:nvPr/>
      </p:nvGrpSpPr>
      <p:grpSpPr>
        <a:xfrm>
          <a:off x="0" y="0"/>
          <a:ext cx="0" cy="0"/>
          <a:chOff x="0" y="0"/>
          <a:chExt cx="0" cy="0"/>
        </a:xfrm>
      </p:grpSpPr>
      <p:pic>
        <p:nvPicPr>
          <p:cNvPr id="2053" name="Google Shape;2053;p32"/>
          <p:cNvPicPr preferRelativeResize="0"/>
          <p:nvPr/>
        </p:nvPicPr>
        <p:blipFill>
          <a:blip r:embed="rId3">
            <a:alphaModFix/>
          </a:blip>
          <a:stretch>
            <a:fillRect/>
          </a:stretch>
        </p:blipFill>
        <p:spPr>
          <a:xfrm>
            <a:off x="5953525" y="2338775"/>
            <a:ext cx="2113026" cy="2230099"/>
          </a:xfrm>
          <a:prstGeom prst="rect">
            <a:avLst/>
          </a:prstGeom>
          <a:noFill/>
          <a:ln>
            <a:noFill/>
          </a:ln>
        </p:spPr>
      </p:pic>
      <p:pic>
        <p:nvPicPr>
          <p:cNvPr id="2054" name="Google Shape;2054;p32"/>
          <p:cNvPicPr preferRelativeResize="0"/>
          <p:nvPr/>
        </p:nvPicPr>
        <p:blipFill>
          <a:blip r:embed="rId4">
            <a:alphaModFix/>
          </a:blip>
          <a:stretch>
            <a:fillRect/>
          </a:stretch>
        </p:blipFill>
        <p:spPr>
          <a:xfrm>
            <a:off x="2255075" y="1670675"/>
            <a:ext cx="1549874" cy="1549874"/>
          </a:xfrm>
          <a:prstGeom prst="rect">
            <a:avLst/>
          </a:prstGeom>
          <a:noFill/>
          <a:ln>
            <a:noFill/>
          </a:ln>
        </p:spPr>
      </p:pic>
      <p:pic>
        <p:nvPicPr>
          <p:cNvPr id="2055" name="Google Shape;2055;p32"/>
          <p:cNvPicPr preferRelativeResize="0"/>
          <p:nvPr/>
        </p:nvPicPr>
        <p:blipFill>
          <a:blip r:embed="rId4">
            <a:alphaModFix/>
          </a:blip>
          <a:stretch>
            <a:fillRect/>
          </a:stretch>
        </p:blipFill>
        <p:spPr>
          <a:xfrm>
            <a:off x="3283925" y="1509100"/>
            <a:ext cx="1549874" cy="1549874"/>
          </a:xfrm>
          <a:prstGeom prst="rect">
            <a:avLst/>
          </a:prstGeom>
          <a:noFill/>
          <a:ln>
            <a:noFill/>
          </a:ln>
        </p:spPr>
      </p:pic>
      <p:pic>
        <p:nvPicPr>
          <p:cNvPr id="2056" name="Google Shape;2056;p32"/>
          <p:cNvPicPr preferRelativeResize="0"/>
          <p:nvPr/>
        </p:nvPicPr>
        <p:blipFill>
          <a:blip r:embed="rId4">
            <a:alphaModFix/>
          </a:blip>
          <a:stretch>
            <a:fillRect/>
          </a:stretch>
        </p:blipFill>
        <p:spPr>
          <a:xfrm>
            <a:off x="4299725" y="1338975"/>
            <a:ext cx="1549874" cy="1549874"/>
          </a:xfrm>
          <a:prstGeom prst="rect">
            <a:avLst/>
          </a:prstGeom>
          <a:noFill/>
          <a:ln>
            <a:noFill/>
          </a:ln>
        </p:spPr>
      </p:pic>
      <p:sp>
        <p:nvSpPr>
          <p:cNvPr id="2057" name="Google Shape;2057;p32"/>
          <p:cNvSpPr/>
          <p:nvPr/>
        </p:nvSpPr>
        <p:spPr>
          <a:xfrm>
            <a:off x="175" y="2538600"/>
            <a:ext cx="1072800" cy="26049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2"/>
          <p:cNvSpPr txBox="1"/>
          <p:nvPr/>
        </p:nvSpPr>
        <p:spPr>
          <a:xfrm>
            <a:off x="99475" y="2721725"/>
            <a:ext cx="874200" cy="400200"/>
          </a:xfrm>
          <a:prstGeom prst="rect">
            <a:avLst/>
          </a:prstGeom>
          <a:solidFill>
            <a:srgbClr val="00F4A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Entrada</a:t>
            </a:r>
            <a:endParaRPr>
              <a:latin typeface="Roboto"/>
              <a:ea typeface="Roboto"/>
              <a:cs typeface="Roboto"/>
              <a:sym typeface="Roboto"/>
            </a:endParaRPr>
          </a:p>
        </p:txBody>
      </p:sp>
      <p:sp>
        <p:nvSpPr>
          <p:cNvPr id="2059" name="Google Shape;2059;p32"/>
          <p:cNvSpPr/>
          <p:nvPr/>
        </p:nvSpPr>
        <p:spPr>
          <a:xfrm>
            <a:off x="785075" y="3925250"/>
            <a:ext cx="188700" cy="1830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2"/>
          <p:cNvSpPr/>
          <p:nvPr/>
        </p:nvSpPr>
        <p:spPr>
          <a:xfrm>
            <a:off x="8071200" y="2538600"/>
            <a:ext cx="1072800" cy="26049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2"/>
          <p:cNvSpPr txBox="1"/>
          <p:nvPr/>
        </p:nvSpPr>
        <p:spPr>
          <a:xfrm>
            <a:off x="8170500" y="2721725"/>
            <a:ext cx="874200" cy="400200"/>
          </a:xfrm>
          <a:prstGeom prst="rect">
            <a:avLst/>
          </a:prstGeom>
          <a:solidFill>
            <a:srgbClr val="FF00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Salida</a:t>
            </a:r>
            <a:endParaRPr>
              <a:solidFill>
                <a:schemeClr val="dk1"/>
              </a:solidFill>
              <a:latin typeface="Roboto"/>
              <a:ea typeface="Roboto"/>
              <a:cs typeface="Roboto"/>
              <a:sym typeface="Roboto"/>
            </a:endParaRPr>
          </a:p>
        </p:txBody>
      </p:sp>
      <p:sp>
        <p:nvSpPr>
          <p:cNvPr id="2062" name="Google Shape;2062;p32"/>
          <p:cNvSpPr/>
          <p:nvPr/>
        </p:nvSpPr>
        <p:spPr>
          <a:xfrm>
            <a:off x="8856100" y="3925250"/>
            <a:ext cx="188700" cy="1830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63" name="Google Shape;2063;p32"/>
          <p:cNvPicPr preferRelativeResize="0"/>
          <p:nvPr/>
        </p:nvPicPr>
        <p:blipFill>
          <a:blip r:embed="rId5">
            <a:alphaModFix/>
          </a:blip>
          <a:stretch>
            <a:fillRect/>
          </a:stretch>
        </p:blipFill>
        <p:spPr>
          <a:xfrm>
            <a:off x="6562600" y="2051588"/>
            <a:ext cx="795600" cy="2056674"/>
          </a:xfrm>
          <a:prstGeom prst="rect">
            <a:avLst/>
          </a:prstGeom>
          <a:noFill/>
          <a:ln>
            <a:noFill/>
          </a:ln>
        </p:spPr>
      </p:pic>
      <p:pic>
        <p:nvPicPr>
          <p:cNvPr id="2064" name="Google Shape;2064;p32"/>
          <p:cNvPicPr preferRelativeResize="0"/>
          <p:nvPr/>
        </p:nvPicPr>
        <p:blipFill rotWithShape="1">
          <a:blip r:embed="rId6">
            <a:alphaModFix/>
          </a:blip>
          <a:srcRect b="-9542" l="-5078" r="-8790" t="-4327"/>
          <a:stretch/>
        </p:blipFill>
        <p:spPr>
          <a:xfrm>
            <a:off x="5204475" y="1970675"/>
            <a:ext cx="1467199" cy="2966298"/>
          </a:xfrm>
          <a:prstGeom prst="rect">
            <a:avLst/>
          </a:prstGeom>
          <a:noFill/>
          <a:ln>
            <a:noFill/>
          </a:ln>
        </p:spPr>
      </p:pic>
      <p:pic>
        <p:nvPicPr>
          <p:cNvPr id="2065" name="Google Shape;2065;p32"/>
          <p:cNvPicPr preferRelativeResize="0"/>
          <p:nvPr/>
        </p:nvPicPr>
        <p:blipFill>
          <a:blip r:embed="rId5">
            <a:alphaModFix/>
          </a:blip>
          <a:stretch>
            <a:fillRect/>
          </a:stretch>
        </p:blipFill>
        <p:spPr>
          <a:xfrm>
            <a:off x="4987046" y="1338975"/>
            <a:ext cx="547225" cy="1414624"/>
          </a:xfrm>
          <a:prstGeom prst="rect">
            <a:avLst/>
          </a:prstGeom>
          <a:noFill/>
          <a:ln>
            <a:noFill/>
          </a:ln>
        </p:spPr>
      </p:pic>
      <p:pic>
        <p:nvPicPr>
          <p:cNvPr id="2066" name="Google Shape;2066;p32"/>
          <p:cNvPicPr preferRelativeResize="0"/>
          <p:nvPr/>
        </p:nvPicPr>
        <p:blipFill>
          <a:blip r:embed="rId5">
            <a:alphaModFix/>
          </a:blip>
          <a:stretch>
            <a:fillRect/>
          </a:stretch>
        </p:blipFill>
        <p:spPr>
          <a:xfrm>
            <a:off x="3962096" y="1406600"/>
            <a:ext cx="547225" cy="1414624"/>
          </a:xfrm>
          <a:prstGeom prst="rect">
            <a:avLst/>
          </a:prstGeom>
          <a:noFill/>
          <a:ln>
            <a:noFill/>
          </a:ln>
        </p:spPr>
      </p:pic>
      <p:sp>
        <p:nvSpPr>
          <p:cNvPr id="2067" name="Google Shape;2067;p32"/>
          <p:cNvSpPr txBox="1"/>
          <p:nvPr/>
        </p:nvSpPr>
        <p:spPr>
          <a:xfrm>
            <a:off x="5118913" y="1859963"/>
            <a:ext cx="283500" cy="5079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212121"/>
                </a:solidFill>
                <a:latin typeface="Roboto"/>
                <a:ea typeface="Roboto"/>
                <a:cs typeface="Roboto"/>
                <a:sym typeface="Roboto"/>
              </a:rPr>
              <a:t>2</a:t>
            </a:r>
            <a:endParaRPr sz="2100">
              <a:solidFill>
                <a:srgbClr val="212121"/>
              </a:solidFill>
              <a:latin typeface="Roboto"/>
              <a:ea typeface="Roboto"/>
              <a:cs typeface="Roboto"/>
              <a:sym typeface="Roboto"/>
            </a:endParaRPr>
          </a:p>
        </p:txBody>
      </p:sp>
      <p:sp>
        <p:nvSpPr>
          <p:cNvPr id="2068" name="Google Shape;2068;p32"/>
          <p:cNvSpPr txBox="1"/>
          <p:nvPr/>
        </p:nvSpPr>
        <p:spPr>
          <a:xfrm>
            <a:off x="6818650" y="2888850"/>
            <a:ext cx="283500" cy="507900"/>
          </a:xfrm>
          <a:prstGeom prst="rect">
            <a:avLst/>
          </a:prstGeom>
          <a:solidFill>
            <a:srgbClr val="FF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Roboto"/>
                <a:ea typeface="Roboto"/>
                <a:cs typeface="Roboto"/>
                <a:sym typeface="Roboto"/>
              </a:rPr>
              <a:t>1</a:t>
            </a:r>
            <a:endParaRPr sz="2100">
              <a:solidFill>
                <a:schemeClr val="dk1"/>
              </a:solidFill>
              <a:latin typeface="Roboto"/>
              <a:ea typeface="Roboto"/>
              <a:cs typeface="Roboto"/>
              <a:sym typeface="Roboto"/>
            </a:endParaRPr>
          </a:p>
        </p:txBody>
      </p:sp>
      <p:sp>
        <p:nvSpPr>
          <p:cNvPr id="2069" name="Google Shape;2069;p32"/>
          <p:cNvSpPr txBox="1"/>
          <p:nvPr/>
        </p:nvSpPr>
        <p:spPr>
          <a:xfrm>
            <a:off x="4093963" y="2030088"/>
            <a:ext cx="283500" cy="5079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212121"/>
                </a:solidFill>
                <a:latin typeface="Roboto"/>
                <a:ea typeface="Roboto"/>
                <a:cs typeface="Roboto"/>
                <a:sym typeface="Roboto"/>
              </a:rPr>
              <a:t>3</a:t>
            </a:r>
            <a:endParaRPr sz="2100">
              <a:solidFill>
                <a:srgbClr val="212121"/>
              </a:solidFill>
              <a:latin typeface="Roboto"/>
              <a:ea typeface="Roboto"/>
              <a:cs typeface="Roboto"/>
              <a:sym typeface="Roboto"/>
            </a:endParaRPr>
          </a:p>
        </p:txBody>
      </p:sp>
      <p:pic>
        <p:nvPicPr>
          <p:cNvPr id="2070" name="Google Shape;2070;p32"/>
          <p:cNvPicPr preferRelativeResize="0"/>
          <p:nvPr/>
        </p:nvPicPr>
        <p:blipFill>
          <a:blip r:embed="rId5">
            <a:alphaModFix/>
          </a:blip>
          <a:stretch>
            <a:fillRect/>
          </a:stretch>
        </p:blipFill>
        <p:spPr>
          <a:xfrm>
            <a:off x="2865121" y="1576725"/>
            <a:ext cx="547225" cy="1414624"/>
          </a:xfrm>
          <a:prstGeom prst="rect">
            <a:avLst/>
          </a:prstGeom>
          <a:noFill/>
          <a:ln>
            <a:noFill/>
          </a:ln>
        </p:spPr>
      </p:pic>
      <p:sp>
        <p:nvSpPr>
          <p:cNvPr id="2071" name="Google Shape;2071;p32"/>
          <p:cNvSpPr txBox="1"/>
          <p:nvPr/>
        </p:nvSpPr>
        <p:spPr>
          <a:xfrm>
            <a:off x="2996975" y="2063850"/>
            <a:ext cx="283500" cy="5079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212121"/>
                </a:solidFill>
                <a:latin typeface="Roboto"/>
                <a:ea typeface="Roboto"/>
                <a:cs typeface="Roboto"/>
                <a:sym typeface="Roboto"/>
              </a:rPr>
              <a:t>4</a:t>
            </a:r>
            <a:endParaRPr sz="2100">
              <a:solidFill>
                <a:srgbClr val="212121"/>
              </a:solidFill>
              <a:latin typeface="Roboto"/>
              <a:ea typeface="Roboto"/>
              <a:cs typeface="Roboto"/>
              <a:sym typeface="Roboto"/>
            </a:endParaRPr>
          </a:p>
        </p:txBody>
      </p:sp>
      <p:sp>
        <p:nvSpPr>
          <p:cNvPr id="2072" name="Google Shape;2072;p32"/>
          <p:cNvSpPr txBox="1"/>
          <p:nvPr/>
        </p:nvSpPr>
        <p:spPr>
          <a:xfrm>
            <a:off x="6723300" y="292975"/>
            <a:ext cx="1700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corte</a:t>
            </a:r>
            <a:endParaRPr sz="1700">
              <a:solidFill>
                <a:schemeClr val="dk1"/>
              </a:solidFill>
              <a:latin typeface="Roboto"/>
              <a:ea typeface="Roboto"/>
              <a:cs typeface="Roboto"/>
              <a:sym typeface="Roboto"/>
            </a:endParaRPr>
          </a:p>
        </p:txBody>
      </p:sp>
      <p:sp>
        <p:nvSpPr>
          <p:cNvPr id="2073" name="Google Shape;2073;p32"/>
          <p:cNvSpPr/>
          <p:nvPr/>
        </p:nvSpPr>
        <p:spPr>
          <a:xfrm>
            <a:off x="7479350" y="307675"/>
            <a:ext cx="471000" cy="431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2"/>
          <p:cNvSpPr/>
          <p:nvPr/>
        </p:nvSpPr>
        <p:spPr>
          <a:xfrm>
            <a:off x="7479350" y="307675"/>
            <a:ext cx="471000" cy="431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75" name="Google Shape;2075;p32"/>
          <p:cNvPicPr preferRelativeResize="0"/>
          <p:nvPr/>
        </p:nvPicPr>
        <p:blipFill>
          <a:blip r:embed="rId7">
            <a:alphaModFix/>
          </a:blip>
          <a:stretch>
            <a:fillRect/>
          </a:stretch>
        </p:blipFill>
        <p:spPr>
          <a:xfrm>
            <a:off x="1321000" y="122925"/>
            <a:ext cx="656750" cy="1641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9" name="Shape 2079"/>
        <p:cNvGrpSpPr/>
        <p:nvPr/>
      </p:nvGrpSpPr>
      <p:grpSpPr>
        <a:xfrm>
          <a:off x="0" y="0"/>
          <a:ext cx="0" cy="0"/>
          <a:chOff x="0" y="0"/>
          <a:chExt cx="0" cy="0"/>
        </a:xfrm>
      </p:grpSpPr>
      <p:pic>
        <p:nvPicPr>
          <p:cNvPr id="2080" name="Google Shape;2080;p33"/>
          <p:cNvPicPr preferRelativeResize="0"/>
          <p:nvPr/>
        </p:nvPicPr>
        <p:blipFill>
          <a:blip r:embed="rId3">
            <a:alphaModFix/>
          </a:blip>
          <a:stretch>
            <a:fillRect/>
          </a:stretch>
        </p:blipFill>
        <p:spPr>
          <a:xfrm>
            <a:off x="5953525" y="2338775"/>
            <a:ext cx="2113026" cy="2230099"/>
          </a:xfrm>
          <a:prstGeom prst="rect">
            <a:avLst/>
          </a:prstGeom>
          <a:noFill/>
          <a:ln>
            <a:noFill/>
          </a:ln>
        </p:spPr>
      </p:pic>
      <p:pic>
        <p:nvPicPr>
          <p:cNvPr id="2081" name="Google Shape;2081;p33"/>
          <p:cNvPicPr preferRelativeResize="0"/>
          <p:nvPr/>
        </p:nvPicPr>
        <p:blipFill>
          <a:blip r:embed="rId4">
            <a:alphaModFix/>
          </a:blip>
          <a:stretch>
            <a:fillRect/>
          </a:stretch>
        </p:blipFill>
        <p:spPr>
          <a:xfrm>
            <a:off x="2255075" y="1670675"/>
            <a:ext cx="1549874" cy="1549874"/>
          </a:xfrm>
          <a:prstGeom prst="rect">
            <a:avLst/>
          </a:prstGeom>
          <a:noFill/>
          <a:ln>
            <a:noFill/>
          </a:ln>
        </p:spPr>
      </p:pic>
      <p:pic>
        <p:nvPicPr>
          <p:cNvPr id="2082" name="Google Shape;2082;p33"/>
          <p:cNvPicPr preferRelativeResize="0"/>
          <p:nvPr/>
        </p:nvPicPr>
        <p:blipFill>
          <a:blip r:embed="rId4">
            <a:alphaModFix/>
          </a:blip>
          <a:stretch>
            <a:fillRect/>
          </a:stretch>
        </p:blipFill>
        <p:spPr>
          <a:xfrm>
            <a:off x="3283925" y="1509100"/>
            <a:ext cx="1549874" cy="1549874"/>
          </a:xfrm>
          <a:prstGeom prst="rect">
            <a:avLst/>
          </a:prstGeom>
          <a:noFill/>
          <a:ln>
            <a:noFill/>
          </a:ln>
        </p:spPr>
      </p:pic>
      <p:pic>
        <p:nvPicPr>
          <p:cNvPr id="2083" name="Google Shape;2083;p33"/>
          <p:cNvPicPr preferRelativeResize="0"/>
          <p:nvPr/>
        </p:nvPicPr>
        <p:blipFill>
          <a:blip r:embed="rId4">
            <a:alphaModFix/>
          </a:blip>
          <a:stretch>
            <a:fillRect/>
          </a:stretch>
        </p:blipFill>
        <p:spPr>
          <a:xfrm>
            <a:off x="4299725" y="1338975"/>
            <a:ext cx="1549874" cy="1549874"/>
          </a:xfrm>
          <a:prstGeom prst="rect">
            <a:avLst/>
          </a:prstGeom>
          <a:noFill/>
          <a:ln>
            <a:noFill/>
          </a:ln>
        </p:spPr>
      </p:pic>
      <p:sp>
        <p:nvSpPr>
          <p:cNvPr id="2084" name="Google Shape;2084;p33"/>
          <p:cNvSpPr/>
          <p:nvPr/>
        </p:nvSpPr>
        <p:spPr>
          <a:xfrm>
            <a:off x="175" y="2538600"/>
            <a:ext cx="1072800" cy="26049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3"/>
          <p:cNvSpPr txBox="1"/>
          <p:nvPr/>
        </p:nvSpPr>
        <p:spPr>
          <a:xfrm>
            <a:off x="99475" y="2721725"/>
            <a:ext cx="874200" cy="400200"/>
          </a:xfrm>
          <a:prstGeom prst="rect">
            <a:avLst/>
          </a:prstGeom>
          <a:solidFill>
            <a:srgbClr val="00F4A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Entrada</a:t>
            </a:r>
            <a:endParaRPr>
              <a:latin typeface="Roboto"/>
              <a:ea typeface="Roboto"/>
              <a:cs typeface="Roboto"/>
              <a:sym typeface="Roboto"/>
            </a:endParaRPr>
          </a:p>
        </p:txBody>
      </p:sp>
      <p:sp>
        <p:nvSpPr>
          <p:cNvPr id="2086" name="Google Shape;2086;p33"/>
          <p:cNvSpPr/>
          <p:nvPr/>
        </p:nvSpPr>
        <p:spPr>
          <a:xfrm>
            <a:off x="785075" y="3925250"/>
            <a:ext cx="188700" cy="1830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3"/>
          <p:cNvSpPr/>
          <p:nvPr/>
        </p:nvSpPr>
        <p:spPr>
          <a:xfrm>
            <a:off x="8071200" y="2538600"/>
            <a:ext cx="1072800" cy="26049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3"/>
          <p:cNvSpPr txBox="1"/>
          <p:nvPr/>
        </p:nvSpPr>
        <p:spPr>
          <a:xfrm>
            <a:off x="8170500" y="2721725"/>
            <a:ext cx="874200" cy="400200"/>
          </a:xfrm>
          <a:prstGeom prst="rect">
            <a:avLst/>
          </a:prstGeom>
          <a:solidFill>
            <a:srgbClr val="FF00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Salida</a:t>
            </a:r>
            <a:endParaRPr>
              <a:solidFill>
                <a:schemeClr val="dk1"/>
              </a:solidFill>
              <a:latin typeface="Roboto"/>
              <a:ea typeface="Roboto"/>
              <a:cs typeface="Roboto"/>
              <a:sym typeface="Roboto"/>
            </a:endParaRPr>
          </a:p>
        </p:txBody>
      </p:sp>
      <p:sp>
        <p:nvSpPr>
          <p:cNvPr id="2089" name="Google Shape;2089;p33"/>
          <p:cNvSpPr/>
          <p:nvPr/>
        </p:nvSpPr>
        <p:spPr>
          <a:xfrm>
            <a:off x="8856100" y="3925250"/>
            <a:ext cx="188700" cy="1830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90" name="Google Shape;2090;p33"/>
          <p:cNvPicPr preferRelativeResize="0"/>
          <p:nvPr/>
        </p:nvPicPr>
        <p:blipFill>
          <a:blip r:embed="rId5">
            <a:alphaModFix/>
          </a:blip>
          <a:stretch>
            <a:fillRect/>
          </a:stretch>
        </p:blipFill>
        <p:spPr>
          <a:xfrm>
            <a:off x="6562600" y="2051588"/>
            <a:ext cx="795600" cy="2056674"/>
          </a:xfrm>
          <a:prstGeom prst="rect">
            <a:avLst/>
          </a:prstGeom>
          <a:noFill/>
          <a:ln>
            <a:noFill/>
          </a:ln>
        </p:spPr>
      </p:pic>
      <p:pic>
        <p:nvPicPr>
          <p:cNvPr id="2091" name="Google Shape;2091;p33"/>
          <p:cNvPicPr preferRelativeResize="0"/>
          <p:nvPr/>
        </p:nvPicPr>
        <p:blipFill rotWithShape="1">
          <a:blip r:embed="rId6">
            <a:alphaModFix/>
          </a:blip>
          <a:srcRect b="-9542" l="-5078" r="-8790" t="-4327"/>
          <a:stretch/>
        </p:blipFill>
        <p:spPr>
          <a:xfrm>
            <a:off x="5204475" y="1970675"/>
            <a:ext cx="1467199" cy="2966298"/>
          </a:xfrm>
          <a:prstGeom prst="rect">
            <a:avLst/>
          </a:prstGeom>
          <a:noFill/>
          <a:ln>
            <a:noFill/>
          </a:ln>
        </p:spPr>
      </p:pic>
      <p:pic>
        <p:nvPicPr>
          <p:cNvPr id="2092" name="Google Shape;2092;p33"/>
          <p:cNvPicPr preferRelativeResize="0"/>
          <p:nvPr/>
        </p:nvPicPr>
        <p:blipFill>
          <a:blip r:embed="rId5">
            <a:alphaModFix/>
          </a:blip>
          <a:stretch>
            <a:fillRect/>
          </a:stretch>
        </p:blipFill>
        <p:spPr>
          <a:xfrm>
            <a:off x="4987046" y="1338975"/>
            <a:ext cx="547225" cy="1414624"/>
          </a:xfrm>
          <a:prstGeom prst="rect">
            <a:avLst/>
          </a:prstGeom>
          <a:noFill/>
          <a:ln>
            <a:noFill/>
          </a:ln>
        </p:spPr>
      </p:pic>
      <p:pic>
        <p:nvPicPr>
          <p:cNvPr id="2093" name="Google Shape;2093;p33"/>
          <p:cNvPicPr preferRelativeResize="0"/>
          <p:nvPr/>
        </p:nvPicPr>
        <p:blipFill>
          <a:blip r:embed="rId5">
            <a:alphaModFix/>
          </a:blip>
          <a:stretch>
            <a:fillRect/>
          </a:stretch>
        </p:blipFill>
        <p:spPr>
          <a:xfrm>
            <a:off x="3962096" y="1406600"/>
            <a:ext cx="547225" cy="1414624"/>
          </a:xfrm>
          <a:prstGeom prst="rect">
            <a:avLst/>
          </a:prstGeom>
          <a:noFill/>
          <a:ln>
            <a:noFill/>
          </a:ln>
        </p:spPr>
      </p:pic>
      <p:sp>
        <p:nvSpPr>
          <p:cNvPr id="2094" name="Google Shape;2094;p33"/>
          <p:cNvSpPr txBox="1"/>
          <p:nvPr/>
        </p:nvSpPr>
        <p:spPr>
          <a:xfrm>
            <a:off x="5118913" y="1859963"/>
            <a:ext cx="283500" cy="5079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212121"/>
                </a:solidFill>
                <a:latin typeface="Roboto"/>
                <a:ea typeface="Roboto"/>
                <a:cs typeface="Roboto"/>
                <a:sym typeface="Roboto"/>
              </a:rPr>
              <a:t>2</a:t>
            </a:r>
            <a:endParaRPr sz="2100">
              <a:solidFill>
                <a:srgbClr val="212121"/>
              </a:solidFill>
              <a:latin typeface="Roboto"/>
              <a:ea typeface="Roboto"/>
              <a:cs typeface="Roboto"/>
              <a:sym typeface="Roboto"/>
            </a:endParaRPr>
          </a:p>
        </p:txBody>
      </p:sp>
      <p:sp>
        <p:nvSpPr>
          <p:cNvPr id="2095" name="Google Shape;2095;p33"/>
          <p:cNvSpPr txBox="1"/>
          <p:nvPr/>
        </p:nvSpPr>
        <p:spPr>
          <a:xfrm>
            <a:off x="6818650" y="2888850"/>
            <a:ext cx="283500" cy="507900"/>
          </a:xfrm>
          <a:prstGeom prst="rect">
            <a:avLst/>
          </a:prstGeom>
          <a:solidFill>
            <a:srgbClr val="FF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Roboto"/>
                <a:ea typeface="Roboto"/>
                <a:cs typeface="Roboto"/>
                <a:sym typeface="Roboto"/>
              </a:rPr>
              <a:t>1</a:t>
            </a:r>
            <a:endParaRPr sz="2100">
              <a:solidFill>
                <a:schemeClr val="dk1"/>
              </a:solidFill>
              <a:latin typeface="Roboto"/>
              <a:ea typeface="Roboto"/>
              <a:cs typeface="Roboto"/>
              <a:sym typeface="Roboto"/>
            </a:endParaRPr>
          </a:p>
        </p:txBody>
      </p:sp>
      <p:sp>
        <p:nvSpPr>
          <p:cNvPr id="2096" name="Google Shape;2096;p33"/>
          <p:cNvSpPr txBox="1"/>
          <p:nvPr/>
        </p:nvSpPr>
        <p:spPr>
          <a:xfrm>
            <a:off x="4093963" y="2030088"/>
            <a:ext cx="283500" cy="5079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212121"/>
                </a:solidFill>
                <a:latin typeface="Roboto"/>
                <a:ea typeface="Roboto"/>
                <a:cs typeface="Roboto"/>
                <a:sym typeface="Roboto"/>
              </a:rPr>
              <a:t>3</a:t>
            </a:r>
            <a:endParaRPr sz="2100">
              <a:solidFill>
                <a:srgbClr val="212121"/>
              </a:solidFill>
              <a:latin typeface="Roboto"/>
              <a:ea typeface="Roboto"/>
              <a:cs typeface="Roboto"/>
              <a:sym typeface="Roboto"/>
            </a:endParaRPr>
          </a:p>
        </p:txBody>
      </p:sp>
      <p:pic>
        <p:nvPicPr>
          <p:cNvPr id="2097" name="Google Shape;2097;p33"/>
          <p:cNvPicPr preferRelativeResize="0"/>
          <p:nvPr/>
        </p:nvPicPr>
        <p:blipFill>
          <a:blip r:embed="rId5">
            <a:alphaModFix/>
          </a:blip>
          <a:stretch>
            <a:fillRect/>
          </a:stretch>
        </p:blipFill>
        <p:spPr>
          <a:xfrm>
            <a:off x="2865121" y="1576725"/>
            <a:ext cx="547225" cy="1414624"/>
          </a:xfrm>
          <a:prstGeom prst="rect">
            <a:avLst/>
          </a:prstGeom>
          <a:noFill/>
          <a:ln>
            <a:noFill/>
          </a:ln>
        </p:spPr>
      </p:pic>
      <p:sp>
        <p:nvSpPr>
          <p:cNvPr id="2098" name="Google Shape;2098;p33"/>
          <p:cNvSpPr txBox="1"/>
          <p:nvPr/>
        </p:nvSpPr>
        <p:spPr>
          <a:xfrm>
            <a:off x="2996975" y="2063850"/>
            <a:ext cx="283500" cy="5079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212121"/>
                </a:solidFill>
                <a:latin typeface="Roboto"/>
                <a:ea typeface="Roboto"/>
                <a:cs typeface="Roboto"/>
                <a:sym typeface="Roboto"/>
              </a:rPr>
              <a:t>4</a:t>
            </a:r>
            <a:endParaRPr sz="2100">
              <a:solidFill>
                <a:srgbClr val="212121"/>
              </a:solidFill>
              <a:latin typeface="Roboto"/>
              <a:ea typeface="Roboto"/>
              <a:cs typeface="Roboto"/>
              <a:sym typeface="Roboto"/>
            </a:endParaRPr>
          </a:p>
        </p:txBody>
      </p:sp>
      <p:pic>
        <p:nvPicPr>
          <p:cNvPr id="2099" name="Google Shape;2099;p33"/>
          <p:cNvPicPr preferRelativeResize="0"/>
          <p:nvPr/>
        </p:nvPicPr>
        <p:blipFill>
          <a:blip r:embed="rId5">
            <a:alphaModFix/>
          </a:blip>
          <a:stretch>
            <a:fillRect/>
          </a:stretch>
        </p:blipFill>
        <p:spPr>
          <a:xfrm>
            <a:off x="973775" y="3121913"/>
            <a:ext cx="795600" cy="2056674"/>
          </a:xfrm>
          <a:prstGeom prst="rect">
            <a:avLst/>
          </a:prstGeom>
          <a:noFill/>
          <a:ln>
            <a:noFill/>
          </a:ln>
        </p:spPr>
      </p:pic>
      <p:sp>
        <p:nvSpPr>
          <p:cNvPr id="2100" name="Google Shape;2100;p33"/>
          <p:cNvSpPr txBox="1"/>
          <p:nvPr/>
        </p:nvSpPr>
        <p:spPr>
          <a:xfrm>
            <a:off x="1229825" y="3983125"/>
            <a:ext cx="283500" cy="5079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212121"/>
                </a:solidFill>
                <a:latin typeface="Roboto"/>
                <a:ea typeface="Roboto"/>
                <a:cs typeface="Roboto"/>
                <a:sym typeface="Roboto"/>
              </a:rPr>
              <a:t>5</a:t>
            </a:r>
            <a:endParaRPr sz="2100">
              <a:solidFill>
                <a:srgbClr val="212121"/>
              </a:solidFill>
              <a:latin typeface="Roboto"/>
              <a:ea typeface="Roboto"/>
              <a:cs typeface="Roboto"/>
              <a:sym typeface="Roboto"/>
            </a:endParaRPr>
          </a:p>
        </p:txBody>
      </p:sp>
      <p:sp>
        <p:nvSpPr>
          <p:cNvPr id="2101" name="Google Shape;2101;p33"/>
          <p:cNvSpPr txBox="1"/>
          <p:nvPr/>
        </p:nvSpPr>
        <p:spPr>
          <a:xfrm>
            <a:off x="6723300" y="292975"/>
            <a:ext cx="1700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corte</a:t>
            </a:r>
            <a:endParaRPr sz="1700">
              <a:solidFill>
                <a:schemeClr val="dk1"/>
              </a:solidFill>
              <a:latin typeface="Roboto"/>
              <a:ea typeface="Roboto"/>
              <a:cs typeface="Roboto"/>
              <a:sym typeface="Roboto"/>
            </a:endParaRPr>
          </a:p>
        </p:txBody>
      </p:sp>
      <p:sp>
        <p:nvSpPr>
          <p:cNvPr id="2102" name="Google Shape;2102;p33"/>
          <p:cNvSpPr/>
          <p:nvPr/>
        </p:nvSpPr>
        <p:spPr>
          <a:xfrm>
            <a:off x="7479350" y="307675"/>
            <a:ext cx="471000" cy="431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3"/>
          <p:cNvSpPr/>
          <p:nvPr/>
        </p:nvSpPr>
        <p:spPr>
          <a:xfrm>
            <a:off x="7479350" y="307675"/>
            <a:ext cx="471000" cy="431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04" name="Google Shape;2104;p33"/>
          <p:cNvPicPr preferRelativeResize="0"/>
          <p:nvPr/>
        </p:nvPicPr>
        <p:blipFill>
          <a:blip r:embed="rId7">
            <a:alphaModFix/>
          </a:blip>
          <a:stretch>
            <a:fillRect/>
          </a:stretch>
        </p:blipFill>
        <p:spPr>
          <a:xfrm>
            <a:off x="1321000" y="122925"/>
            <a:ext cx="656750" cy="1641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8" name="Shape 2108"/>
        <p:cNvGrpSpPr/>
        <p:nvPr/>
      </p:nvGrpSpPr>
      <p:grpSpPr>
        <a:xfrm>
          <a:off x="0" y="0"/>
          <a:ext cx="0" cy="0"/>
          <a:chOff x="0" y="0"/>
          <a:chExt cx="0" cy="0"/>
        </a:xfrm>
      </p:grpSpPr>
      <p:pic>
        <p:nvPicPr>
          <p:cNvPr id="2109" name="Google Shape;2109;p34"/>
          <p:cNvPicPr preferRelativeResize="0"/>
          <p:nvPr/>
        </p:nvPicPr>
        <p:blipFill>
          <a:blip r:embed="rId3">
            <a:alphaModFix/>
          </a:blip>
          <a:stretch>
            <a:fillRect/>
          </a:stretch>
        </p:blipFill>
        <p:spPr>
          <a:xfrm>
            <a:off x="5953525" y="2338775"/>
            <a:ext cx="2113026" cy="2230099"/>
          </a:xfrm>
          <a:prstGeom prst="rect">
            <a:avLst/>
          </a:prstGeom>
          <a:noFill/>
          <a:ln>
            <a:noFill/>
          </a:ln>
        </p:spPr>
      </p:pic>
      <p:pic>
        <p:nvPicPr>
          <p:cNvPr id="2110" name="Google Shape;2110;p34"/>
          <p:cNvPicPr preferRelativeResize="0"/>
          <p:nvPr/>
        </p:nvPicPr>
        <p:blipFill>
          <a:blip r:embed="rId4">
            <a:alphaModFix/>
          </a:blip>
          <a:stretch>
            <a:fillRect/>
          </a:stretch>
        </p:blipFill>
        <p:spPr>
          <a:xfrm>
            <a:off x="2255075" y="1670675"/>
            <a:ext cx="1549874" cy="1549874"/>
          </a:xfrm>
          <a:prstGeom prst="rect">
            <a:avLst/>
          </a:prstGeom>
          <a:noFill/>
          <a:ln>
            <a:noFill/>
          </a:ln>
        </p:spPr>
      </p:pic>
      <p:pic>
        <p:nvPicPr>
          <p:cNvPr id="2111" name="Google Shape;2111;p34"/>
          <p:cNvPicPr preferRelativeResize="0"/>
          <p:nvPr/>
        </p:nvPicPr>
        <p:blipFill>
          <a:blip r:embed="rId4">
            <a:alphaModFix/>
          </a:blip>
          <a:stretch>
            <a:fillRect/>
          </a:stretch>
        </p:blipFill>
        <p:spPr>
          <a:xfrm>
            <a:off x="3283925" y="1509100"/>
            <a:ext cx="1549874" cy="1549874"/>
          </a:xfrm>
          <a:prstGeom prst="rect">
            <a:avLst/>
          </a:prstGeom>
          <a:noFill/>
          <a:ln>
            <a:noFill/>
          </a:ln>
        </p:spPr>
      </p:pic>
      <p:pic>
        <p:nvPicPr>
          <p:cNvPr id="2112" name="Google Shape;2112;p34"/>
          <p:cNvPicPr preferRelativeResize="0"/>
          <p:nvPr/>
        </p:nvPicPr>
        <p:blipFill>
          <a:blip r:embed="rId4">
            <a:alphaModFix/>
          </a:blip>
          <a:stretch>
            <a:fillRect/>
          </a:stretch>
        </p:blipFill>
        <p:spPr>
          <a:xfrm>
            <a:off x="4299725" y="1338975"/>
            <a:ext cx="1549874" cy="1549874"/>
          </a:xfrm>
          <a:prstGeom prst="rect">
            <a:avLst/>
          </a:prstGeom>
          <a:noFill/>
          <a:ln>
            <a:noFill/>
          </a:ln>
        </p:spPr>
      </p:pic>
      <p:sp>
        <p:nvSpPr>
          <p:cNvPr id="2113" name="Google Shape;2113;p34"/>
          <p:cNvSpPr/>
          <p:nvPr/>
        </p:nvSpPr>
        <p:spPr>
          <a:xfrm>
            <a:off x="175" y="2538600"/>
            <a:ext cx="1072800" cy="26049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4"/>
          <p:cNvSpPr txBox="1"/>
          <p:nvPr/>
        </p:nvSpPr>
        <p:spPr>
          <a:xfrm>
            <a:off x="99475" y="2721725"/>
            <a:ext cx="874200" cy="400200"/>
          </a:xfrm>
          <a:prstGeom prst="rect">
            <a:avLst/>
          </a:prstGeom>
          <a:solidFill>
            <a:srgbClr val="00F4A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Entrada</a:t>
            </a:r>
            <a:endParaRPr>
              <a:latin typeface="Roboto"/>
              <a:ea typeface="Roboto"/>
              <a:cs typeface="Roboto"/>
              <a:sym typeface="Roboto"/>
            </a:endParaRPr>
          </a:p>
        </p:txBody>
      </p:sp>
      <p:sp>
        <p:nvSpPr>
          <p:cNvPr id="2115" name="Google Shape;2115;p34"/>
          <p:cNvSpPr/>
          <p:nvPr/>
        </p:nvSpPr>
        <p:spPr>
          <a:xfrm>
            <a:off x="785075" y="3925250"/>
            <a:ext cx="188700" cy="1830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4"/>
          <p:cNvSpPr/>
          <p:nvPr/>
        </p:nvSpPr>
        <p:spPr>
          <a:xfrm>
            <a:off x="8071200" y="2538600"/>
            <a:ext cx="1072800" cy="26049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4"/>
          <p:cNvSpPr txBox="1"/>
          <p:nvPr/>
        </p:nvSpPr>
        <p:spPr>
          <a:xfrm>
            <a:off x="8170500" y="2721725"/>
            <a:ext cx="874200" cy="400200"/>
          </a:xfrm>
          <a:prstGeom prst="rect">
            <a:avLst/>
          </a:prstGeom>
          <a:solidFill>
            <a:srgbClr val="FF00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Salida</a:t>
            </a:r>
            <a:endParaRPr>
              <a:solidFill>
                <a:schemeClr val="dk1"/>
              </a:solidFill>
              <a:latin typeface="Roboto"/>
              <a:ea typeface="Roboto"/>
              <a:cs typeface="Roboto"/>
              <a:sym typeface="Roboto"/>
            </a:endParaRPr>
          </a:p>
        </p:txBody>
      </p:sp>
      <p:sp>
        <p:nvSpPr>
          <p:cNvPr id="2118" name="Google Shape;2118;p34"/>
          <p:cNvSpPr/>
          <p:nvPr/>
        </p:nvSpPr>
        <p:spPr>
          <a:xfrm>
            <a:off x="8856100" y="3925250"/>
            <a:ext cx="188700" cy="1830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19" name="Google Shape;2119;p34"/>
          <p:cNvPicPr preferRelativeResize="0"/>
          <p:nvPr/>
        </p:nvPicPr>
        <p:blipFill>
          <a:blip r:embed="rId5">
            <a:alphaModFix/>
          </a:blip>
          <a:stretch>
            <a:fillRect/>
          </a:stretch>
        </p:blipFill>
        <p:spPr>
          <a:xfrm>
            <a:off x="6562600" y="2051588"/>
            <a:ext cx="795600" cy="2056674"/>
          </a:xfrm>
          <a:prstGeom prst="rect">
            <a:avLst/>
          </a:prstGeom>
          <a:noFill/>
          <a:ln>
            <a:noFill/>
          </a:ln>
        </p:spPr>
      </p:pic>
      <p:pic>
        <p:nvPicPr>
          <p:cNvPr id="2120" name="Google Shape;2120;p34"/>
          <p:cNvPicPr preferRelativeResize="0"/>
          <p:nvPr/>
        </p:nvPicPr>
        <p:blipFill rotWithShape="1">
          <a:blip r:embed="rId6">
            <a:alphaModFix/>
          </a:blip>
          <a:srcRect b="-9542" l="-5078" r="-8790" t="-4327"/>
          <a:stretch/>
        </p:blipFill>
        <p:spPr>
          <a:xfrm>
            <a:off x="5204475" y="1970675"/>
            <a:ext cx="1467199" cy="2966298"/>
          </a:xfrm>
          <a:prstGeom prst="rect">
            <a:avLst/>
          </a:prstGeom>
          <a:noFill/>
          <a:ln>
            <a:noFill/>
          </a:ln>
        </p:spPr>
      </p:pic>
      <p:pic>
        <p:nvPicPr>
          <p:cNvPr id="2121" name="Google Shape;2121;p34"/>
          <p:cNvPicPr preferRelativeResize="0"/>
          <p:nvPr/>
        </p:nvPicPr>
        <p:blipFill>
          <a:blip r:embed="rId5">
            <a:alphaModFix/>
          </a:blip>
          <a:stretch>
            <a:fillRect/>
          </a:stretch>
        </p:blipFill>
        <p:spPr>
          <a:xfrm>
            <a:off x="4987046" y="1338975"/>
            <a:ext cx="547225" cy="1414624"/>
          </a:xfrm>
          <a:prstGeom prst="rect">
            <a:avLst/>
          </a:prstGeom>
          <a:noFill/>
          <a:ln>
            <a:noFill/>
          </a:ln>
        </p:spPr>
      </p:pic>
      <p:pic>
        <p:nvPicPr>
          <p:cNvPr id="2122" name="Google Shape;2122;p34"/>
          <p:cNvPicPr preferRelativeResize="0"/>
          <p:nvPr/>
        </p:nvPicPr>
        <p:blipFill>
          <a:blip r:embed="rId5">
            <a:alphaModFix/>
          </a:blip>
          <a:stretch>
            <a:fillRect/>
          </a:stretch>
        </p:blipFill>
        <p:spPr>
          <a:xfrm>
            <a:off x="3962096" y="1406600"/>
            <a:ext cx="547225" cy="1414624"/>
          </a:xfrm>
          <a:prstGeom prst="rect">
            <a:avLst/>
          </a:prstGeom>
          <a:noFill/>
          <a:ln>
            <a:noFill/>
          </a:ln>
        </p:spPr>
      </p:pic>
      <p:sp>
        <p:nvSpPr>
          <p:cNvPr id="2123" name="Google Shape;2123;p34"/>
          <p:cNvSpPr txBox="1"/>
          <p:nvPr/>
        </p:nvSpPr>
        <p:spPr>
          <a:xfrm>
            <a:off x="5118913" y="1859963"/>
            <a:ext cx="283500" cy="5079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212121"/>
                </a:solidFill>
                <a:latin typeface="Roboto"/>
                <a:ea typeface="Roboto"/>
                <a:cs typeface="Roboto"/>
                <a:sym typeface="Roboto"/>
              </a:rPr>
              <a:t>2</a:t>
            </a:r>
            <a:endParaRPr sz="2100">
              <a:solidFill>
                <a:srgbClr val="212121"/>
              </a:solidFill>
              <a:latin typeface="Roboto"/>
              <a:ea typeface="Roboto"/>
              <a:cs typeface="Roboto"/>
              <a:sym typeface="Roboto"/>
            </a:endParaRPr>
          </a:p>
        </p:txBody>
      </p:sp>
      <p:sp>
        <p:nvSpPr>
          <p:cNvPr id="2124" name="Google Shape;2124;p34"/>
          <p:cNvSpPr txBox="1"/>
          <p:nvPr/>
        </p:nvSpPr>
        <p:spPr>
          <a:xfrm>
            <a:off x="6818650" y="2888850"/>
            <a:ext cx="283500" cy="507900"/>
          </a:xfrm>
          <a:prstGeom prst="rect">
            <a:avLst/>
          </a:prstGeom>
          <a:solidFill>
            <a:srgbClr val="FF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Roboto"/>
                <a:ea typeface="Roboto"/>
                <a:cs typeface="Roboto"/>
                <a:sym typeface="Roboto"/>
              </a:rPr>
              <a:t>1</a:t>
            </a:r>
            <a:endParaRPr sz="2100">
              <a:solidFill>
                <a:schemeClr val="dk1"/>
              </a:solidFill>
              <a:latin typeface="Roboto"/>
              <a:ea typeface="Roboto"/>
              <a:cs typeface="Roboto"/>
              <a:sym typeface="Roboto"/>
            </a:endParaRPr>
          </a:p>
        </p:txBody>
      </p:sp>
      <p:sp>
        <p:nvSpPr>
          <p:cNvPr id="2125" name="Google Shape;2125;p34"/>
          <p:cNvSpPr txBox="1"/>
          <p:nvPr/>
        </p:nvSpPr>
        <p:spPr>
          <a:xfrm>
            <a:off x="4093963" y="2030088"/>
            <a:ext cx="283500" cy="5079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212121"/>
                </a:solidFill>
                <a:latin typeface="Roboto"/>
                <a:ea typeface="Roboto"/>
                <a:cs typeface="Roboto"/>
                <a:sym typeface="Roboto"/>
              </a:rPr>
              <a:t>3</a:t>
            </a:r>
            <a:endParaRPr sz="2100">
              <a:solidFill>
                <a:srgbClr val="212121"/>
              </a:solidFill>
              <a:latin typeface="Roboto"/>
              <a:ea typeface="Roboto"/>
              <a:cs typeface="Roboto"/>
              <a:sym typeface="Roboto"/>
            </a:endParaRPr>
          </a:p>
        </p:txBody>
      </p:sp>
      <p:pic>
        <p:nvPicPr>
          <p:cNvPr id="2126" name="Google Shape;2126;p34"/>
          <p:cNvPicPr preferRelativeResize="0"/>
          <p:nvPr/>
        </p:nvPicPr>
        <p:blipFill>
          <a:blip r:embed="rId5">
            <a:alphaModFix/>
          </a:blip>
          <a:stretch>
            <a:fillRect/>
          </a:stretch>
        </p:blipFill>
        <p:spPr>
          <a:xfrm>
            <a:off x="2865121" y="1576725"/>
            <a:ext cx="547225" cy="1414624"/>
          </a:xfrm>
          <a:prstGeom prst="rect">
            <a:avLst/>
          </a:prstGeom>
          <a:noFill/>
          <a:ln>
            <a:noFill/>
          </a:ln>
        </p:spPr>
      </p:pic>
      <p:sp>
        <p:nvSpPr>
          <p:cNvPr id="2127" name="Google Shape;2127;p34"/>
          <p:cNvSpPr txBox="1"/>
          <p:nvPr/>
        </p:nvSpPr>
        <p:spPr>
          <a:xfrm>
            <a:off x="2996975" y="2063850"/>
            <a:ext cx="283500" cy="5079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212121"/>
                </a:solidFill>
                <a:latin typeface="Roboto"/>
                <a:ea typeface="Roboto"/>
                <a:cs typeface="Roboto"/>
                <a:sym typeface="Roboto"/>
              </a:rPr>
              <a:t>4</a:t>
            </a:r>
            <a:endParaRPr sz="2100">
              <a:solidFill>
                <a:srgbClr val="212121"/>
              </a:solidFill>
              <a:latin typeface="Roboto"/>
              <a:ea typeface="Roboto"/>
              <a:cs typeface="Roboto"/>
              <a:sym typeface="Roboto"/>
            </a:endParaRPr>
          </a:p>
        </p:txBody>
      </p:sp>
      <p:pic>
        <p:nvPicPr>
          <p:cNvPr id="2128" name="Google Shape;2128;p34"/>
          <p:cNvPicPr preferRelativeResize="0"/>
          <p:nvPr/>
        </p:nvPicPr>
        <p:blipFill>
          <a:blip r:embed="rId5">
            <a:alphaModFix/>
          </a:blip>
          <a:stretch>
            <a:fillRect/>
          </a:stretch>
        </p:blipFill>
        <p:spPr>
          <a:xfrm>
            <a:off x="8249200" y="3121913"/>
            <a:ext cx="795600" cy="2056674"/>
          </a:xfrm>
          <a:prstGeom prst="rect">
            <a:avLst/>
          </a:prstGeom>
          <a:noFill/>
          <a:ln>
            <a:noFill/>
          </a:ln>
        </p:spPr>
      </p:pic>
      <p:sp>
        <p:nvSpPr>
          <p:cNvPr id="2129" name="Google Shape;2129;p34"/>
          <p:cNvSpPr txBox="1"/>
          <p:nvPr/>
        </p:nvSpPr>
        <p:spPr>
          <a:xfrm>
            <a:off x="8505250" y="3896300"/>
            <a:ext cx="283500" cy="5079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212121"/>
                </a:solidFill>
                <a:latin typeface="Roboto"/>
                <a:ea typeface="Roboto"/>
                <a:cs typeface="Roboto"/>
                <a:sym typeface="Roboto"/>
              </a:rPr>
              <a:t>5</a:t>
            </a:r>
            <a:endParaRPr sz="2100">
              <a:solidFill>
                <a:srgbClr val="212121"/>
              </a:solidFill>
              <a:latin typeface="Roboto"/>
              <a:ea typeface="Roboto"/>
              <a:cs typeface="Roboto"/>
              <a:sym typeface="Roboto"/>
            </a:endParaRPr>
          </a:p>
        </p:txBody>
      </p:sp>
      <p:sp>
        <p:nvSpPr>
          <p:cNvPr id="2130" name="Google Shape;2130;p34"/>
          <p:cNvSpPr txBox="1"/>
          <p:nvPr/>
        </p:nvSpPr>
        <p:spPr>
          <a:xfrm>
            <a:off x="6723300" y="292975"/>
            <a:ext cx="1700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corte</a:t>
            </a:r>
            <a:endParaRPr sz="1700">
              <a:solidFill>
                <a:schemeClr val="dk1"/>
              </a:solidFill>
              <a:latin typeface="Roboto"/>
              <a:ea typeface="Roboto"/>
              <a:cs typeface="Roboto"/>
              <a:sym typeface="Roboto"/>
            </a:endParaRPr>
          </a:p>
        </p:txBody>
      </p:sp>
      <p:sp>
        <p:nvSpPr>
          <p:cNvPr id="2131" name="Google Shape;2131;p34"/>
          <p:cNvSpPr/>
          <p:nvPr/>
        </p:nvSpPr>
        <p:spPr>
          <a:xfrm>
            <a:off x="7479350" y="307675"/>
            <a:ext cx="471000" cy="431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4"/>
          <p:cNvSpPr/>
          <p:nvPr/>
        </p:nvSpPr>
        <p:spPr>
          <a:xfrm>
            <a:off x="7479350" y="307675"/>
            <a:ext cx="471000" cy="431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33" name="Google Shape;2133;p34"/>
          <p:cNvPicPr preferRelativeResize="0"/>
          <p:nvPr/>
        </p:nvPicPr>
        <p:blipFill>
          <a:blip r:embed="rId7">
            <a:alphaModFix/>
          </a:blip>
          <a:stretch>
            <a:fillRect/>
          </a:stretch>
        </p:blipFill>
        <p:spPr>
          <a:xfrm>
            <a:off x="1321000" y="122925"/>
            <a:ext cx="656750" cy="1641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7" name="Shape 2137"/>
        <p:cNvGrpSpPr/>
        <p:nvPr/>
      </p:nvGrpSpPr>
      <p:grpSpPr>
        <a:xfrm>
          <a:off x="0" y="0"/>
          <a:ext cx="0" cy="0"/>
          <a:chOff x="0" y="0"/>
          <a:chExt cx="0" cy="0"/>
        </a:xfrm>
      </p:grpSpPr>
      <p:pic>
        <p:nvPicPr>
          <p:cNvPr id="2138" name="Google Shape;2138;p35"/>
          <p:cNvPicPr preferRelativeResize="0"/>
          <p:nvPr/>
        </p:nvPicPr>
        <p:blipFill>
          <a:blip r:embed="rId3">
            <a:alphaModFix/>
          </a:blip>
          <a:stretch>
            <a:fillRect/>
          </a:stretch>
        </p:blipFill>
        <p:spPr>
          <a:xfrm>
            <a:off x="5953525" y="2338775"/>
            <a:ext cx="2113026" cy="2230099"/>
          </a:xfrm>
          <a:prstGeom prst="rect">
            <a:avLst/>
          </a:prstGeom>
          <a:noFill/>
          <a:ln>
            <a:noFill/>
          </a:ln>
        </p:spPr>
      </p:pic>
      <p:pic>
        <p:nvPicPr>
          <p:cNvPr id="2139" name="Google Shape;2139;p35"/>
          <p:cNvPicPr preferRelativeResize="0"/>
          <p:nvPr/>
        </p:nvPicPr>
        <p:blipFill>
          <a:blip r:embed="rId4">
            <a:alphaModFix/>
          </a:blip>
          <a:stretch>
            <a:fillRect/>
          </a:stretch>
        </p:blipFill>
        <p:spPr>
          <a:xfrm>
            <a:off x="2255075" y="1670675"/>
            <a:ext cx="1549874" cy="1549874"/>
          </a:xfrm>
          <a:prstGeom prst="rect">
            <a:avLst/>
          </a:prstGeom>
          <a:noFill/>
          <a:ln>
            <a:noFill/>
          </a:ln>
        </p:spPr>
      </p:pic>
      <p:pic>
        <p:nvPicPr>
          <p:cNvPr id="2140" name="Google Shape;2140;p35"/>
          <p:cNvPicPr preferRelativeResize="0"/>
          <p:nvPr/>
        </p:nvPicPr>
        <p:blipFill>
          <a:blip r:embed="rId4">
            <a:alphaModFix/>
          </a:blip>
          <a:stretch>
            <a:fillRect/>
          </a:stretch>
        </p:blipFill>
        <p:spPr>
          <a:xfrm>
            <a:off x="3283925" y="1509100"/>
            <a:ext cx="1549874" cy="1549874"/>
          </a:xfrm>
          <a:prstGeom prst="rect">
            <a:avLst/>
          </a:prstGeom>
          <a:noFill/>
          <a:ln>
            <a:noFill/>
          </a:ln>
        </p:spPr>
      </p:pic>
      <p:pic>
        <p:nvPicPr>
          <p:cNvPr id="2141" name="Google Shape;2141;p35"/>
          <p:cNvPicPr preferRelativeResize="0"/>
          <p:nvPr/>
        </p:nvPicPr>
        <p:blipFill>
          <a:blip r:embed="rId4">
            <a:alphaModFix/>
          </a:blip>
          <a:stretch>
            <a:fillRect/>
          </a:stretch>
        </p:blipFill>
        <p:spPr>
          <a:xfrm>
            <a:off x="4299725" y="1338975"/>
            <a:ext cx="1549874" cy="1549874"/>
          </a:xfrm>
          <a:prstGeom prst="rect">
            <a:avLst/>
          </a:prstGeom>
          <a:noFill/>
          <a:ln>
            <a:noFill/>
          </a:ln>
        </p:spPr>
      </p:pic>
      <p:sp>
        <p:nvSpPr>
          <p:cNvPr id="2142" name="Google Shape;2142;p35"/>
          <p:cNvSpPr/>
          <p:nvPr/>
        </p:nvSpPr>
        <p:spPr>
          <a:xfrm>
            <a:off x="175" y="2538600"/>
            <a:ext cx="1072800" cy="26049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5"/>
          <p:cNvSpPr txBox="1"/>
          <p:nvPr/>
        </p:nvSpPr>
        <p:spPr>
          <a:xfrm>
            <a:off x="99475" y="2721725"/>
            <a:ext cx="874200" cy="400200"/>
          </a:xfrm>
          <a:prstGeom prst="rect">
            <a:avLst/>
          </a:prstGeom>
          <a:solidFill>
            <a:srgbClr val="00F4A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Entrada</a:t>
            </a:r>
            <a:endParaRPr>
              <a:latin typeface="Roboto"/>
              <a:ea typeface="Roboto"/>
              <a:cs typeface="Roboto"/>
              <a:sym typeface="Roboto"/>
            </a:endParaRPr>
          </a:p>
        </p:txBody>
      </p:sp>
      <p:sp>
        <p:nvSpPr>
          <p:cNvPr id="2144" name="Google Shape;2144;p35"/>
          <p:cNvSpPr/>
          <p:nvPr/>
        </p:nvSpPr>
        <p:spPr>
          <a:xfrm>
            <a:off x="785075" y="3925250"/>
            <a:ext cx="188700" cy="1830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5"/>
          <p:cNvSpPr/>
          <p:nvPr/>
        </p:nvSpPr>
        <p:spPr>
          <a:xfrm>
            <a:off x="8071200" y="2538600"/>
            <a:ext cx="1072800" cy="26049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5"/>
          <p:cNvSpPr txBox="1"/>
          <p:nvPr/>
        </p:nvSpPr>
        <p:spPr>
          <a:xfrm>
            <a:off x="8170500" y="2721725"/>
            <a:ext cx="874200" cy="400200"/>
          </a:xfrm>
          <a:prstGeom prst="rect">
            <a:avLst/>
          </a:prstGeom>
          <a:solidFill>
            <a:srgbClr val="FF00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Salida</a:t>
            </a:r>
            <a:endParaRPr>
              <a:solidFill>
                <a:schemeClr val="dk1"/>
              </a:solidFill>
              <a:latin typeface="Roboto"/>
              <a:ea typeface="Roboto"/>
              <a:cs typeface="Roboto"/>
              <a:sym typeface="Roboto"/>
            </a:endParaRPr>
          </a:p>
        </p:txBody>
      </p:sp>
      <p:sp>
        <p:nvSpPr>
          <p:cNvPr id="2147" name="Google Shape;2147;p35"/>
          <p:cNvSpPr/>
          <p:nvPr/>
        </p:nvSpPr>
        <p:spPr>
          <a:xfrm>
            <a:off x="8856100" y="3925250"/>
            <a:ext cx="188700" cy="1830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48" name="Google Shape;2148;p35"/>
          <p:cNvPicPr preferRelativeResize="0"/>
          <p:nvPr/>
        </p:nvPicPr>
        <p:blipFill>
          <a:blip r:embed="rId5">
            <a:alphaModFix/>
          </a:blip>
          <a:stretch>
            <a:fillRect/>
          </a:stretch>
        </p:blipFill>
        <p:spPr>
          <a:xfrm>
            <a:off x="8071200" y="2988413"/>
            <a:ext cx="795600" cy="2056674"/>
          </a:xfrm>
          <a:prstGeom prst="rect">
            <a:avLst/>
          </a:prstGeom>
          <a:noFill/>
          <a:ln>
            <a:noFill/>
          </a:ln>
        </p:spPr>
      </p:pic>
      <p:pic>
        <p:nvPicPr>
          <p:cNvPr id="2149" name="Google Shape;2149;p35"/>
          <p:cNvPicPr preferRelativeResize="0"/>
          <p:nvPr/>
        </p:nvPicPr>
        <p:blipFill rotWithShape="1">
          <a:blip r:embed="rId6">
            <a:alphaModFix/>
          </a:blip>
          <a:srcRect b="-9542" l="-5078" r="-8790" t="-4327"/>
          <a:stretch/>
        </p:blipFill>
        <p:spPr>
          <a:xfrm>
            <a:off x="5204475" y="1970675"/>
            <a:ext cx="1467199" cy="2966298"/>
          </a:xfrm>
          <a:prstGeom prst="rect">
            <a:avLst/>
          </a:prstGeom>
          <a:noFill/>
          <a:ln>
            <a:noFill/>
          </a:ln>
        </p:spPr>
      </p:pic>
      <p:pic>
        <p:nvPicPr>
          <p:cNvPr id="2150" name="Google Shape;2150;p35"/>
          <p:cNvPicPr preferRelativeResize="0"/>
          <p:nvPr/>
        </p:nvPicPr>
        <p:blipFill>
          <a:blip r:embed="rId5">
            <a:alphaModFix/>
          </a:blip>
          <a:stretch>
            <a:fillRect/>
          </a:stretch>
        </p:blipFill>
        <p:spPr>
          <a:xfrm>
            <a:off x="4987046" y="1338975"/>
            <a:ext cx="547225" cy="1414624"/>
          </a:xfrm>
          <a:prstGeom prst="rect">
            <a:avLst/>
          </a:prstGeom>
          <a:noFill/>
          <a:ln>
            <a:noFill/>
          </a:ln>
        </p:spPr>
      </p:pic>
      <p:pic>
        <p:nvPicPr>
          <p:cNvPr id="2151" name="Google Shape;2151;p35"/>
          <p:cNvPicPr preferRelativeResize="0"/>
          <p:nvPr/>
        </p:nvPicPr>
        <p:blipFill>
          <a:blip r:embed="rId5">
            <a:alphaModFix/>
          </a:blip>
          <a:stretch>
            <a:fillRect/>
          </a:stretch>
        </p:blipFill>
        <p:spPr>
          <a:xfrm>
            <a:off x="3962096" y="1406600"/>
            <a:ext cx="547225" cy="1414624"/>
          </a:xfrm>
          <a:prstGeom prst="rect">
            <a:avLst/>
          </a:prstGeom>
          <a:noFill/>
          <a:ln>
            <a:noFill/>
          </a:ln>
        </p:spPr>
      </p:pic>
      <p:sp>
        <p:nvSpPr>
          <p:cNvPr id="2152" name="Google Shape;2152;p35"/>
          <p:cNvSpPr txBox="1"/>
          <p:nvPr/>
        </p:nvSpPr>
        <p:spPr>
          <a:xfrm>
            <a:off x="5118913" y="1859963"/>
            <a:ext cx="283500" cy="5079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212121"/>
                </a:solidFill>
                <a:latin typeface="Roboto"/>
                <a:ea typeface="Roboto"/>
                <a:cs typeface="Roboto"/>
                <a:sym typeface="Roboto"/>
              </a:rPr>
              <a:t>2</a:t>
            </a:r>
            <a:endParaRPr sz="2100">
              <a:solidFill>
                <a:srgbClr val="212121"/>
              </a:solidFill>
              <a:latin typeface="Roboto"/>
              <a:ea typeface="Roboto"/>
              <a:cs typeface="Roboto"/>
              <a:sym typeface="Roboto"/>
            </a:endParaRPr>
          </a:p>
        </p:txBody>
      </p:sp>
      <p:sp>
        <p:nvSpPr>
          <p:cNvPr id="2153" name="Google Shape;2153;p35"/>
          <p:cNvSpPr txBox="1"/>
          <p:nvPr/>
        </p:nvSpPr>
        <p:spPr>
          <a:xfrm>
            <a:off x="8319575" y="3762800"/>
            <a:ext cx="283500" cy="507900"/>
          </a:xfrm>
          <a:prstGeom prst="rect">
            <a:avLst/>
          </a:prstGeom>
          <a:solidFill>
            <a:srgbClr val="FF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Roboto"/>
                <a:ea typeface="Roboto"/>
                <a:cs typeface="Roboto"/>
                <a:sym typeface="Roboto"/>
              </a:rPr>
              <a:t>1</a:t>
            </a:r>
            <a:endParaRPr sz="2100">
              <a:solidFill>
                <a:schemeClr val="dk1"/>
              </a:solidFill>
              <a:latin typeface="Roboto"/>
              <a:ea typeface="Roboto"/>
              <a:cs typeface="Roboto"/>
              <a:sym typeface="Roboto"/>
            </a:endParaRPr>
          </a:p>
        </p:txBody>
      </p:sp>
      <p:sp>
        <p:nvSpPr>
          <p:cNvPr id="2154" name="Google Shape;2154;p35"/>
          <p:cNvSpPr txBox="1"/>
          <p:nvPr/>
        </p:nvSpPr>
        <p:spPr>
          <a:xfrm>
            <a:off x="4093963" y="2030088"/>
            <a:ext cx="283500" cy="5079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212121"/>
                </a:solidFill>
                <a:latin typeface="Roboto"/>
                <a:ea typeface="Roboto"/>
                <a:cs typeface="Roboto"/>
                <a:sym typeface="Roboto"/>
              </a:rPr>
              <a:t>3</a:t>
            </a:r>
            <a:endParaRPr sz="2100">
              <a:solidFill>
                <a:srgbClr val="212121"/>
              </a:solidFill>
              <a:latin typeface="Roboto"/>
              <a:ea typeface="Roboto"/>
              <a:cs typeface="Roboto"/>
              <a:sym typeface="Roboto"/>
            </a:endParaRPr>
          </a:p>
        </p:txBody>
      </p:sp>
      <p:pic>
        <p:nvPicPr>
          <p:cNvPr id="2155" name="Google Shape;2155;p35"/>
          <p:cNvPicPr preferRelativeResize="0"/>
          <p:nvPr/>
        </p:nvPicPr>
        <p:blipFill>
          <a:blip r:embed="rId5">
            <a:alphaModFix/>
          </a:blip>
          <a:stretch>
            <a:fillRect/>
          </a:stretch>
        </p:blipFill>
        <p:spPr>
          <a:xfrm>
            <a:off x="2865121" y="1576725"/>
            <a:ext cx="547225" cy="1414624"/>
          </a:xfrm>
          <a:prstGeom prst="rect">
            <a:avLst/>
          </a:prstGeom>
          <a:noFill/>
          <a:ln>
            <a:noFill/>
          </a:ln>
        </p:spPr>
      </p:pic>
      <p:sp>
        <p:nvSpPr>
          <p:cNvPr id="2156" name="Google Shape;2156;p35"/>
          <p:cNvSpPr txBox="1"/>
          <p:nvPr/>
        </p:nvSpPr>
        <p:spPr>
          <a:xfrm>
            <a:off x="2996975" y="2063850"/>
            <a:ext cx="283500" cy="5079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212121"/>
                </a:solidFill>
                <a:latin typeface="Roboto"/>
                <a:ea typeface="Roboto"/>
                <a:cs typeface="Roboto"/>
                <a:sym typeface="Roboto"/>
              </a:rPr>
              <a:t>4</a:t>
            </a:r>
            <a:endParaRPr sz="2100">
              <a:solidFill>
                <a:srgbClr val="212121"/>
              </a:solidFill>
              <a:latin typeface="Roboto"/>
              <a:ea typeface="Roboto"/>
              <a:cs typeface="Roboto"/>
              <a:sym typeface="Roboto"/>
            </a:endParaRPr>
          </a:p>
        </p:txBody>
      </p:sp>
      <p:sp>
        <p:nvSpPr>
          <p:cNvPr id="2157" name="Google Shape;2157;p35"/>
          <p:cNvSpPr txBox="1"/>
          <p:nvPr/>
        </p:nvSpPr>
        <p:spPr>
          <a:xfrm>
            <a:off x="6723300" y="292975"/>
            <a:ext cx="1700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corte</a:t>
            </a:r>
            <a:endParaRPr sz="1700">
              <a:solidFill>
                <a:schemeClr val="dk1"/>
              </a:solidFill>
              <a:latin typeface="Roboto"/>
              <a:ea typeface="Roboto"/>
              <a:cs typeface="Roboto"/>
              <a:sym typeface="Roboto"/>
            </a:endParaRPr>
          </a:p>
        </p:txBody>
      </p:sp>
      <p:sp>
        <p:nvSpPr>
          <p:cNvPr id="2158" name="Google Shape;2158;p35"/>
          <p:cNvSpPr/>
          <p:nvPr/>
        </p:nvSpPr>
        <p:spPr>
          <a:xfrm>
            <a:off x="7479350" y="307675"/>
            <a:ext cx="471000" cy="431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59" name="Google Shape;2159;p35"/>
          <p:cNvPicPr preferRelativeResize="0"/>
          <p:nvPr/>
        </p:nvPicPr>
        <p:blipFill>
          <a:blip r:embed="rId7">
            <a:alphaModFix/>
          </a:blip>
          <a:stretch>
            <a:fillRect/>
          </a:stretch>
        </p:blipFill>
        <p:spPr>
          <a:xfrm>
            <a:off x="1321000" y="122925"/>
            <a:ext cx="656750" cy="1641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3" name="Shape 2163"/>
        <p:cNvGrpSpPr/>
        <p:nvPr/>
      </p:nvGrpSpPr>
      <p:grpSpPr>
        <a:xfrm>
          <a:off x="0" y="0"/>
          <a:ext cx="0" cy="0"/>
          <a:chOff x="0" y="0"/>
          <a:chExt cx="0" cy="0"/>
        </a:xfrm>
      </p:grpSpPr>
      <p:pic>
        <p:nvPicPr>
          <p:cNvPr id="2164" name="Google Shape;2164;p36"/>
          <p:cNvPicPr preferRelativeResize="0"/>
          <p:nvPr/>
        </p:nvPicPr>
        <p:blipFill>
          <a:blip r:embed="rId3">
            <a:alphaModFix/>
          </a:blip>
          <a:stretch>
            <a:fillRect/>
          </a:stretch>
        </p:blipFill>
        <p:spPr>
          <a:xfrm>
            <a:off x="5953525" y="2338775"/>
            <a:ext cx="2113026" cy="2230099"/>
          </a:xfrm>
          <a:prstGeom prst="rect">
            <a:avLst/>
          </a:prstGeom>
          <a:noFill/>
          <a:ln>
            <a:noFill/>
          </a:ln>
        </p:spPr>
      </p:pic>
      <p:pic>
        <p:nvPicPr>
          <p:cNvPr id="2165" name="Google Shape;2165;p36"/>
          <p:cNvPicPr preferRelativeResize="0"/>
          <p:nvPr/>
        </p:nvPicPr>
        <p:blipFill>
          <a:blip r:embed="rId4">
            <a:alphaModFix/>
          </a:blip>
          <a:stretch>
            <a:fillRect/>
          </a:stretch>
        </p:blipFill>
        <p:spPr>
          <a:xfrm>
            <a:off x="2255075" y="1670675"/>
            <a:ext cx="1549874" cy="1549874"/>
          </a:xfrm>
          <a:prstGeom prst="rect">
            <a:avLst/>
          </a:prstGeom>
          <a:noFill/>
          <a:ln>
            <a:noFill/>
          </a:ln>
        </p:spPr>
      </p:pic>
      <p:pic>
        <p:nvPicPr>
          <p:cNvPr id="2166" name="Google Shape;2166;p36"/>
          <p:cNvPicPr preferRelativeResize="0"/>
          <p:nvPr/>
        </p:nvPicPr>
        <p:blipFill>
          <a:blip r:embed="rId4">
            <a:alphaModFix/>
          </a:blip>
          <a:stretch>
            <a:fillRect/>
          </a:stretch>
        </p:blipFill>
        <p:spPr>
          <a:xfrm>
            <a:off x="3283925" y="1509100"/>
            <a:ext cx="1549874" cy="1549874"/>
          </a:xfrm>
          <a:prstGeom prst="rect">
            <a:avLst/>
          </a:prstGeom>
          <a:noFill/>
          <a:ln>
            <a:noFill/>
          </a:ln>
        </p:spPr>
      </p:pic>
      <p:pic>
        <p:nvPicPr>
          <p:cNvPr id="2167" name="Google Shape;2167;p36"/>
          <p:cNvPicPr preferRelativeResize="0"/>
          <p:nvPr/>
        </p:nvPicPr>
        <p:blipFill>
          <a:blip r:embed="rId4">
            <a:alphaModFix/>
          </a:blip>
          <a:stretch>
            <a:fillRect/>
          </a:stretch>
        </p:blipFill>
        <p:spPr>
          <a:xfrm>
            <a:off x="4299725" y="1338975"/>
            <a:ext cx="1549874" cy="1549874"/>
          </a:xfrm>
          <a:prstGeom prst="rect">
            <a:avLst/>
          </a:prstGeom>
          <a:noFill/>
          <a:ln>
            <a:noFill/>
          </a:ln>
        </p:spPr>
      </p:pic>
      <p:sp>
        <p:nvSpPr>
          <p:cNvPr id="2168" name="Google Shape;2168;p36"/>
          <p:cNvSpPr/>
          <p:nvPr/>
        </p:nvSpPr>
        <p:spPr>
          <a:xfrm>
            <a:off x="175" y="2538600"/>
            <a:ext cx="1072800" cy="26049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6"/>
          <p:cNvSpPr txBox="1"/>
          <p:nvPr/>
        </p:nvSpPr>
        <p:spPr>
          <a:xfrm>
            <a:off x="99475" y="2721725"/>
            <a:ext cx="874200" cy="400200"/>
          </a:xfrm>
          <a:prstGeom prst="rect">
            <a:avLst/>
          </a:prstGeom>
          <a:solidFill>
            <a:srgbClr val="00F4A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Entrada</a:t>
            </a:r>
            <a:endParaRPr>
              <a:latin typeface="Roboto"/>
              <a:ea typeface="Roboto"/>
              <a:cs typeface="Roboto"/>
              <a:sym typeface="Roboto"/>
            </a:endParaRPr>
          </a:p>
        </p:txBody>
      </p:sp>
      <p:sp>
        <p:nvSpPr>
          <p:cNvPr id="2170" name="Google Shape;2170;p36"/>
          <p:cNvSpPr/>
          <p:nvPr/>
        </p:nvSpPr>
        <p:spPr>
          <a:xfrm>
            <a:off x="785075" y="3925250"/>
            <a:ext cx="188700" cy="1830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6"/>
          <p:cNvSpPr/>
          <p:nvPr/>
        </p:nvSpPr>
        <p:spPr>
          <a:xfrm>
            <a:off x="8071200" y="2538600"/>
            <a:ext cx="1072800" cy="26049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6"/>
          <p:cNvSpPr txBox="1"/>
          <p:nvPr/>
        </p:nvSpPr>
        <p:spPr>
          <a:xfrm>
            <a:off x="8170500" y="2721725"/>
            <a:ext cx="874200" cy="400200"/>
          </a:xfrm>
          <a:prstGeom prst="rect">
            <a:avLst/>
          </a:prstGeom>
          <a:solidFill>
            <a:srgbClr val="FF00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Salida</a:t>
            </a:r>
            <a:endParaRPr>
              <a:solidFill>
                <a:schemeClr val="dk1"/>
              </a:solidFill>
              <a:latin typeface="Roboto"/>
              <a:ea typeface="Roboto"/>
              <a:cs typeface="Roboto"/>
              <a:sym typeface="Roboto"/>
            </a:endParaRPr>
          </a:p>
        </p:txBody>
      </p:sp>
      <p:sp>
        <p:nvSpPr>
          <p:cNvPr id="2173" name="Google Shape;2173;p36"/>
          <p:cNvSpPr/>
          <p:nvPr/>
        </p:nvSpPr>
        <p:spPr>
          <a:xfrm>
            <a:off x="8856100" y="3925250"/>
            <a:ext cx="188700" cy="1830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74" name="Google Shape;2174;p36"/>
          <p:cNvPicPr preferRelativeResize="0"/>
          <p:nvPr/>
        </p:nvPicPr>
        <p:blipFill>
          <a:blip r:embed="rId5">
            <a:alphaModFix/>
          </a:blip>
          <a:stretch>
            <a:fillRect/>
          </a:stretch>
        </p:blipFill>
        <p:spPr>
          <a:xfrm>
            <a:off x="6529113" y="2214038"/>
            <a:ext cx="795600" cy="2056674"/>
          </a:xfrm>
          <a:prstGeom prst="rect">
            <a:avLst/>
          </a:prstGeom>
          <a:noFill/>
          <a:ln>
            <a:noFill/>
          </a:ln>
        </p:spPr>
      </p:pic>
      <p:pic>
        <p:nvPicPr>
          <p:cNvPr id="2175" name="Google Shape;2175;p36"/>
          <p:cNvPicPr preferRelativeResize="0"/>
          <p:nvPr/>
        </p:nvPicPr>
        <p:blipFill rotWithShape="1">
          <a:blip r:embed="rId6">
            <a:alphaModFix/>
          </a:blip>
          <a:srcRect b="-9542" l="-5078" r="-8790" t="-4327"/>
          <a:stretch/>
        </p:blipFill>
        <p:spPr>
          <a:xfrm>
            <a:off x="5204475" y="1970675"/>
            <a:ext cx="1467199" cy="2966298"/>
          </a:xfrm>
          <a:prstGeom prst="rect">
            <a:avLst/>
          </a:prstGeom>
          <a:noFill/>
          <a:ln>
            <a:noFill/>
          </a:ln>
        </p:spPr>
      </p:pic>
      <p:pic>
        <p:nvPicPr>
          <p:cNvPr id="2176" name="Google Shape;2176;p36"/>
          <p:cNvPicPr preferRelativeResize="0"/>
          <p:nvPr/>
        </p:nvPicPr>
        <p:blipFill>
          <a:blip r:embed="rId5">
            <a:alphaModFix/>
          </a:blip>
          <a:stretch>
            <a:fillRect/>
          </a:stretch>
        </p:blipFill>
        <p:spPr>
          <a:xfrm>
            <a:off x="4987046" y="1338975"/>
            <a:ext cx="547225" cy="1414624"/>
          </a:xfrm>
          <a:prstGeom prst="rect">
            <a:avLst/>
          </a:prstGeom>
          <a:noFill/>
          <a:ln>
            <a:noFill/>
          </a:ln>
        </p:spPr>
      </p:pic>
      <p:pic>
        <p:nvPicPr>
          <p:cNvPr id="2177" name="Google Shape;2177;p36"/>
          <p:cNvPicPr preferRelativeResize="0"/>
          <p:nvPr/>
        </p:nvPicPr>
        <p:blipFill>
          <a:blip r:embed="rId5">
            <a:alphaModFix/>
          </a:blip>
          <a:stretch>
            <a:fillRect/>
          </a:stretch>
        </p:blipFill>
        <p:spPr>
          <a:xfrm>
            <a:off x="3962096" y="1406600"/>
            <a:ext cx="547225" cy="1414624"/>
          </a:xfrm>
          <a:prstGeom prst="rect">
            <a:avLst/>
          </a:prstGeom>
          <a:noFill/>
          <a:ln>
            <a:noFill/>
          </a:ln>
        </p:spPr>
      </p:pic>
      <p:sp>
        <p:nvSpPr>
          <p:cNvPr id="2178" name="Google Shape;2178;p36"/>
          <p:cNvSpPr txBox="1"/>
          <p:nvPr/>
        </p:nvSpPr>
        <p:spPr>
          <a:xfrm>
            <a:off x="6785163" y="2988413"/>
            <a:ext cx="283500" cy="5079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212121"/>
                </a:solidFill>
                <a:latin typeface="Roboto"/>
                <a:ea typeface="Roboto"/>
                <a:cs typeface="Roboto"/>
                <a:sym typeface="Roboto"/>
              </a:rPr>
              <a:t>2</a:t>
            </a:r>
            <a:endParaRPr sz="2100">
              <a:solidFill>
                <a:srgbClr val="212121"/>
              </a:solidFill>
              <a:latin typeface="Roboto"/>
              <a:ea typeface="Roboto"/>
              <a:cs typeface="Roboto"/>
              <a:sym typeface="Roboto"/>
            </a:endParaRPr>
          </a:p>
        </p:txBody>
      </p:sp>
      <p:sp>
        <p:nvSpPr>
          <p:cNvPr id="2179" name="Google Shape;2179;p36"/>
          <p:cNvSpPr txBox="1"/>
          <p:nvPr/>
        </p:nvSpPr>
        <p:spPr>
          <a:xfrm>
            <a:off x="5089663" y="1859950"/>
            <a:ext cx="283500" cy="5079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212121"/>
                </a:solidFill>
                <a:latin typeface="Roboto"/>
                <a:ea typeface="Roboto"/>
                <a:cs typeface="Roboto"/>
                <a:sym typeface="Roboto"/>
              </a:rPr>
              <a:t>3</a:t>
            </a:r>
            <a:endParaRPr sz="2100">
              <a:solidFill>
                <a:srgbClr val="212121"/>
              </a:solidFill>
              <a:latin typeface="Roboto"/>
              <a:ea typeface="Roboto"/>
              <a:cs typeface="Roboto"/>
              <a:sym typeface="Roboto"/>
            </a:endParaRPr>
          </a:p>
        </p:txBody>
      </p:sp>
      <p:sp>
        <p:nvSpPr>
          <p:cNvPr id="2180" name="Google Shape;2180;p36"/>
          <p:cNvSpPr txBox="1"/>
          <p:nvPr/>
        </p:nvSpPr>
        <p:spPr>
          <a:xfrm>
            <a:off x="4109263" y="1970675"/>
            <a:ext cx="283500" cy="5079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212121"/>
                </a:solidFill>
                <a:latin typeface="Roboto"/>
                <a:ea typeface="Roboto"/>
                <a:cs typeface="Roboto"/>
                <a:sym typeface="Roboto"/>
              </a:rPr>
              <a:t>4</a:t>
            </a:r>
            <a:endParaRPr sz="2100">
              <a:solidFill>
                <a:srgbClr val="212121"/>
              </a:solidFill>
              <a:latin typeface="Roboto"/>
              <a:ea typeface="Roboto"/>
              <a:cs typeface="Roboto"/>
              <a:sym typeface="Roboto"/>
            </a:endParaRPr>
          </a:p>
        </p:txBody>
      </p:sp>
      <p:sp>
        <p:nvSpPr>
          <p:cNvPr id="2181" name="Google Shape;2181;p36"/>
          <p:cNvSpPr txBox="1"/>
          <p:nvPr/>
        </p:nvSpPr>
        <p:spPr>
          <a:xfrm>
            <a:off x="6723300" y="292975"/>
            <a:ext cx="1700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corte</a:t>
            </a:r>
            <a:endParaRPr sz="1700">
              <a:solidFill>
                <a:schemeClr val="dk1"/>
              </a:solidFill>
              <a:latin typeface="Roboto"/>
              <a:ea typeface="Roboto"/>
              <a:cs typeface="Roboto"/>
              <a:sym typeface="Roboto"/>
            </a:endParaRPr>
          </a:p>
        </p:txBody>
      </p:sp>
      <p:sp>
        <p:nvSpPr>
          <p:cNvPr id="2182" name="Google Shape;2182;p36"/>
          <p:cNvSpPr/>
          <p:nvPr/>
        </p:nvSpPr>
        <p:spPr>
          <a:xfrm>
            <a:off x="7479350" y="307675"/>
            <a:ext cx="471000" cy="431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6"/>
          <p:cNvSpPr/>
          <p:nvPr/>
        </p:nvSpPr>
        <p:spPr>
          <a:xfrm>
            <a:off x="7479350" y="307675"/>
            <a:ext cx="471000" cy="431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84" name="Google Shape;2184;p36"/>
          <p:cNvPicPr preferRelativeResize="0"/>
          <p:nvPr/>
        </p:nvPicPr>
        <p:blipFill>
          <a:blip r:embed="rId7">
            <a:alphaModFix/>
          </a:blip>
          <a:stretch>
            <a:fillRect/>
          </a:stretch>
        </p:blipFill>
        <p:spPr>
          <a:xfrm>
            <a:off x="1321000" y="122925"/>
            <a:ext cx="656750" cy="1641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8" name="Shape 2188"/>
        <p:cNvGrpSpPr/>
        <p:nvPr/>
      </p:nvGrpSpPr>
      <p:grpSpPr>
        <a:xfrm>
          <a:off x="0" y="0"/>
          <a:ext cx="0" cy="0"/>
          <a:chOff x="0" y="0"/>
          <a:chExt cx="0" cy="0"/>
        </a:xfrm>
      </p:grpSpPr>
      <p:pic>
        <p:nvPicPr>
          <p:cNvPr id="2189" name="Google Shape;2189;p37"/>
          <p:cNvPicPr preferRelativeResize="0"/>
          <p:nvPr/>
        </p:nvPicPr>
        <p:blipFill>
          <a:blip r:embed="rId3">
            <a:alphaModFix/>
          </a:blip>
          <a:stretch>
            <a:fillRect/>
          </a:stretch>
        </p:blipFill>
        <p:spPr>
          <a:xfrm>
            <a:off x="5953525" y="2338775"/>
            <a:ext cx="2113026" cy="2230099"/>
          </a:xfrm>
          <a:prstGeom prst="rect">
            <a:avLst/>
          </a:prstGeom>
          <a:noFill/>
          <a:ln>
            <a:noFill/>
          </a:ln>
        </p:spPr>
      </p:pic>
      <p:pic>
        <p:nvPicPr>
          <p:cNvPr id="2190" name="Google Shape;2190;p37"/>
          <p:cNvPicPr preferRelativeResize="0"/>
          <p:nvPr/>
        </p:nvPicPr>
        <p:blipFill>
          <a:blip r:embed="rId4">
            <a:alphaModFix/>
          </a:blip>
          <a:stretch>
            <a:fillRect/>
          </a:stretch>
        </p:blipFill>
        <p:spPr>
          <a:xfrm>
            <a:off x="2255075" y="1670675"/>
            <a:ext cx="1549874" cy="1549874"/>
          </a:xfrm>
          <a:prstGeom prst="rect">
            <a:avLst/>
          </a:prstGeom>
          <a:noFill/>
          <a:ln>
            <a:noFill/>
          </a:ln>
        </p:spPr>
      </p:pic>
      <p:pic>
        <p:nvPicPr>
          <p:cNvPr id="2191" name="Google Shape;2191;p37"/>
          <p:cNvPicPr preferRelativeResize="0"/>
          <p:nvPr/>
        </p:nvPicPr>
        <p:blipFill>
          <a:blip r:embed="rId4">
            <a:alphaModFix/>
          </a:blip>
          <a:stretch>
            <a:fillRect/>
          </a:stretch>
        </p:blipFill>
        <p:spPr>
          <a:xfrm>
            <a:off x="3283925" y="1509100"/>
            <a:ext cx="1549874" cy="1549874"/>
          </a:xfrm>
          <a:prstGeom prst="rect">
            <a:avLst/>
          </a:prstGeom>
          <a:noFill/>
          <a:ln>
            <a:noFill/>
          </a:ln>
        </p:spPr>
      </p:pic>
      <p:pic>
        <p:nvPicPr>
          <p:cNvPr id="2192" name="Google Shape;2192;p37"/>
          <p:cNvPicPr preferRelativeResize="0"/>
          <p:nvPr/>
        </p:nvPicPr>
        <p:blipFill>
          <a:blip r:embed="rId4">
            <a:alphaModFix/>
          </a:blip>
          <a:stretch>
            <a:fillRect/>
          </a:stretch>
        </p:blipFill>
        <p:spPr>
          <a:xfrm>
            <a:off x="4299725" y="1338975"/>
            <a:ext cx="1549874" cy="1549874"/>
          </a:xfrm>
          <a:prstGeom prst="rect">
            <a:avLst/>
          </a:prstGeom>
          <a:noFill/>
          <a:ln>
            <a:noFill/>
          </a:ln>
        </p:spPr>
      </p:pic>
      <p:sp>
        <p:nvSpPr>
          <p:cNvPr id="2193" name="Google Shape;2193;p37"/>
          <p:cNvSpPr/>
          <p:nvPr/>
        </p:nvSpPr>
        <p:spPr>
          <a:xfrm>
            <a:off x="175" y="2538600"/>
            <a:ext cx="1072800" cy="26049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7"/>
          <p:cNvSpPr txBox="1"/>
          <p:nvPr/>
        </p:nvSpPr>
        <p:spPr>
          <a:xfrm>
            <a:off x="99475" y="2721725"/>
            <a:ext cx="874200" cy="400200"/>
          </a:xfrm>
          <a:prstGeom prst="rect">
            <a:avLst/>
          </a:prstGeom>
          <a:solidFill>
            <a:srgbClr val="00F4A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Entrada</a:t>
            </a:r>
            <a:endParaRPr>
              <a:latin typeface="Roboto"/>
              <a:ea typeface="Roboto"/>
              <a:cs typeface="Roboto"/>
              <a:sym typeface="Roboto"/>
            </a:endParaRPr>
          </a:p>
        </p:txBody>
      </p:sp>
      <p:sp>
        <p:nvSpPr>
          <p:cNvPr id="2195" name="Google Shape;2195;p37"/>
          <p:cNvSpPr/>
          <p:nvPr/>
        </p:nvSpPr>
        <p:spPr>
          <a:xfrm>
            <a:off x="785075" y="3925250"/>
            <a:ext cx="188700" cy="1830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7"/>
          <p:cNvSpPr/>
          <p:nvPr/>
        </p:nvSpPr>
        <p:spPr>
          <a:xfrm>
            <a:off x="8071200" y="2538600"/>
            <a:ext cx="1072800" cy="26049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7"/>
          <p:cNvSpPr txBox="1"/>
          <p:nvPr/>
        </p:nvSpPr>
        <p:spPr>
          <a:xfrm>
            <a:off x="8170500" y="2721725"/>
            <a:ext cx="874200" cy="400200"/>
          </a:xfrm>
          <a:prstGeom prst="rect">
            <a:avLst/>
          </a:prstGeom>
          <a:solidFill>
            <a:srgbClr val="FF00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Salida</a:t>
            </a:r>
            <a:endParaRPr>
              <a:solidFill>
                <a:schemeClr val="dk1"/>
              </a:solidFill>
              <a:latin typeface="Roboto"/>
              <a:ea typeface="Roboto"/>
              <a:cs typeface="Roboto"/>
              <a:sym typeface="Roboto"/>
            </a:endParaRPr>
          </a:p>
        </p:txBody>
      </p:sp>
      <p:sp>
        <p:nvSpPr>
          <p:cNvPr id="2198" name="Google Shape;2198;p37"/>
          <p:cNvSpPr/>
          <p:nvPr/>
        </p:nvSpPr>
        <p:spPr>
          <a:xfrm>
            <a:off x="8856100" y="3925250"/>
            <a:ext cx="188700" cy="1830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99" name="Google Shape;2199;p37"/>
          <p:cNvPicPr preferRelativeResize="0"/>
          <p:nvPr/>
        </p:nvPicPr>
        <p:blipFill>
          <a:blip r:embed="rId5">
            <a:alphaModFix/>
          </a:blip>
          <a:stretch>
            <a:fillRect/>
          </a:stretch>
        </p:blipFill>
        <p:spPr>
          <a:xfrm>
            <a:off x="8209788" y="3121913"/>
            <a:ext cx="795600" cy="2056674"/>
          </a:xfrm>
          <a:prstGeom prst="rect">
            <a:avLst/>
          </a:prstGeom>
          <a:noFill/>
          <a:ln>
            <a:noFill/>
          </a:ln>
        </p:spPr>
      </p:pic>
      <p:pic>
        <p:nvPicPr>
          <p:cNvPr id="2200" name="Google Shape;2200;p37"/>
          <p:cNvPicPr preferRelativeResize="0"/>
          <p:nvPr/>
        </p:nvPicPr>
        <p:blipFill rotWithShape="1">
          <a:blip r:embed="rId6">
            <a:alphaModFix/>
          </a:blip>
          <a:srcRect b="-9542" l="-5078" r="-8790" t="-4327"/>
          <a:stretch/>
        </p:blipFill>
        <p:spPr>
          <a:xfrm>
            <a:off x="5204475" y="1970675"/>
            <a:ext cx="1467199" cy="2966298"/>
          </a:xfrm>
          <a:prstGeom prst="rect">
            <a:avLst/>
          </a:prstGeom>
          <a:noFill/>
          <a:ln>
            <a:noFill/>
          </a:ln>
        </p:spPr>
      </p:pic>
      <p:pic>
        <p:nvPicPr>
          <p:cNvPr id="2201" name="Google Shape;2201;p37"/>
          <p:cNvPicPr preferRelativeResize="0"/>
          <p:nvPr/>
        </p:nvPicPr>
        <p:blipFill>
          <a:blip r:embed="rId5">
            <a:alphaModFix/>
          </a:blip>
          <a:stretch>
            <a:fillRect/>
          </a:stretch>
        </p:blipFill>
        <p:spPr>
          <a:xfrm>
            <a:off x="4987046" y="1338975"/>
            <a:ext cx="547225" cy="1414624"/>
          </a:xfrm>
          <a:prstGeom prst="rect">
            <a:avLst/>
          </a:prstGeom>
          <a:noFill/>
          <a:ln>
            <a:noFill/>
          </a:ln>
        </p:spPr>
      </p:pic>
      <p:pic>
        <p:nvPicPr>
          <p:cNvPr id="2202" name="Google Shape;2202;p37"/>
          <p:cNvPicPr preferRelativeResize="0"/>
          <p:nvPr/>
        </p:nvPicPr>
        <p:blipFill>
          <a:blip r:embed="rId5">
            <a:alphaModFix/>
          </a:blip>
          <a:stretch>
            <a:fillRect/>
          </a:stretch>
        </p:blipFill>
        <p:spPr>
          <a:xfrm>
            <a:off x="3962096" y="1406600"/>
            <a:ext cx="547225" cy="1414624"/>
          </a:xfrm>
          <a:prstGeom prst="rect">
            <a:avLst/>
          </a:prstGeom>
          <a:noFill/>
          <a:ln>
            <a:noFill/>
          </a:ln>
        </p:spPr>
      </p:pic>
      <p:sp>
        <p:nvSpPr>
          <p:cNvPr id="2203" name="Google Shape;2203;p37"/>
          <p:cNvSpPr txBox="1"/>
          <p:nvPr/>
        </p:nvSpPr>
        <p:spPr>
          <a:xfrm>
            <a:off x="8465850" y="3896288"/>
            <a:ext cx="283500" cy="5079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212121"/>
                </a:solidFill>
                <a:latin typeface="Roboto"/>
                <a:ea typeface="Roboto"/>
                <a:cs typeface="Roboto"/>
                <a:sym typeface="Roboto"/>
              </a:rPr>
              <a:t>2</a:t>
            </a:r>
            <a:endParaRPr sz="2100">
              <a:solidFill>
                <a:srgbClr val="212121"/>
              </a:solidFill>
              <a:latin typeface="Roboto"/>
              <a:ea typeface="Roboto"/>
              <a:cs typeface="Roboto"/>
              <a:sym typeface="Roboto"/>
            </a:endParaRPr>
          </a:p>
        </p:txBody>
      </p:sp>
      <p:sp>
        <p:nvSpPr>
          <p:cNvPr id="2204" name="Google Shape;2204;p37"/>
          <p:cNvSpPr txBox="1"/>
          <p:nvPr/>
        </p:nvSpPr>
        <p:spPr>
          <a:xfrm>
            <a:off x="5089663" y="1859950"/>
            <a:ext cx="283500" cy="5079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212121"/>
                </a:solidFill>
                <a:latin typeface="Roboto"/>
                <a:ea typeface="Roboto"/>
                <a:cs typeface="Roboto"/>
                <a:sym typeface="Roboto"/>
              </a:rPr>
              <a:t>3</a:t>
            </a:r>
            <a:endParaRPr sz="2100">
              <a:solidFill>
                <a:srgbClr val="212121"/>
              </a:solidFill>
              <a:latin typeface="Roboto"/>
              <a:ea typeface="Roboto"/>
              <a:cs typeface="Roboto"/>
              <a:sym typeface="Roboto"/>
            </a:endParaRPr>
          </a:p>
        </p:txBody>
      </p:sp>
      <p:sp>
        <p:nvSpPr>
          <p:cNvPr id="2205" name="Google Shape;2205;p37"/>
          <p:cNvSpPr txBox="1"/>
          <p:nvPr/>
        </p:nvSpPr>
        <p:spPr>
          <a:xfrm>
            <a:off x="4109263" y="1970675"/>
            <a:ext cx="283500" cy="5079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212121"/>
                </a:solidFill>
                <a:latin typeface="Roboto"/>
                <a:ea typeface="Roboto"/>
                <a:cs typeface="Roboto"/>
                <a:sym typeface="Roboto"/>
              </a:rPr>
              <a:t>4</a:t>
            </a:r>
            <a:endParaRPr sz="2100">
              <a:solidFill>
                <a:srgbClr val="212121"/>
              </a:solidFill>
              <a:latin typeface="Roboto"/>
              <a:ea typeface="Roboto"/>
              <a:cs typeface="Roboto"/>
              <a:sym typeface="Roboto"/>
            </a:endParaRPr>
          </a:p>
        </p:txBody>
      </p:sp>
      <p:sp>
        <p:nvSpPr>
          <p:cNvPr id="2206" name="Google Shape;2206;p37"/>
          <p:cNvSpPr txBox="1"/>
          <p:nvPr/>
        </p:nvSpPr>
        <p:spPr>
          <a:xfrm>
            <a:off x="6723300" y="292975"/>
            <a:ext cx="1700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corte</a:t>
            </a:r>
            <a:endParaRPr sz="1700">
              <a:solidFill>
                <a:schemeClr val="dk1"/>
              </a:solidFill>
              <a:latin typeface="Roboto"/>
              <a:ea typeface="Roboto"/>
              <a:cs typeface="Roboto"/>
              <a:sym typeface="Roboto"/>
            </a:endParaRPr>
          </a:p>
        </p:txBody>
      </p:sp>
      <p:sp>
        <p:nvSpPr>
          <p:cNvPr id="2207" name="Google Shape;2207;p37"/>
          <p:cNvSpPr/>
          <p:nvPr/>
        </p:nvSpPr>
        <p:spPr>
          <a:xfrm>
            <a:off x="7479350" y="307675"/>
            <a:ext cx="471000" cy="431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08" name="Google Shape;2208;p37"/>
          <p:cNvPicPr preferRelativeResize="0"/>
          <p:nvPr/>
        </p:nvPicPr>
        <p:blipFill>
          <a:blip r:embed="rId7">
            <a:alphaModFix/>
          </a:blip>
          <a:stretch>
            <a:fillRect/>
          </a:stretch>
        </p:blipFill>
        <p:spPr>
          <a:xfrm>
            <a:off x="1321000" y="122925"/>
            <a:ext cx="656750" cy="1641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2" name="Shape 2212"/>
        <p:cNvGrpSpPr/>
        <p:nvPr/>
      </p:nvGrpSpPr>
      <p:grpSpPr>
        <a:xfrm>
          <a:off x="0" y="0"/>
          <a:ext cx="0" cy="0"/>
          <a:chOff x="0" y="0"/>
          <a:chExt cx="0" cy="0"/>
        </a:xfrm>
      </p:grpSpPr>
      <p:pic>
        <p:nvPicPr>
          <p:cNvPr id="2213" name="Google Shape;2213;p38"/>
          <p:cNvPicPr preferRelativeResize="0"/>
          <p:nvPr/>
        </p:nvPicPr>
        <p:blipFill>
          <a:blip r:embed="rId3">
            <a:alphaModFix/>
          </a:blip>
          <a:stretch>
            <a:fillRect/>
          </a:stretch>
        </p:blipFill>
        <p:spPr>
          <a:xfrm>
            <a:off x="5953525" y="2338775"/>
            <a:ext cx="2113026" cy="2230099"/>
          </a:xfrm>
          <a:prstGeom prst="rect">
            <a:avLst/>
          </a:prstGeom>
          <a:noFill/>
          <a:ln>
            <a:noFill/>
          </a:ln>
        </p:spPr>
      </p:pic>
      <p:pic>
        <p:nvPicPr>
          <p:cNvPr id="2214" name="Google Shape;2214;p38"/>
          <p:cNvPicPr preferRelativeResize="0"/>
          <p:nvPr/>
        </p:nvPicPr>
        <p:blipFill>
          <a:blip r:embed="rId4">
            <a:alphaModFix/>
          </a:blip>
          <a:stretch>
            <a:fillRect/>
          </a:stretch>
        </p:blipFill>
        <p:spPr>
          <a:xfrm>
            <a:off x="2255075" y="1670675"/>
            <a:ext cx="1549874" cy="1549874"/>
          </a:xfrm>
          <a:prstGeom prst="rect">
            <a:avLst/>
          </a:prstGeom>
          <a:noFill/>
          <a:ln>
            <a:noFill/>
          </a:ln>
        </p:spPr>
      </p:pic>
      <p:pic>
        <p:nvPicPr>
          <p:cNvPr id="2215" name="Google Shape;2215;p38"/>
          <p:cNvPicPr preferRelativeResize="0"/>
          <p:nvPr/>
        </p:nvPicPr>
        <p:blipFill>
          <a:blip r:embed="rId4">
            <a:alphaModFix/>
          </a:blip>
          <a:stretch>
            <a:fillRect/>
          </a:stretch>
        </p:blipFill>
        <p:spPr>
          <a:xfrm>
            <a:off x="3283925" y="1509100"/>
            <a:ext cx="1549874" cy="1549874"/>
          </a:xfrm>
          <a:prstGeom prst="rect">
            <a:avLst/>
          </a:prstGeom>
          <a:noFill/>
          <a:ln>
            <a:noFill/>
          </a:ln>
        </p:spPr>
      </p:pic>
      <p:pic>
        <p:nvPicPr>
          <p:cNvPr id="2216" name="Google Shape;2216;p38"/>
          <p:cNvPicPr preferRelativeResize="0"/>
          <p:nvPr/>
        </p:nvPicPr>
        <p:blipFill>
          <a:blip r:embed="rId4">
            <a:alphaModFix/>
          </a:blip>
          <a:stretch>
            <a:fillRect/>
          </a:stretch>
        </p:blipFill>
        <p:spPr>
          <a:xfrm>
            <a:off x="4299725" y="1338975"/>
            <a:ext cx="1549874" cy="1549874"/>
          </a:xfrm>
          <a:prstGeom prst="rect">
            <a:avLst/>
          </a:prstGeom>
          <a:noFill/>
          <a:ln>
            <a:noFill/>
          </a:ln>
        </p:spPr>
      </p:pic>
      <p:sp>
        <p:nvSpPr>
          <p:cNvPr id="2217" name="Google Shape;2217;p38"/>
          <p:cNvSpPr/>
          <p:nvPr/>
        </p:nvSpPr>
        <p:spPr>
          <a:xfrm>
            <a:off x="175" y="2538600"/>
            <a:ext cx="1072800" cy="26049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8"/>
          <p:cNvSpPr txBox="1"/>
          <p:nvPr/>
        </p:nvSpPr>
        <p:spPr>
          <a:xfrm>
            <a:off x="99475" y="2721725"/>
            <a:ext cx="874200" cy="400200"/>
          </a:xfrm>
          <a:prstGeom prst="rect">
            <a:avLst/>
          </a:prstGeom>
          <a:solidFill>
            <a:srgbClr val="00F4A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Entrada</a:t>
            </a:r>
            <a:endParaRPr>
              <a:latin typeface="Roboto"/>
              <a:ea typeface="Roboto"/>
              <a:cs typeface="Roboto"/>
              <a:sym typeface="Roboto"/>
            </a:endParaRPr>
          </a:p>
        </p:txBody>
      </p:sp>
      <p:sp>
        <p:nvSpPr>
          <p:cNvPr id="2219" name="Google Shape;2219;p38"/>
          <p:cNvSpPr/>
          <p:nvPr/>
        </p:nvSpPr>
        <p:spPr>
          <a:xfrm>
            <a:off x="785075" y="3925250"/>
            <a:ext cx="188700" cy="1830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8"/>
          <p:cNvSpPr/>
          <p:nvPr/>
        </p:nvSpPr>
        <p:spPr>
          <a:xfrm>
            <a:off x="8071200" y="2538600"/>
            <a:ext cx="1072800" cy="26049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8"/>
          <p:cNvSpPr txBox="1"/>
          <p:nvPr/>
        </p:nvSpPr>
        <p:spPr>
          <a:xfrm>
            <a:off x="8170500" y="2721725"/>
            <a:ext cx="874200" cy="400200"/>
          </a:xfrm>
          <a:prstGeom prst="rect">
            <a:avLst/>
          </a:prstGeom>
          <a:solidFill>
            <a:srgbClr val="FF00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Salida</a:t>
            </a:r>
            <a:endParaRPr>
              <a:solidFill>
                <a:schemeClr val="dk1"/>
              </a:solidFill>
              <a:latin typeface="Roboto"/>
              <a:ea typeface="Roboto"/>
              <a:cs typeface="Roboto"/>
              <a:sym typeface="Roboto"/>
            </a:endParaRPr>
          </a:p>
        </p:txBody>
      </p:sp>
      <p:sp>
        <p:nvSpPr>
          <p:cNvPr id="2222" name="Google Shape;2222;p38"/>
          <p:cNvSpPr/>
          <p:nvPr/>
        </p:nvSpPr>
        <p:spPr>
          <a:xfrm>
            <a:off x="8856100" y="3925250"/>
            <a:ext cx="188700" cy="1830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23" name="Google Shape;2223;p38"/>
          <p:cNvPicPr preferRelativeResize="0"/>
          <p:nvPr/>
        </p:nvPicPr>
        <p:blipFill>
          <a:blip r:embed="rId5">
            <a:alphaModFix/>
          </a:blip>
          <a:stretch>
            <a:fillRect/>
          </a:stretch>
        </p:blipFill>
        <p:spPr>
          <a:xfrm>
            <a:off x="6562588" y="2367838"/>
            <a:ext cx="795600" cy="2056674"/>
          </a:xfrm>
          <a:prstGeom prst="rect">
            <a:avLst/>
          </a:prstGeom>
          <a:noFill/>
          <a:ln>
            <a:noFill/>
          </a:ln>
        </p:spPr>
      </p:pic>
      <p:pic>
        <p:nvPicPr>
          <p:cNvPr id="2224" name="Google Shape;2224;p38"/>
          <p:cNvPicPr preferRelativeResize="0"/>
          <p:nvPr/>
        </p:nvPicPr>
        <p:blipFill rotWithShape="1">
          <a:blip r:embed="rId6">
            <a:alphaModFix/>
          </a:blip>
          <a:srcRect b="-9542" l="-5078" r="-8790" t="-4327"/>
          <a:stretch/>
        </p:blipFill>
        <p:spPr>
          <a:xfrm>
            <a:off x="5204475" y="1970675"/>
            <a:ext cx="1467199" cy="2966298"/>
          </a:xfrm>
          <a:prstGeom prst="rect">
            <a:avLst/>
          </a:prstGeom>
          <a:noFill/>
          <a:ln>
            <a:noFill/>
          </a:ln>
        </p:spPr>
      </p:pic>
      <p:pic>
        <p:nvPicPr>
          <p:cNvPr id="2225" name="Google Shape;2225;p38"/>
          <p:cNvPicPr preferRelativeResize="0"/>
          <p:nvPr/>
        </p:nvPicPr>
        <p:blipFill>
          <a:blip r:embed="rId5">
            <a:alphaModFix/>
          </a:blip>
          <a:stretch>
            <a:fillRect/>
          </a:stretch>
        </p:blipFill>
        <p:spPr>
          <a:xfrm>
            <a:off x="4987046" y="1338975"/>
            <a:ext cx="547225" cy="1414624"/>
          </a:xfrm>
          <a:prstGeom prst="rect">
            <a:avLst/>
          </a:prstGeom>
          <a:noFill/>
          <a:ln>
            <a:noFill/>
          </a:ln>
        </p:spPr>
      </p:pic>
      <p:sp>
        <p:nvSpPr>
          <p:cNvPr id="2226" name="Google Shape;2226;p38"/>
          <p:cNvSpPr txBox="1"/>
          <p:nvPr/>
        </p:nvSpPr>
        <p:spPr>
          <a:xfrm>
            <a:off x="6818638" y="3142225"/>
            <a:ext cx="283500" cy="5079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212121"/>
                </a:solidFill>
                <a:latin typeface="Roboto"/>
                <a:ea typeface="Roboto"/>
                <a:cs typeface="Roboto"/>
                <a:sym typeface="Roboto"/>
              </a:rPr>
              <a:t>3</a:t>
            </a:r>
            <a:endParaRPr sz="2100">
              <a:solidFill>
                <a:srgbClr val="212121"/>
              </a:solidFill>
              <a:latin typeface="Roboto"/>
              <a:ea typeface="Roboto"/>
              <a:cs typeface="Roboto"/>
              <a:sym typeface="Roboto"/>
            </a:endParaRPr>
          </a:p>
        </p:txBody>
      </p:sp>
      <p:sp>
        <p:nvSpPr>
          <p:cNvPr id="2227" name="Google Shape;2227;p38"/>
          <p:cNvSpPr txBox="1"/>
          <p:nvPr/>
        </p:nvSpPr>
        <p:spPr>
          <a:xfrm>
            <a:off x="5089663" y="1859963"/>
            <a:ext cx="283500" cy="5079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212121"/>
                </a:solidFill>
                <a:latin typeface="Roboto"/>
                <a:ea typeface="Roboto"/>
                <a:cs typeface="Roboto"/>
                <a:sym typeface="Roboto"/>
              </a:rPr>
              <a:t>4</a:t>
            </a:r>
            <a:endParaRPr sz="2100">
              <a:solidFill>
                <a:srgbClr val="212121"/>
              </a:solidFill>
              <a:latin typeface="Roboto"/>
              <a:ea typeface="Roboto"/>
              <a:cs typeface="Roboto"/>
              <a:sym typeface="Roboto"/>
            </a:endParaRPr>
          </a:p>
        </p:txBody>
      </p:sp>
      <p:sp>
        <p:nvSpPr>
          <p:cNvPr id="2228" name="Google Shape;2228;p38"/>
          <p:cNvSpPr txBox="1"/>
          <p:nvPr/>
        </p:nvSpPr>
        <p:spPr>
          <a:xfrm>
            <a:off x="6723300" y="292975"/>
            <a:ext cx="1700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corte</a:t>
            </a:r>
            <a:endParaRPr sz="1700">
              <a:solidFill>
                <a:schemeClr val="dk1"/>
              </a:solidFill>
              <a:latin typeface="Roboto"/>
              <a:ea typeface="Roboto"/>
              <a:cs typeface="Roboto"/>
              <a:sym typeface="Roboto"/>
            </a:endParaRPr>
          </a:p>
        </p:txBody>
      </p:sp>
      <p:sp>
        <p:nvSpPr>
          <p:cNvPr id="2229" name="Google Shape;2229;p38"/>
          <p:cNvSpPr/>
          <p:nvPr/>
        </p:nvSpPr>
        <p:spPr>
          <a:xfrm>
            <a:off x="7479350" y="307675"/>
            <a:ext cx="471000" cy="431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8"/>
          <p:cNvSpPr/>
          <p:nvPr/>
        </p:nvSpPr>
        <p:spPr>
          <a:xfrm>
            <a:off x="7479350" y="307675"/>
            <a:ext cx="471000" cy="431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31" name="Google Shape;2231;p38"/>
          <p:cNvPicPr preferRelativeResize="0"/>
          <p:nvPr/>
        </p:nvPicPr>
        <p:blipFill>
          <a:blip r:embed="rId7">
            <a:alphaModFix/>
          </a:blip>
          <a:stretch>
            <a:fillRect/>
          </a:stretch>
        </p:blipFill>
        <p:spPr>
          <a:xfrm>
            <a:off x="1321000" y="122925"/>
            <a:ext cx="656750" cy="1641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5" name="Shape 2235"/>
        <p:cNvGrpSpPr/>
        <p:nvPr/>
      </p:nvGrpSpPr>
      <p:grpSpPr>
        <a:xfrm>
          <a:off x="0" y="0"/>
          <a:ext cx="0" cy="0"/>
          <a:chOff x="0" y="0"/>
          <a:chExt cx="0" cy="0"/>
        </a:xfrm>
      </p:grpSpPr>
      <p:pic>
        <p:nvPicPr>
          <p:cNvPr id="2236" name="Google Shape;2236;p39"/>
          <p:cNvPicPr preferRelativeResize="0"/>
          <p:nvPr/>
        </p:nvPicPr>
        <p:blipFill>
          <a:blip r:embed="rId3">
            <a:alphaModFix/>
          </a:blip>
          <a:stretch>
            <a:fillRect/>
          </a:stretch>
        </p:blipFill>
        <p:spPr>
          <a:xfrm>
            <a:off x="5953525" y="2338775"/>
            <a:ext cx="2113026" cy="2230099"/>
          </a:xfrm>
          <a:prstGeom prst="rect">
            <a:avLst/>
          </a:prstGeom>
          <a:noFill/>
          <a:ln>
            <a:noFill/>
          </a:ln>
        </p:spPr>
      </p:pic>
      <p:pic>
        <p:nvPicPr>
          <p:cNvPr id="2237" name="Google Shape;2237;p39"/>
          <p:cNvPicPr preferRelativeResize="0"/>
          <p:nvPr/>
        </p:nvPicPr>
        <p:blipFill>
          <a:blip r:embed="rId4">
            <a:alphaModFix/>
          </a:blip>
          <a:stretch>
            <a:fillRect/>
          </a:stretch>
        </p:blipFill>
        <p:spPr>
          <a:xfrm>
            <a:off x="2255075" y="1670675"/>
            <a:ext cx="1549874" cy="1549874"/>
          </a:xfrm>
          <a:prstGeom prst="rect">
            <a:avLst/>
          </a:prstGeom>
          <a:noFill/>
          <a:ln>
            <a:noFill/>
          </a:ln>
        </p:spPr>
      </p:pic>
      <p:pic>
        <p:nvPicPr>
          <p:cNvPr id="2238" name="Google Shape;2238;p39"/>
          <p:cNvPicPr preferRelativeResize="0"/>
          <p:nvPr/>
        </p:nvPicPr>
        <p:blipFill>
          <a:blip r:embed="rId4">
            <a:alphaModFix/>
          </a:blip>
          <a:stretch>
            <a:fillRect/>
          </a:stretch>
        </p:blipFill>
        <p:spPr>
          <a:xfrm>
            <a:off x="3283925" y="1509100"/>
            <a:ext cx="1549874" cy="1549874"/>
          </a:xfrm>
          <a:prstGeom prst="rect">
            <a:avLst/>
          </a:prstGeom>
          <a:noFill/>
          <a:ln>
            <a:noFill/>
          </a:ln>
        </p:spPr>
      </p:pic>
      <p:pic>
        <p:nvPicPr>
          <p:cNvPr id="2239" name="Google Shape;2239;p39"/>
          <p:cNvPicPr preferRelativeResize="0"/>
          <p:nvPr/>
        </p:nvPicPr>
        <p:blipFill>
          <a:blip r:embed="rId4">
            <a:alphaModFix/>
          </a:blip>
          <a:stretch>
            <a:fillRect/>
          </a:stretch>
        </p:blipFill>
        <p:spPr>
          <a:xfrm>
            <a:off x="4299725" y="1338975"/>
            <a:ext cx="1549874" cy="1549874"/>
          </a:xfrm>
          <a:prstGeom prst="rect">
            <a:avLst/>
          </a:prstGeom>
          <a:noFill/>
          <a:ln>
            <a:noFill/>
          </a:ln>
        </p:spPr>
      </p:pic>
      <p:sp>
        <p:nvSpPr>
          <p:cNvPr id="2240" name="Google Shape;2240;p39"/>
          <p:cNvSpPr/>
          <p:nvPr/>
        </p:nvSpPr>
        <p:spPr>
          <a:xfrm>
            <a:off x="175" y="2538600"/>
            <a:ext cx="1072800" cy="26049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9"/>
          <p:cNvSpPr txBox="1"/>
          <p:nvPr/>
        </p:nvSpPr>
        <p:spPr>
          <a:xfrm>
            <a:off x="99475" y="2721725"/>
            <a:ext cx="874200" cy="400200"/>
          </a:xfrm>
          <a:prstGeom prst="rect">
            <a:avLst/>
          </a:prstGeom>
          <a:solidFill>
            <a:srgbClr val="00F4A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Entrada</a:t>
            </a:r>
            <a:endParaRPr>
              <a:latin typeface="Roboto"/>
              <a:ea typeface="Roboto"/>
              <a:cs typeface="Roboto"/>
              <a:sym typeface="Roboto"/>
            </a:endParaRPr>
          </a:p>
        </p:txBody>
      </p:sp>
      <p:sp>
        <p:nvSpPr>
          <p:cNvPr id="2242" name="Google Shape;2242;p39"/>
          <p:cNvSpPr/>
          <p:nvPr/>
        </p:nvSpPr>
        <p:spPr>
          <a:xfrm>
            <a:off x="785075" y="3925250"/>
            <a:ext cx="188700" cy="1830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9"/>
          <p:cNvSpPr/>
          <p:nvPr/>
        </p:nvSpPr>
        <p:spPr>
          <a:xfrm>
            <a:off x="8071200" y="2538600"/>
            <a:ext cx="1072800" cy="26049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9"/>
          <p:cNvSpPr txBox="1"/>
          <p:nvPr/>
        </p:nvSpPr>
        <p:spPr>
          <a:xfrm>
            <a:off x="8170500" y="2721725"/>
            <a:ext cx="874200" cy="400200"/>
          </a:xfrm>
          <a:prstGeom prst="rect">
            <a:avLst/>
          </a:prstGeom>
          <a:solidFill>
            <a:srgbClr val="FF00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Salida</a:t>
            </a:r>
            <a:endParaRPr>
              <a:solidFill>
                <a:schemeClr val="dk1"/>
              </a:solidFill>
              <a:latin typeface="Roboto"/>
              <a:ea typeface="Roboto"/>
              <a:cs typeface="Roboto"/>
              <a:sym typeface="Roboto"/>
            </a:endParaRPr>
          </a:p>
        </p:txBody>
      </p:sp>
      <p:sp>
        <p:nvSpPr>
          <p:cNvPr id="2245" name="Google Shape;2245;p39"/>
          <p:cNvSpPr/>
          <p:nvPr/>
        </p:nvSpPr>
        <p:spPr>
          <a:xfrm>
            <a:off x="8856100" y="3925250"/>
            <a:ext cx="188700" cy="1830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46" name="Google Shape;2246;p39"/>
          <p:cNvPicPr preferRelativeResize="0"/>
          <p:nvPr/>
        </p:nvPicPr>
        <p:blipFill>
          <a:blip r:embed="rId5">
            <a:alphaModFix/>
          </a:blip>
          <a:stretch>
            <a:fillRect/>
          </a:stretch>
        </p:blipFill>
        <p:spPr>
          <a:xfrm>
            <a:off x="8209788" y="2988413"/>
            <a:ext cx="795600" cy="2056674"/>
          </a:xfrm>
          <a:prstGeom prst="rect">
            <a:avLst/>
          </a:prstGeom>
          <a:noFill/>
          <a:ln>
            <a:noFill/>
          </a:ln>
        </p:spPr>
      </p:pic>
      <p:pic>
        <p:nvPicPr>
          <p:cNvPr id="2247" name="Google Shape;2247;p39"/>
          <p:cNvPicPr preferRelativeResize="0"/>
          <p:nvPr/>
        </p:nvPicPr>
        <p:blipFill rotWithShape="1">
          <a:blip r:embed="rId6">
            <a:alphaModFix/>
          </a:blip>
          <a:srcRect b="-9542" l="-5078" r="-8790" t="-4327"/>
          <a:stretch/>
        </p:blipFill>
        <p:spPr>
          <a:xfrm>
            <a:off x="5204475" y="1970675"/>
            <a:ext cx="1467199" cy="2966298"/>
          </a:xfrm>
          <a:prstGeom prst="rect">
            <a:avLst/>
          </a:prstGeom>
          <a:noFill/>
          <a:ln>
            <a:noFill/>
          </a:ln>
        </p:spPr>
      </p:pic>
      <p:pic>
        <p:nvPicPr>
          <p:cNvPr id="2248" name="Google Shape;2248;p39"/>
          <p:cNvPicPr preferRelativeResize="0"/>
          <p:nvPr/>
        </p:nvPicPr>
        <p:blipFill>
          <a:blip r:embed="rId5">
            <a:alphaModFix/>
          </a:blip>
          <a:stretch>
            <a:fillRect/>
          </a:stretch>
        </p:blipFill>
        <p:spPr>
          <a:xfrm>
            <a:off x="4987046" y="1338975"/>
            <a:ext cx="547225" cy="1414624"/>
          </a:xfrm>
          <a:prstGeom prst="rect">
            <a:avLst/>
          </a:prstGeom>
          <a:noFill/>
          <a:ln>
            <a:noFill/>
          </a:ln>
        </p:spPr>
      </p:pic>
      <p:sp>
        <p:nvSpPr>
          <p:cNvPr id="2249" name="Google Shape;2249;p39"/>
          <p:cNvSpPr txBox="1"/>
          <p:nvPr/>
        </p:nvSpPr>
        <p:spPr>
          <a:xfrm>
            <a:off x="8465838" y="3762800"/>
            <a:ext cx="283500" cy="5079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212121"/>
                </a:solidFill>
                <a:latin typeface="Roboto"/>
                <a:ea typeface="Roboto"/>
                <a:cs typeface="Roboto"/>
                <a:sym typeface="Roboto"/>
              </a:rPr>
              <a:t>3</a:t>
            </a:r>
            <a:endParaRPr sz="2100">
              <a:solidFill>
                <a:srgbClr val="212121"/>
              </a:solidFill>
              <a:latin typeface="Roboto"/>
              <a:ea typeface="Roboto"/>
              <a:cs typeface="Roboto"/>
              <a:sym typeface="Roboto"/>
            </a:endParaRPr>
          </a:p>
        </p:txBody>
      </p:sp>
      <p:sp>
        <p:nvSpPr>
          <p:cNvPr id="2250" name="Google Shape;2250;p39"/>
          <p:cNvSpPr txBox="1"/>
          <p:nvPr/>
        </p:nvSpPr>
        <p:spPr>
          <a:xfrm>
            <a:off x="5089663" y="1859963"/>
            <a:ext cx="283500" cy="5079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212121"/>
                </a:solidFill>
                <a:latin typeface="Roboto"/>
                <a:ea typeface="Roboto"/>
                <a:cs typeface="Roboto"/>
                <a:sym typeface="Roboto"/>
              </a:rPr>
              <a:t>4</a:t>
            </a:r>
            <a:endParaRPr sz="2100">
              <a:solidFill>
                <a:srgbClr val="212121"/>
              </a:solidFill>
              <a:latin typeface="Roboto"/>
              <a:ea typeface="Roboto"/>
              <a:cs typeface="Roboto"/>
              <a:sym typeface="Roboto"/>
            </a:endParaRPr>
          </a:p>
        </p:txBody>
      </p:sp>
      <p:sp>
        <p:nvSpPr>
          <p:cNvPr id="2251" name="Google Shape;2251;p39"/>
          <p:cNvSpPr txBox="1"/>
          <p:nvPr/>
        </p:nvSpPr>
        <p:spPr>
          <a:xfrm>
            <a:off x="6723300" y="292975"/>
            <a:ext cx="1700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corte</a:t>
            </a:r>
            <a:endParaRPr sz="1700">
              <a:solidFill>
                <a:schemeClr val="dk1"/>
              </a:solidFill>
              <a:latin typeface="Roboto"/>
              <a:ea typeface="Roboto"/>
              <a:cs typeface="Roboto"/>
              <a:sym typeface="Roboto"/>
            </a:endParaRPr>
          </a:p>
        </p:txBody>
      </p:sp>
      <p:sp>
        <p:nvSpPr>
          <p:cNvPr id="2252" name="Google Shape;2252;p39"/>
          <p:cNvSpPr/>
          <p:nvPr/>
        </p:nvSpPr>
        <p:spPr>
          <a:xfrm>
            <a:off x="7479350" y="307675"/>
            <a:ext cx="471000" cy="431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53" name="Google Shape;2253;p39"/>
          <p:cNvPicPr preferRelativeResize="0"/>
          <p:nvPr/>
        </p:nvPicPr>
        <p:blipFill>
          <a:blip r:embed="rId7">
            <a:alphaModFix/>
          </a:blip>
          <a:stretch>
            <a:fillRect/>
          </a:stretch>
        </p:blipFill>
        <p:spPr>
          <a:xfrm>
            <a:off x="1321000" y="122925"/>
            <a:ext cx="656750" cy="1641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7" name="Shape 2257"/>
        <p:cNvGrpSpPr/>
        <p:nvPr/>
      </p:nvGrpSpPr>
      <p:grpSpPr>
        <a:xfrm>
          <a:off x="0" y="0"/>
          <a:ext cx="0" cy="0"/>
          <a:chOff x="0" y="0"/>
          <a:chExt cx="0" cy="0"/>
        </a:xfrm>
      </p:grpSpPr>
      <p:pic>
        <p:nvPicPr>
          <p:cNvPr id="2258" name="Google Shape;2258;p40"/>
          <p:cNvPicPr preferRelativeResize="0"/>
          <p:nvPr/>
        </p:nvPicPr>
        <p:blipFill>
          <a:blip r:embed="rId3">
            <a:alphaModFix/>
          </a:blip>
          <a:stretch>
            <a:fillRect/>
          </a:stretch>
        </p:blipFill>
        <p:spPr>
          <a:xfrm>
            <a:off x="5953525" y="2338775"/>
            <a:ext cx="2113026" cy="2230099"/>
          </a:xfrm>
          <a:prstGeom prst="rect">
            <a:avLst/>
          </a:prstGeom>
          <a:noFill/>
          <a:ln>
            <a:noFill/>
          </a:ln>
        </p:spPr>
      </p:pic>
      <p:pic>
        <p:nvPicPr>
          <p:cNvPr id="2259" name="Google Shape;2259;p40"/>
          <p:cNvPicPr preferRelativeResize="0"/>
          <p:nvPr/>
        </p:nvPicPr>
        <p:blipFill>
          <a:blip r:embed="rId4">
            <a:alphaModFix/>
          </a:blip>
          <a:stretch>
            <a:fillRect/>
          </a:stretch>
        </p:blipFill>
        <p:spPr>
          <a:xfrm>
            <a:off x="2255075" y="1670675"/>
            <a:ext cx="1549874" cy="1549874"/>
          </a:xfrm>
          <a:prstGeom prst="rect">
            <a:avLst/>
          </a:prstGeom>
          <a:noFill/>
          <a:ln>
            <a:noFill/>
          </a:ln>
        </p:spPr>
      </p:pic>
      <p:pic>
        <p:nvPicPr>
          <p:cNvPr id="2260" name="Google Shape;2260;p40"/>
          <p:cNvPicPr preferRelativeResize="0"/>
          <p:nvPr/>
        </p:nvPicPr>
        <p:blipFill>
          <a:blip r:embed="rId4">
            <a:alphaModFix/>
          </a:blip>
          <a:stretch>
            <a:fillRect/>
          </a:stretch>
        </p:blipFill>
        <p:spPr>
          <a:xfrm>
            <a:off x="3283925" y="1509100"/>
            <a:ext cx="1549874" cy="1549874"/>
          </a:xfrm>
          <a:prstGeom prst="rect">
            <a:avLst/>
          </a:prstGeom>
          <a:noFill/>
          <a:ln>
            <a:noFill/>
          </a:ln>
        </p:spPr>
      </p:pic>
      <p:pic>
        <p:nvPicPr>
          <p:cNvPr id="2261" name="Google Shape;2261;p40"/>
          <p:cNvPicPr preferRelativeResize="0"/>
          <p:nvPr/>
        </p:nvPicPr>
        <p:blipFill>
          <a:blip r:embed="rId4">
            <a:alphaModFix/>
          </a:blip>
          <a:stretch>
            <a:fillRect/>
          </a:stretch>
        </p:blipFill>
        <p:spPr>
          <a:xfrm>
            <a:off x="4299725" y="1338975"/>
            <a:ext cx="1549874" cy="1549874"/>
          </a:xfrm>
          <a:prstGeom prst="rect">
            <a:avLst/>
          </a:prstGeom>
          <a:noFill/>
          <a:ln>
            <a:noFill/>
          </a:ln>
        </p:spPr>
      </p:pic>
      <p:sp>
        <p:nvSpPr>
          <p:cNvPr id="2262" name="Google Shape;2262;p40"/>
          <p:cNvSpPr/>
          <p:nvPr/>
        </p:nvSpPr>
        <p:spPr>
          <a:xfrm>
            <a:off x="175" y="2538600"/>
            <a:ext cx="1072800" cy="26049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40"/>
          <p:cNvSpPr txBox="1"/>
          <p:nvPr/>
        </p:nvSpPr>
        <p:spPr>
          <a:xfrm>
            <a:off x="99475" y="2721725"/>
            <a:ext cx="874200" cy="400200"/>
          </a:xfrm>
          <a:prstGeom prst="rect">
            <a:avLst/>
          </a:prstGeom>
          <a:solidFill>
            <a:srgbClr val="00F4A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Entrada</a:t>
            </a:r>
            <a:endParaRPr>
              <a:latin typeface="Roboto"/>
              <a:ea typeface="Roboto"/>
              <a:cs typeface="Roboto"/>
              <a:sym typeface="Roboto"/>
            </a:endParaRPr>
          </a:p>
        </p:txBody>
      </p:sp>
      <p:sp>
        <p:nvSpPr>
          <p:cNvPr id="2264" name="Google Shape;2264;p40"/>
          <p:cNvSpPr/>
          <p:nvPr/>
        </p:nvSpPr>
        <p:spPr>
          <a:xfrm>
            <a:off x="785075" y="3925250"/>
            <a:ext cx="188700" cy="1830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40"/>
          <p:cNvSpPr/>
          <p:nvPr/>
        </p:nvSpPr>
        <p:spPr>
          <a:xfrm>
            <a:off x="8071200" y="2538600"/>
            <a:ext cx="1072800" cy="26049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40"/>
          <p:cNvSpPr txBox="1"/>
          <p:nvPr/>
        </p:nvSpPr>
        <p:spPr>
          <a:xfrm>
            <a:off x="8170500" y="2721725"/>
            <a:ext cx="874200" cy="400200"/>
          </a:xfrm>
          <a:prstGeom prst="rect">
            <a:avLst/>
          </a:prstGeom>
          <a:solidFill>
            <a:srgbClr val="FF00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Salida</a:t>
            </a:r>
            <a:endParaRPr>
              <a:solidFill>
                <a:schemeClr val="dk1"/>
              </a:solidFill>
              <a:latin typeface="Roboto"/>
              <a:ea typeface="Roboto"/>
              <a:cs typeface="Roboto"/>
              <a:sym typeface="Roboto"/>
            </a:endParaRPr>
          </a:p>
        </p:txBody>
      </p:sp>
      <p:sp>
        <p:nvSpPr>
          <p:cNvPr id="2267" name="Google Shape;2267;p40"/>
          <p:cNvSpPr/>
          <p:nvPr/>
        </p:nvSpPr>
        <p:spPr>
          <a:xfrm>
            <a:off x="8856100" y="3925250"/>
            <a:ext cx="188700" cy="1830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68" name="Google Shape;2268;p40"/>
          <p:cNvPicPr preferRelativeResize="0"/>
          <p:nvPr/>
        </p:nvPicPr>
        <p:blipFill>
          <a:blip r:embed="rId5">
            <a:alphaModFix/>
          </a:blip>
          <a:stretch>
            <a:fillRect/>
          </a:stretch>
        </p:blipFill>
        <p:spPr>
          <a:xfrm>
            <a:off x="6612238" y="2281613"/>
            <a:ext cx="795600" cy="2056674"/>
          </a:xfrm>
          <a:prstGeom prst="rect">
            <a:avLst/>
          </a:prstGeom>
          <a:noFill/>
          <a:ln>
            <a:noFill/>
          </a:ln>
        </p:spPr>
      </p:pic>
      <p:pic>
        <p:nvPicPr>
          <p:cNvPr id="2269" name="Google Shape;2269;p40"/>
          <p:cNvPicPr preferRelativeResize="0"/>
          <p:nvPr/>
        </p:nvPicPr>
        <p:blipFill rotWithShape="1">
          <a:blip r:embed="rId6">
            <a:alphaModFix/>
          </a:blip>
          <a:srcRect b="-9542" l="-5078" r="-8790" t="-4327"/>
          <a:stretch/>
        </p:blipFill>
        <p:spPr>
          <a:xfrm>
            <a:off x="5204475" y="1970675"/>
            <a:ext cx="1467199" cy="2966298"/>
          </a:xfrm>
          <a:prstGeom prst="rect">
            <a:avLst/>
          </a:prstGeom>
          <a:noFill/>
          <a:ln>
            <a:noFill/>
          </a:ln>
        </p:spPr>
      </p:pic>
      <p:sp>
        <p:nvSpPr>
          <p:cNvPr id="2270" name="Google Shape;2270;p40"/>
          <p:cNvSpPr txBox="1"/>
          <p:nvPr/>
        </p:nvSpPr>
        <p:spPr>
          <a:xfrm>
            <a:off x="6868288" y="3055988"/>
            <a:ext cx="283500" cy="5079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212121"/>
                </a:solidFill>
                <a:latin typeface="Roboto"/>
                <a:ea typeface="Roboto"/>
                <a:cs typeface="Roboto"/>
                <a:sym typeface="Roboto"/>
              </a:rPr>
              <a:t>4</a:t>
            </a:r>
            <a:endParaRPr sz="2100">
              <a:solidFill>
                <a:srgbClr val="212121"/>
              </a:solidFill>
              <a:latin typeface="Roboto"/>
              <a:ea typeface="Roboto"/>
              <a:cs typeface="Roboto"/>
              <a:sym typeface="Roboto"/>
            </a:endParaRPr>
          </a:p>
        </p:txBody>
      </p:sp>
      <p:sp>
        <p:nvSpPr>
          <p:cNvPr id="2271" name="Google Shape;2271;p40"/>
          <p:cNvSpPr txBox="1"/>
          <p:nvPr/>
        </p:nvSpPr>
        <p:spPr>
          <a:xfrm>
            <a:off x="6723300" y="292975"/>
            <a:ext cx="1700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corte</a:t>
            </a:r>
            <a:endParaRPr sz="1700">
              <a:solidFill>
                <a:schemeClr val="dk1"/>
              </a:solidFill>
              <a:latin typeface="Roboto"/>
              <a:ea typeface="Roboto"/>
              <a:cs typeface="Roboto"/>
              <a:sym typeface="Roboto"/>
            </a:endParaRPr>
          </a:p>
        </p:txBody>
      </p:sp>
      <p:sp>
        <p:nvSpPr>
          <p:cNvPr id="2272" name="Google Shape;2272;p40"/>
          <p:cNvSpPr/>
          <p:nvPr/>
        </p:nvSpPr>
        <p:spPr>
          <a:xfrm>
            <a:off x="7479350" y="307675"/>
            <a:ext cx="471000" cy="431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40"/>
          <p:cNvSpPr/>
          <p:nvPr/>
        </p:nvSpPr>
        <p:spPr>
          <a:xfrm>
            <a:off x="7479350" y="307675"/>
            <a:ext cx="471000" cy="431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74" name="Google Shape;2274;p40"/>
          <p:cNvPicPr preferRelativeResize="0"/>
          <p:nvPr/>
        </p:nvPicPr>
        <p:blipFill>
          <a:blip r:embed="rId7">
            <a:alphaModFix/>
          </a:blip>
          <a:stretch>
            <a:fillRect/>
          </a:stretch>
        </p:blipFill>
        <p:spPr>
          <a:xfrm>
            <a:off x="1321000" y="122925"/>
            <a:ext cx="656750" cy="1641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2" name="Shape 1872"/>
        <p:cNvGrpSpPr/>
        <p:nvPr/>
      </p:nvGrpSpPr>
      <p:grpSpPr>
        <a:xfrm>
          <a:off x="0" y="0"/>
          <a:ext cx="0" cy="0"/>
          <a:chOff x="0" y="0"/>
          <a:chExt cx="0" cy="0"/>
        </a:xfrm>
      </p:grpSpPr>
      <p:sp>
        <p:nvSpPr>
          <p:cNvPr id="1873" name="Google Shape;1873;p23"/>
          <p:cNvSpPr txBox="1"/>
          <p:nvPr>
            <p:ph type="title"/>
          </p:nvPr>
        </p:nvSpPr>
        <p:spPr>
          <a:xfrm>
            <a:off x="458375" y="148222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DESCRIPCIÓN DEL PROBLEMA</a:t>
            </a:r>
            <a:endParaRPr>
              <a:latin typeface="Bebas Neue"/>
              <a:ea typeface="Bebas Neue"/>
              <a:cs typeface="Bebas Neue"/>
              <a:sym typeface="Bebas Neue"/>
            </a:endParaRPr>
          </a:p>
        </p:txBody>
      </p:sp>
      <p:sp>
        <p:nvSpPr>
          <p:cNvPr id="1874" name="Google Shape;1874;p23"/>
          <p:cNvSpPr txBox="1"/>
          <p:nvPr>
            <p:ph idx="1" type="body"/>
          </p:nvPr>
        </p:nvSpPr>
        <p:spPr>
          <a:xfrm>
            <a:off x="720000" y="2458750"/>
            <a:ext cx="7704000" cy="2110500"/>
          </a:xfrm>
          <a:prstGeom prst="rect">
            <a:avLst/>
          </a:prstGeom>
        </p:spPr>
        <p:txBody>
          <a:bodyPr anchorCtr="0" anchor="t" bIns="0" lIns="0" spcFirstLastPara="1" rIns="0" wrap="square" tIns="0">
            <a:noAutofit/>
          </a:bodyPr>
          <a:lstStyle/>
          <a:p>
            <a:pPr indent="0" lvl="0" marL="0" rtl="0" algn="l">
              <a:lnSpc>
                <a:spcPct val="214285"/>
              </a:lnSpc>
              <a:spcBef>
                <a:spcPts val="0"/>
              </a:spcBef>
              <a:spcAft>
                <a:spcPts val="0"/>
              </a:spcAft>
              <a:buNone/>
            </a:pPr>
            <a:r>
              <a:rPr lang="en" sz="1150">
                <a:latin typeface="Montserrat"/>
                <a:ea typeface="Montserrat"/>
                <a:cs typeface="Montserrat"/>
                <a:sym typeface="Montserrat"/>
              </a:rPr>
              <a:t>Se tiene una peluquería en la cual trabaja un barbero, posee una silla de peluquero y “n” sillas para que se sienten los clientes en espera, si es que los hay. Si no hay clientes presentes, el barbero se sienta en su silla de peluquero y se duerme. Cuando llega un cliente , este debe despertar al barbero </a:t>
            </a:r>
            <a:r>
              <a:rPr lang="en" sz="1150">
                <a:latin typeface="Montserrat"/>
                <a:ea typeface="Montserrat"/>
                <a:cs typeface="Montserrat"/>
                <a:sym typeface="Montserrat"/>
              </a:rPr>
              <a:t>dormilon</a:t>
            </a:r>
            <a:r>
              <a:rPr lang="en" sz="1150">
                <a:latin typeface="Montserrat"/>
                <a:ea typeface="Montserrat"/>
                <a:cs typeface="Montserrat"/>
                <a:sym typeface="Montserrat"/>
              </a:rPr>
              <a:t>. Si llega un cliente mientras el barbero corta el cabello de otro cliente, éste se sienta, si hay sillas desocupadas, sino se va.</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875" name="Google Shape;1875;p23"/>
          <p:cNvSpPr txBox="1"/>
          <p:nvPr>
            <p:ph idx="4294967295" type="title"/>
          </p:nvPr>
        </p:nvSpPr>
        <p:spPr>
          <a:xfrm>
            <a:off x="3438025" y="540000"/>
            <a:ext cx="1926600" cy="754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4200">
                <a:solidFill>
                  <a:schemeClr val="dk1"/>
                </a:solidFill>
              </a:rPr>
              <a:t>01</a:t>
            </a:r>
            <a:endParaRPr sz="42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8" name="Shape 2278"/>
        <p:cNvGrpSpPr/>
        <p:nvPr/>
      </p:nvGrpSpPr>
      <p:grpSpPr>
        <a:xfrm>
          <a:off x="0" y="0"/>
          <a:ext cx="0" cy="0"/>
          <a:chOff x="0" y="0"/>
          <a:chExt cx="0" cy="0"/>
        </a:xfrm>
      </p:grpSpPr>
      <p:pic>
        <p:nvPicPr>
          <p:cNvPr id="2279" name="Google Shape;2279;p41"/>
          <p:cNvPicPr preferRelativeResize="0"/>
          <p:nvPr/>
        </p:nvPicPr>
        <p:blipFill>
          <a:blip r:embed="rId3">
            <a:alphaModFix/>
          </a:blip>
          <a:stretch>
            <a:fillRect/>
          </a:stretch>
        </p:blipFill>
        <p:spPr>
          <a:xfrm>
            <a:off x="5953525" y="2338775"/>
            <a:ext cx="2113026" cy="2230099"/>
          </a:xfrm>
          <a:prstGeom prst="rect">
            <a:avLst/>
          </a:prstGeom>
          <a:noFill/>
          <a:ln>
            <a:noFill/>
          </a:ln>
        </p:spPr>
      </p:pic>
      <p:pic>
        <p:nvPicPr>
          <p:cNvPr id="2280" name="Google Shape;2280;p41"/>
          <p:cNvPicPr preferRelativeResize="0"/>
          <p:nvPr/>
        </p:nvPicPr>
        <p:blipFill>
          <a:blip r:embed="rId4">
            <a:alphaModFix/>
          </a:blip>
          <a:stretch>
            <a:fillRect/>
          </a:stretch>
        </p:blipFill>
        <p:spPr>
          <a:xfrm>
            <a:off x="2255075" y="1670675"/>
            <a:ext cx="1549874" cy="1549874"/>
          </a:xfrm>
          <a:prstGeom prst="rect">
            <a:avLst/>
          </a:prstGeom>
          <a:noFill/>
          <a:ln>
            <a:noFill/>
          </a:ln>
        </p:spPr>
      </p:pic>
      <p:pic>
        <p:nvPicPr>
          <p:cNvPr id="2281" name="Google Shape;2281;p41"/>
          <p:cNvPicPr preferRelativeResize="0"/>
          <p:nvPr/>
        </p:nvPicPr>
        <p:blipFill>
          <a:blip r:embed="rId4">
            <a:alphaModFix/>
          </a:blip>
          <a:stretch>
            <a:fillRect/>
          </a:stretch>
        </p:blipFill>
        <p:spPr>
          <a:xfrm>
            <a:off x="3283925" y="1509100"/>
            <a:ext cx="1549874" cy="1549874"/>
          </a:xfrm>
          <a:prstGeom prst="rect">
            <a:avLst/>
          </a:prstGeom>
          <a:noFill/>
          <a:ln>
            <a:noFill/>
          </a:ln>
        </p:spPr>
      </p:pic>
      <p:pic>
        <p:nvPicPr>
          <p:cNvPr id="2282" name="Google Shape;2282;p41"/>
          <p:cNvPicPr preferRelativeResize="0"/>
          <p:nvPr/>
        </p:nvPicPr>
        <p:blipFill>
          <a:blip r:embed="rId4">
            <a:alphaModFix/>
          </a:blip>
          <a:stretch>
            <a:fillRect/>
          </a:stretch>
        </p:blipFill>
        <p:spPr>
          <a:xfrm>
            <a:off x="4299725" y="1338975"/>
            <a:ext cx="1549874" cy="1549874"/>
          </a:xfrm>
          <a:prstGeom prst="rect">
            <a:avLst/>
          </a:prstGeom>
          <a:noFill/>
          <a:ln>
            <a:noFill/>
          </a:ln>
        </p:spPr>
      </p:pic>
      <p:sp>
        <p:nvSpPr>
          <p:cNvPr id="2283" name="Google Shape;2283;p41"/>
          <p:cNvSpPr/>
          <p:nvPr/>
        </p:nvSpPr>
        <p:spPr>
          <a:xfrm>
            <a:off x="175" y="2538600"/>
            <a:ext cx="1072800" cy="26049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41"/>
          <p:cNvSpPr txBox="1"/>
          <p:nvPr/>
        </p:nvSpPr>
        <p:spPr>
          <a:xfrm>
            <a:off x="99475" y="2721725"/>
            <a:ext cx="874200" cy="400200"/>
          </a:xfrm>
          <a:prstGeom prst="rect">
            <a:avLst/>
          </a:prstGeom>
          <a:solidFill>
            <a:srgbClr val="00F4A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Entrada</a:t>
            </a:r>
            <a:endParaRPr>
              <a:latin typeface="Roboto"/>
              <a:ea typeface="Roboto"/>
              <a:cs typeface="Roboto"/>
              <a:sym typeface="Roboto"/>
            </a:endParaRPr>
          </a:p>
        </p:txBody>
      </p:sp>
      <p:sp>
        <p:nvSpPr>
          <p:cNvPr id="2285" name="Google Shape;2285;p41"/>
          <p:cNvSpPr/>
          <p:nvPr/>
        </p:nvSpPr>
        <p:spPr>
          <a:xfrm>
            <a:off x="785075" y="3925250"/>
            <a:ext cx="188700" cy="1830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41"/>
          <p:cNvSpPr/>
          <p:nvPr/>
        </p:nvSpPr>
        <p:spPr>
          <a:xfrm>
            <a:off x="8071200" y="2538600"/>
            <a:ext cx="1072800" cy="26049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41"/>
          <p:cNvSpPr txBox="1"/>
          <p:nvPr/>
        </p:nvSpPr>
        <p:spPr>
          <a:xfrm>
            <a:off x="8170500" y="2721725"/>
            <a:ext cx="874200" cy="400200"/>
          </a:xfrm>
          <a:prstGeom prst="rect">
            <a:avLst/>
          </a:prstGeom>
          <a:solidFill>
            <a:srgbClr val="FF00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Salida</a:t>
            </a:r>
            <a:endParaRPr>
              <a:solidFill>
                <a:schemeClr val="dk1"/>
              </a:solidFill>
              <a:latin typeface="Roboto"/>
              <a:ea typeface="Roboto"/>
              <a:cs typeface="Roboto"/>
              <a:sym typeface="Roboto"/>
            </a:endParaRPr>
          </a:p>
        </p:txBody>
      </p:sp>
      <p:sp>
        <p:nvSpPr>
          <p:cNvPr id="2288" name="Google Shape;2288;p41"/>
          <p:cNvSpPr/>
          <p:nvPr/>
        </p:nvSpPr>
        <p:spPr>
          <a:xfrm>
            <a:off x="8856100" y="3925250"/>
            <a:ext cx="188700" cy="1830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89" name="Google Shape;2289;p41"/>
          <p:cNvPicPr preferRelativeResize="0"/>
          <p:nvPr/>
        </p:nvPicPr>
        <p:blipFill>
          <a:blip r:embed="rId5">
            <a:alphaModFix/>
          </a:blip>
          <a:stretch>
            <a:fillRect/>
          </a:stretch>
        </p:blipFill>
        <p:spPr>
          <a:xfrm>
            <a:off x="8170488" y="2988413"/>
            <a:ext cx="795600" cy="2056674"/>
          </a:xfrm>
          <a:prstGeom prst="rect">
            <a:avLst/>
          </a:prstGeom>
          <a:noFill/>
          <a:ln>
            <a:noFill/>
          </a:ln>
        </p:spPr>
      </p:pic>
      <p:pic>
        <p:nvPicPr>
          <p:cNvPr id="2290" name="Google Shape;2290;p41"/>
          <p:cNvPicPr preferRelativeResize="0"/>
          <p:nvPr/>
        </p:nvPicPr>
        <p:blipFill rotWithShape="1">
          <a:blip r:embed="rId6">
            <a:alphaModFix/>
          </a:blip>
          <a:srcRect b="-9542" l="-5078" r="-8790" t="-4327"/>
          <a:stretch/>
        </p:blipFill>
        <p:spPr>
          <a:xfrm>
            <a:off x="5204475" y="1970675"/>
            <a:ext cx="1467199" cy="2966298"/>
          </a:xfrm>
          <a:prstGeom prst="rect">
            <a:avLst/>
          </a:prstGeom>
          <a:noFill/>
          <a:ln>
            <a:noFill/>
          </a:ln>
        </p:spPr>
      </p:pic>
      <p:sp>
        <p:nvSpPr>
          <p:cNvPr id="2291" name="Google Shape;2291;p41"/>
          <p:cNvSpPr txBox="1"/>
          <p:nvPr/>
        </p:nvSpPr>
        <p:spPr>
          <a:xfrm>
            <a:off x="8426538" y="3762788"/>
            <a:ext cx="283500" cy="5079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212121"/>
                </a:solidFill>
                <a:latin typeface="Roboto"/>
                <a:ea typeface="Roboto"/>
                <a:cs typeface="Roboto"/>
                <a:sym typeface="Roboto"/>
              </a:rPr>
              <a:t>4</a:t>
            </a:r>
            <a:endParaRPr sz="2100">
              <a:solidFill>
                <a:srgbClr val="212121"/>
              </a:solidFill>
              <a:latin typeface="Roboto"/>
              <a:ea typeface="Roboto"/>
              <a:cs typeface="Roboto"/>
              <a:sym typeface="Roboto"/>
            </a:endParaRPr>
          </a:p>
        </p:txBody>
      </p:sp>
      <p:sp>
        <p:nvSpPr>
          <p:cNvPr id="2292" name="Google Shape;2292;p41"/>
          <p:cNvSpPr txBox="1"/>
          <p:nvPr/>
        </p:nvSpPr>
        <p:spPr>
          <a:xfrm>
            <a:off x="6723300" y="292975"/>
            <a:ext cx="1700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corte</a:t>
            </a:r>
            <a:endParaRPr sz="1700">
              <a:solidFill>
                <a:schemeClr val="dk1"/>
              </a:solidFill>
              <a:latin typeface="Roboto"/>
              <a:ea typeface="Roboto"/>
              <a:cs typeface="Roboto"/>
              <a:sym typeface="Roboto"/>
            </a:endParaRPr>
          </a:p>
        </p:txBody>
      </p:sp>
      <p:sp>
        <p:nvSpPr>
          <p:cNvPr id="2293" name="Google Shape;2293;p41"/>
          <p:cNvSpPr/>
          <p:nvPr/>
        </p:nvSpPr>
        <p:spPr>
          <a:xfrm>
            <a:off x="7479350" y="307675"/>
            <a:ext cx="471000" cy="431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94" name="Google Shape;2294;p41"/>
          <p:cNvPicPr preferRelativeResize="0"/>
          <p:nvPr/>
        </p:nvPicPr>
        <p:blipFill>
          <a:blip r:embed="rId7">
            <a:alphaModFix/>
          </a:blip>
          <a:stretch>
            <a:fillRect/>
          </a:stretch>
        </p:blipFill>
        <p:spPr>
          <a:xfrm>
            <a:off x="1321000" y="122925"/>
            <a:ext cx="656750" cy="1641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8" name="Shape 2298"/>
        <p:cNvGrpSpPr/>
        <p:nvPr/>
      </p:nvGrpSpPr>
      <p:grpSpPr>
        <a:xfrm>
          <a:off x="0" y="0"/>
          <a:ext cx="0" cy="0"/>
          <a:chOff x="0" y="0"/>
          <a:chExt cx="0" cy="0"/>
        </a:xfrm>
      </p:grpSpPr>
      <p:pic>
        <p:nvPicPr>
          <p:cNvPr id="2299" name="Google Shape;2299;p42"/>
          <p:cNvPicPr preferRelativeResize="0"/>
          <p:nvPr/>
        </p:nvPicPr>
        <p:blipFill>
          <a:blip r:embed="rId3">
            <a:alphaModFix/>
          </a:blip>
          <a:stretch>
            <a:fillRect/>
          </a:stretch>
        </p:blipFill>
        <p:spPr>
          <a:xfrm>
            <a:off x="5953525" y="2338775"/>
            <a:ext cx="2113026" cy="2230099"/>
          </a:xfrm>
          <a:prstGeom prst="rect">
            <a:avLst/>
          </a:prstGeom>
          <a:noFill/>
          <a:ln>
            <a:noFill/>
          </a:ln>
        </p:spPr>
      </p:pic>
      <p:pic>
        <p:nvPicPr>
          <p:cNvPr id="2300" name="Google Shape;2300;p42"/>
          <p:cNvPicPr preferRelativeResize="0"/>
          <p:nvPr/>
        </p:nvPicPr>
        <p:blipFill>
          <a:blip r:embed="rId4">
            <a:alphaModFix/>
          </a:blip>
          <a:stretch>
            <a:fillRect/>
          </a:stretch>
        </p:blipFill>
        <p:spPr>
          <a:xfrm>
            <a:off x="2255075" y="1670675"/>
            <a:ext cx="1549874" cy="1549874"/>
          </a:xfrm>
          <a:prstGeom prst="rect">
            <a:avLst/>
          </a:prstGeom>
          <a:noFill/>
          <a:ln>
            <a:noFill/>
          </a:ln>
        </p:spPr>
      </p:pic>
      <p:pic>
        <p:nvPicPr>
          <p:cNvPr id="2301" name="Google Shape;2301;p42"/>
          <p:cNvPicPr preferRelativeResize="0"/>
          <p:nvPr/>
        </p:nvPicPr>
        <p:blipFill>
          <a:blip r:embed="rId4">
            <a:alphaModFix/>
          </a:blip>
          <a:stretch>
            <a:fillRect/>
          </a:stretch>
        </p:blipFill>
        <p:spPr>
          <a:xfrm>
            <a:off x="3283925" y="1509100"/>
            <a:ext cx="1549874" cy="1549874"/>
          </a:xfrm>
          <a:prstGeom prst="rect">
            <a:avLst/>
          </a:prstGeom>
          <a:noFill/>
          <a:ln>
            <a:noFill/>
          </a:ln>
        </p:spPr>
      </p:pic>
      <p:pic>
        <p:nvPicPr>
          <p:cNvPr id="2302" name="Google Shape;2302;p42"/>
          <p:cNvPicPr preferRelativeResize="0"/>
          <p:nvPr/>
        </p:nvPicPr>
        <p:blipFill>
          <a:blip r:embed="rId4">
            <a:alphaModFix/>
          </a:blip>
          <a:stretch>
            <a:fillRect/>
          </a:stretch>
        </p:blipFill>
        <p:spPr>
          <a:xfrm>
            <a:off x="4299725" y="1338975"/>
            <a:ext cx="1549874" cy="1549874"/>
          </a:xfrm>
          <a:prstGeom prst="rect">
            <a:avLst/>
          </a:prstGeom>
          <a:noFill/>
          <a:ln>
            <a:noFill/>
          </a:ln>
        </p:spPr>
      </p:pic>
      <p:sp>
        <p:nvSpPr>
          <p:cNvPr id="2303" name="Google Shape;2303;p42"/>
          <p:cNvSpPr/>
          <p:nvPr/>
        </p:nvSpPr>
        <p:spPr>
          <a:xfrm>
            <a:off x="175" y="2538600"/>
            <a:ext cx="1072800" cy="26049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42"/>
          <p:cNvSpPr txBox="1"/>
          <p:nvPr/>
        </p:nvSpPr>
        <p:spPr>
          <a:xfrm>
            <a:off x="99475" y="2721725"/>
            <a:ext cx="874200" cy="400200"/>
          </a:xfrm>
          <a:prstGeom prst="rect">
            <a:avLst/>
          </a:prstGeom>
          <a:solidFill>
            <a:srgbClr val="00F4A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Entrada</a:t>
            </a:r>
            <a:endParaRPr>
              <a:latin typeface="Roboto"/>
              <a:ea typeface="Roboto"/>
              <a:cs typeface="Roboto"/>
              <a:sym typeface="Roboto"/>
            </a:endParaRPr>
          </a:p>
        </p:txBody>
      </p:sp>
      <p:sp>
        <p:nvSpPr>
          <p:cNvPr id="2305" name="Google Shape;2305;p42"/>
          <p:cNvSpPr/>
          <p:nvPr/>
        </p:nvSpPr>
        <p:spPr>
          <a:xfrm>
            <a:off x="785075" y="3925250"/>
            <a:ext cx="188700" cy="1830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42"/>
          <p:cNvSpPr/>
          <p:nvPr/>
        </p:nvSpPr>
        <p:spPr>
          <a:xfrm>
            <a:off x="8071200" y="2538600"/>
            <a:ext cx="1072800" cy="26049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42"/>
          <p:cNvSpPr txBox="1"/>
          <p:nvPr/>
        </p:nvSpPr>
        <p:spPr>
          <a:xfrm>
            <a:off x="8170500" y="2721725"/>
            <a:ext cx="874200" cy="400200"/>
          </a:xfrm>
          <a:prstGeom prst="rect">
            <a:avLst/>
          </a:prstGeom>
          <a:solidFill>
            <a:srgbClr val="FF00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Salida</a:t>
            </a:r>
            <a:endParaRPr>
              <a:solidFill>
                <a:schemeClr val="dk1"/>
              </a:solidFill>
              <a:latin typeface="Roboto"/>
              <a:ea typeface="Roboto"/>
              <a:cs typeface="Roboto"/>
              <a:sym typeface="Roboto"/>
            </a:endParaRPr>
          </a:p>
        </p:txBody>
      </p:sp>
      <p:sp>
        <p:nvSpPr>
          <p:cNvPr id="2308" name="Google Shape;2308;p42"/>
          <p:cNvSpPr/>
          <p:nvPr/>
        </p:nvSpPr>
        <p:spPr>
          <a:xfrm>
            <a:off x="8856100" y="3925250"/>
            <a:ext cx="188700" cy="1830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09" name="Google Shape;2309;p42"/>
          <p:cNvPicPr preferRelativeResize="0"/>
          <p:nvPr/>
        </p:nvPicPr>
        <p:blipFill>
          <a:blip r:embed="rId5">
            <a:alphaModFix/>
          </a:blip>
          <a:stretch>
            <a:fillRect/>
          </a:stretch>
        </p:blipFill>
        <p:spPr>
          <a:xfrm>
            <a:off x="6226800" y="1832225"/>
            <a:ext cx="1467199" cy="2966298"/>
          </a:xfrm>
          <a:prstGeom prst="rect">
            <a:avLst/>
          </a:prstGeom>
          <a:noFill/>
          <a:ln>
            <a:noFill/>
          </a:ln>
        </p:spPr>
      </p:pic>
      <p:sp>
        <p:nvSpPr>
          <p:cNvPr id="2310" name="Google Shape;2310;p42"/>
          <p:cNvSpPr/>
          <p:nvPr/>
        </p:nvSpPr>
        <p:spPr>
          <a:xfrm>
            <a:off x="6070025" y="2538588"/>
            <a:ext cx="1549853" cy="1782317"/>
          </a:xfrm>
          <a:custGeom>
            <a:rect b="b" l="l" r="r" t="t"/>
            <a:pathLst>
              <a:path extrusionOk="0" h="59115" w="71086">
                <a:moveTo>
                  <a:pt x="23123" y="2032"/>
                </a:moveTo>
                <a:cubicBezTo>
                  <a:pt x="30998" y="458"/>
                  <a:pt x="40921" y="-1937"/>
                  <a:pt x="47193" y="3079"/>
                </a:cubicBezTo>
                <a:cubicBezTo>
                  <a:pt x="51215" y="6296"/>
                  <a:pt x="51868" y="12268"/>
                  <a:pt x="54519" y="16684"/>
                </a:cubicBezTo>
                <a:cubicBezTo>
                  <a:pt x="59742" y="25386"/>
                  <a:pt x="62001" y="35616"/>
                  <a:pt x="64461" y="45463"/>
                </a:cubicBezTo>
                <a:cubicBezTo>
                  <a:pt x="65521" y="49704"/>
                  <a:pt x="72124" y="52829"/>
                  <a:pt x="70740" y="56975"/>
                </a:cubicBezTo>
                <a:cubicBezTo>
                  <a:pt x="69949" y="59344"/>
                  <a:pt x="65863" y="58054"/>
                  <a:pt x="63414" y="58544"/>
                </a:cubicBezTo>
                <a:cubicBezTo>
                  <a:pt x="53207" y="60588"/>
                  <a:pt x="42831" y="55418"/>
                  <a:pt x="32542" y="53835"/>
                </a:cubicBezTo>
                <a:cubicBezTo>
                  <a:pt x="26163" y="52853"/>
                  <a:pt x="19570" y="52923"/>
                  <a:pt x="13181" y="53835"/>
                </a:cubicBezTo>
                <a:cubicBezTo>
                  <a:pt x="9378" y="54378"/>
                  <a:pt x="4385" y="56028"/>
                  <a:pt x="1669" y="53312"/>
                </a:cubicBezTo>
                <a:cubicBezTo>
                  <a:pt x="-1793" y="49850"/>
                  <a:pt x="1309" y="43351"/>
                  <a:pt x="2716" y="38661"/>
                </a:cubicBezTo>
                <a:cubicBezTo>
                  <a:pt x="4801" y="31712"/>
                  <a:pt x="8305" y="25104"/>
                  <a:pt x="12658" y="19300"/>
                </a:cubicBezTo>
                <a:cubicBezTo>
                  <a:pt x="14858" y="16367"/>
                  <a:pt x="14773" y="11950"/>
                  <a:pt x="17367" y="9358"/>
                </a:cubicBezTo>
                <a:cubicBezTo>
                  <a:pt x="22935" y="3795"/>
                  <a:pt x="32521" y="4125"/>
                  <a:pt x="40391" y="4125"/>
                </a:cubicBezTo>
                <a:cubicBezTo>
                  <a:pt x="42341" y="4125"/>
                  <a:pt x="46147" y="3222"/>
                  <a:pt x="46147" y="5172"/>
                </a:cubicBezTo>
                <a:cubicBezTo>
                  <a:pt x="46147" y="6780"/>
                  <a:pt x="43033" y="6019"/>
                  <a:pt x="41437" y="6218"/>
                </a:cubicBezTo>
                <a:cubicBezTo>
                  <a:pt x="34779" y="7050"/>
                  <a:pt x="27555" y="6358"/>
                  <a:pt x="21553" y="9358"/>
                </a:cubicBezTo>
                <a:cubicBezTo>
                  <a:pt x="20008" y="10130"/>
                  <a:pt x="17118" y="11476"/>
                  <a:pt x="17890" y="13021"/>
                </a:cubicBezTo>
                <a:cubicBezTo>
                  <a:pt x="19149" y="15542"/>
                  <a:pt x="23005" y="10564"/>
                  <a:pt x="25739" y="9881"/>
                </a:cubicBezTo>
                <a:cubicBezTo>
                  <a:pt x="31664" y="8400"/>
                  <a:pt x="38590" y="7674"/>
                  <a:pt x="44053" y="10404"/>
                </a:cubicBezTo>
                <a:cubicBezTo>
                  <a:pt x="45311" y="11033"/>
                  <a:pt x="47992" y="11118"/>
                  <a:pt x="47716" y="12497"/>
                </a:cubicBezTo>
                <a:cubicBezTo>
                  <a:pt x="47260" y="14779"/>
                  <a:pt x="43241" y="14067"/>
                  <a:pt x="40914" y="14067"/>
                </a:cubicBezTo>
                <a:cubicBezTo>
                  <a:pt x="35322" y="14067"/>
                  <a:pt x="29706" y="14324"/>
                  <a:pt x="24170" y="15114"/>
                </a:cubicBezTo>
                <a:cubicBezTo>
                  <a:pt x="21821" y="15449"/>
                  <a:pt x="16617" y="14956"/>
                  <a:pt x="17367" y="17207"/>
                </a:cubicBezTo>
                <a:cubicBezTo>
                  <a:pt x="17866" y="18705"/>
                  <a:pt x="20534" y="17026"/>
                  <a:pt x="22076" y="16684"/>
                </a:cubicBezTo>
                <a:cubicBezTo>
                  <a:pt x="28546" y="15247"/>
                  <a:pt x="35332" y="16684"/>
                  <a:pt x="41960" y="16684"/>
                </a:cubicBezTo>
                <a:cubicBezTo>
                  <a:pt x="45279" y="16684"/>
                  <a:pt x="50418" y="14239"/>
                  <a:pt x="51902" y="17207"/>
                </a:cubicBezTo>
                <a:cubicBezTo>
                  <a:pt x="53531" y="20464"/>
                  <a:pt x="45079" y="20346"/>
                  <a:pt x="41437" y="20346"/>
                </a:cubicBezTo>
                <a:cubicBezTo>
                  <a:pt x="33414" y="20346"/>
                  <a:pt x="25390" y="20346"/>
                  <a:pt x="17367" y="20346"/>
                </a:cubicBezTo>
                <a:cubicBezTo>
                  <a:pt x="14774" y="20346"/>
                  <a:pt x="9221" y="20503"/>
                  <a:pt x="10041" y="22963"/>
                </a:cubicBezTo>
                <a:cubicBezTo>
                  <a:pt x="11087" y="26103"/>
                  <a:pt x="16151" y="26102"/>
                  <a:pt x="19460" y="26102"/>
                </a:cubicBezTo>
                <a:cubicBezTo>
                  <a:pt x="29938" y="26102"/>
                  <a:pt x="40378" y="24532"/>
                  <a:pt x="50856" y="24532"/>
                </a:cubicBezTo>
                <a:cubicBezTo>
                  <a:pt x="53062" y="24532"/>
                  <a:pt x="57135" y="24420"/>
                  <a:pt x="57135" y="26626"/>
                </a:cubicBezTo>
                <a:cubicBezTo>
                  <a:pt x="57135" y="29283"/>
                  <a:pt x="52466" y="29765"/>
                  <a:pt x="49809" y="29765"/>
                </a:cubicBezTo>
                <a:cubicBezTo>
                  <a:pt x="38994" y="29765"/>
                  <a:pt x="27628" y="25824"/>
                  <a:pt x="17367" y="29242"/>
                </a:cubicBezTo>
                <a:cubicBezTo>
                  <a:pt x="14276" y="30272"/>
                  <a:pt x="6918" y="28767"/>
                  <a:pt x="7948" y="31858"/>
                </a:cubicBezTo>
                <a:cubicBezTo>
                  <a:pt x="8947" y="34855"/>
                  <a:pt x="14208" y="32905"/>
                  <a:pt x="17367" y="32905"/>
                </a:cubicBezTo>
                <a:cubicBezTo>
                  <a:pt x="27658" y="32905"/>
                  <a:pt x="37949" y="32905"/>
                  <a:pt x="48240" y="32905"/>
                </a:cubicBezTo>
                <a:cubicBezTo>
                  <a:pt x="51456" y="32905"/>
                  <a:pt x="54538" y="34218"/>
                  <a:pt x="57658" y="34998"/>
                </a:cubicBezTo>
                <a:cubicBezTo>
                  <a:pt x="58741" y="35269"/>
                  <a:pt x="60540" y="36824"/>
                  <a:pt x="59751" y="37614"/>
                </a:cubicBezTo>
                <a:cubicBezTo>
                  <a:pt x="56413" y="40954"/>
                  <a:pt x="50345" y="38661"/>
                  <a:pt x="45623" y="38661"/>
                </a:cubicBezTo>
                <a:cubicBezTo>
                  <a:pt x="35681" y="38661"/>
                  <a:pt x="25739" y="38661"/>
                  <a:pt x="15797" y="38661"/>
                </a:cubicBezTo>
                <a:cubicBezTo>
                  <a:pt x="12322" y="38661"/>
                  <a:pt x="6699" y="38429"/>
                  <a:pt x="5855" y="41800"/>
                </a:cubicBezTo>
                <a:cubicBezTo>
                  <a:pt x="4982" y="45288"/>
                  <a:pt x="12201" y="45986"/>
                  <a:pt x="15797" y="45986"/>
                </a:cubicBezTo>
                <a:cubicBezTo>
                  <a:pt x="29082" y="45986"/>
                  <a:pt x="42414" y="41492"/>
                  <a:pt x="55565" y="43370"/>
                </a:cubicBezTo>
                <a:cubicBezTo>
                  <a:pt x="59236" y="43894"/>
                  <a:pt x="65514" y="49121"/>
                  <a:pt x="62891" y="51742"/>
                </a:cubicBezTo>
                <a:cubicBezTo>
                  <a:pt x="58995" y="55634"/>
                  <a:pt x="51703" y="50839"/>
                  <a:pt x="46670" y="48603"/>
                </a:cubicBezTo>
                <a:cubicBezTo>
                  <a:pt x="39151" y="45262"/>
                  <a:pt x="30304" y="46509"/>
                  <a:pt x="22076" y="46509"/>
                </a:cubicBezTo>
                <a:cubicBezTo>
                  <a:pt x="17886" y="46509"/>
                  <a:pt x="13626" y="46210"/>
                  <a:pt x="9518" y="47033"/>
                </a:cubicBezTo>
                <a:cubicBezTo>
                  <a:pt x="7757" y="47386"/>
                  <a:pt x="3812" y="48155"/>
                  <a:pt x="4809" y="49649"/>
                </a:cubicBezTo>
                <a:cubicBezTo>
                  <a:pt x="6178" y="51701"/>
                  <a:pt x="11354" y="50943"/>
                  <a:pt x="12135" y="48603"/>
                </a:cubicBezTo>
                <a:cubicBezTo>
                  <a:pt x="14015" y="42968"/>
                  <a:pt x="11088" y="36753"/>
                  <a:pt x="11088" y="30812"/>
                </a:cubicBezTo>
                <a:cubicBezTo>
                  <a:pt x="11088" y="29033"/>
                  <a:pt x="10544" y="24783"/>
                  <a:pt x="12135" y="25579"/>
                </a:cubicBezTo>
                <a:cubicBezTo>
                  <a:pt x="18804" y="28915"/>
                  <a:pt x="11049" y="42282"/>
                  <a:pt x="16321" y="47556"/>
                </a:cubicBezTo>
                <a:cubicBezTo>
                  <a:pt x="17608" y="48844"/>
                  <a:pt x="20739" y="50755"/>
                  <a:pt x="21553" y="49126"/>
                </a:cubicBezTo>
                <a:cubicBezTo>
                  <a:pt x="25686" y="40857"/>
                  <a:pt x="21553" y="30637"/>
                  <a:pt x="21553" y="21393"/>
                </a:cubicBezTo>
                <a:cubicBezTo>
                  <a:pt x="21553" y="18597"/>
                  <a:pt x="21037" y="15617"/>
                  <a:pt x="22076" y="13021"/>
                </a:cubicBezTo>
                <a:cubicBezTo>
                  <a:pt x="22570" y="11788"/>
                  <a:pt x="22493" y="8699"/>
                  <a:pt x="23646" y="9358"/>
                </a:cubicBezTo>
                <a:cubicBezTo>
                  <a:pt x="33133" y="14779"/>
                  <a:pt x="31859" y="29895"/>
                  <a:pt x="33065" y="40754"/>
                </a:cubicBezTo>
                <a:cubicBezTo>
                  <a:pt x="33491" y="44591"/>
                  <a:pt x="32982" y="50806"/>
                  <a:pt x="36728" y="51742"/>
                </a:cubicBezTo>
                <a:cubicBezTo>
                  <a:pt x="38620" y="52215"/>
                  <a:pt x="39344" y="48459"/>
                  <a:pt x="39344" y="46509"/>
                </a:cubicBezTo>
                <a:cubicBezTo>
                  <a:pt x="39344" y="37963"/>
                  <a:pt x="39344" y="29416"/>
                  <a:pt x="39344" y="20870"/>
                </a:cubicBezTo>
                <a:cubicBezTo>
                  <a:pt x="39344" y="17190"/>
                  <a:pt x="38941" y="13263"/>
                  <a:pt x="40391" y="9881"/>
                </a:cubicBezTo>
                <a:cubicBezTo>
                  <a:pt x="40780" y="8974"/>
                  <a:pt x="41602" y="7347"/>
                  <a:pt x="42484" y="7788"/>
                </a:cubicBezTo>
                <a:cubicBezTo>
                  <a:pt x="46041" y="9567"/>
                  <a:pt x="44843" y="15400"/>
                  <a:pt x="45623" y="19300"/>
                </a:cubicBezTo>
                <a:cubicBezTo>
                  <a:pt x="47221" y="27285"/>
                  <a:pt x="49809" y="35226"/>
                  <a:pt x="49809" y="43370"/>
                </a:cubicBezTo>
                <a:cubicBezTo>
                  <a:pt x="49809" y="46680"/>
                  <a:pt x="49738" y="53591"/>
                  <a:pt x="52949" y="52789"/>
                </a:cubicBezTo>
                <a:cubicBezTo>
                  <a:pt x="55678" y="52107"/>
                  <a:pt x="53995" y="47229"/>
                  <a:pt x="53995" y="44416"/>
                </a:cubicBezTo>
                <a:cubicBezTo>
                  <a:pt x="53995" y="37558"/>
                  <a:pt x="53546" y="30515"/>
                  <a:pt x="51379" y="24009"/>
                </a:cubicBezTo>
                <a:cubicBezTo>
                  <a:pt x="50697" y="21962"/>
                  <a:pt x="49809" y="19887"/>
                  <a:pt x="49809" y="17730"/>
                </a:cubicBezTo>
                <a:cubicBezTo>
                  <a:pt x="49809" y="17011"/>
                  <a:pt x="48567" y="15637"/>
                  <a:pt x="49286" y="15637"/>
                </a:cubicBezTo>
                <a:cubicBezTo>
                  <a:pt x="50456" y="15637"/>
                  <a:pt x="50422" y="17690"/>
                  <a:pt x="50856" y="18777"/>
                </a:cubicBezTo>
                <a:cubicBezTo>
                  <a:pt x="52774" y="23573"/>
                  <a:pt x="52741" y="28941"/>
                  <a:pt x="53995" y="33951"/>
                </a:cubicBezTo>
                <a:cubicBezTo>
                  <a:pt x="55475" y="39861"/>
                  <a:pt x="59844" y="44785"/>
                  <a:pt x="61321" y="50696"/>
                </a:cubicBezTo>
                <a:cubicBezTo>
                  <a:pt x="61670" y="52091"/>
                  <a:pt x="63565" y="54084"/>
                  <a:pt x="62368" y="54882"/>
                </a:cubicBezTo>
                <a:cubicBezTo>
                  <a:pt x="51723" y="61981"/>
                  <a:pt x="48093" y="33172"/>
                  <a:pt x="44577" y="20870"/>
                </a:cubicBezTo>
                <a:cubicBezTo>
                  <a:pt x="43613" y="17499"/>
                  <a:pt x="44026" y="13875"/>
                  <a:pt x="43530" y="10404"/>
                </a:cubicBezTo>
                <a:cubicBezTo>
                  <a:pt x="43420" y="9632"/>
                  <a:pt x="43108" y="7843"/>
                  <a:pt x="42484" y="8311"/>
                </a:cubicBezTo>
                <a:cubicBezTo>
                  <a:pt x="39957" y="10207"/>
                  <a:pt x="41437" y="14571"/>
                  <a:pt x="41437" y="17730"/>
                </a:cubicBezTo>
                <a:cubicBezTo>
                  <a:pt x="41437" y="23489"/>
                  <a:pt x="39820" y="29652"/>
                  <a:pt x="41960" y="34998"/>
                </a:cubicBezTo>
                <a:cubicBezTo>
                  <a:pt x="43218" y="38142"/>
                  <a:pt x="43388" y="41619"/>
                  <a:pt x="44053" y="44940"/>
                </a:cubicBezTo>
                <a:cubicBezTo>
                  <a:pt x="44346" y="46401"/>
                  <a:pt x="46450" y="47886"/>
                  <a:pt x="45623" y="49126"/>
                </a:cubicBezTo>
                <a:cubicBezTo>
                  <a:pt x="45059" y="49972"/>
                  <a:pt x="43462" y="48466"/>
                  <a:pt x="43007" y="47556"/>
                </a:cubicBezTo>
                <a:cubicBezTo>
                  <a:pt x="41475" y="44491"/>
                  <a:pt x="41594" y="40823"/>
                  <a:pt x="40391" y="37614"/>
                </a:cubicBezTo>
                <a:cubicBezTo>
                  <a:pt x="39021" y="33962"/>
                  <a:pt x="39370" y="29852"/>
                  <a:pt x="38298" y="26102"/>
                </a:cubicBezTo>
                <a:cubicBezTo>
                  <a:pt x="37226" y="22352"/>
                  <a:pt x="33830" y="19461"/>
                  <a:pt x="33065" y="15637"/>
                </a:cubicBezTo>
                <a:cubicBezTo>
                  <a:pt x="32534" y="12982"/>
                  <a:pt x="32182" y="5366"/>
                  <a:pt x="30972" y="7788"/>
                </a:cubicBezTo>
                <a:cubicBezTo>
                  <a:pt x="27619" y="14497"/>
                  <a:pt x="35133" y="24048"/>
                  <a:pt x="30972" y="30288"/>
                </a:cubicBezTo>
                <a:cubicBezTo>
                  <a:pt x="27023" y="36209"/>
                  <a:pt x="18999" y="46425"/>
                  <a:pt x="24693" y="50696"/>
                </a:cubicBezTo>
                <a:cubicBezTo>
                  <a:pt x="27130" y="52524"/>
                  <a:pt x="27383" y="44787"/>
                  <a:pt x="26786" y="41800"/>
                </a:cubicBezTo>
                <a:cubicBezTo>
                  <a:pt x="25997" y="37851"/>
                  <a:pt x="23785" y="34260"/>
                  <a:pt x="23123" y="30288"/>
                </a:cubicBezTo>
                <a:cubicBezTo>
                  <a:pt x="22351" y="25656"/>
                  <a:pt x="22586" y="17207"/>
                  <a:pt x="17890" y="17207"/>
                </a:cubicBezTo>
                <a:cubicBezTo>
                  <a:pt x="11493" y="17207"/>
                  <a:pt x="13177" y="29734"/>
                  <a:pt x="14228" y="36044"/>
                </a:cubicBezTo>
                <a:cubicBezTo>
                  <a:pt x="14859" y="39833"/>
                  <a:pt x="17039" y="45650"/>
                  <a:pt x="13704" y="47556"/>
                </a:cubicBezTo>
                <a:cubicBezTo>
                  <a:pt x="10660" y="49296"/>
                  <a:pt x="5343" y="49313"/>
                  <a:pt x="3239" y="46509"/>
                </a:cubicBezTo>
                <a:cubicBezTo>
                  <a:pt x="218" y="42482"/>
                  <a:pt x="3883" y="35886"/>
                  <a:pt x="6902" y="31858"/>
                </a:cubicBezTo>
                <a:cubicBezTo>
                  <a:pt x="8457" y="29783"/>
                  <a:pt x="10824" y="24793"/>
                  <a:pt x="12658" y="26626"/>
                </a:cubicBezTo>
                <a:cubicBezTo>
                  <a:pt x="14882" y="28848"/>
                  <a:pt x="10513" y="32538"/>
                  <a:pt x="9518" y="35521"/>
                </a:cubicBezTo>
                <a:cubicBezTo>
                  <a:pt x="7799" y="40674"/>
                  <a:pt x="4934" y="47223"/>
                  <a:pt x="7948" y="51742"/>
                </a:cubicBezTo>
                <a:cubicBezTo>
                  <a:pt x="8297" y="52265"/>
                  <a:pt x="9319" y="51293"/>
                  <a:pt x="9518" y="50696"/>
                </a:cubicBezTo>
                <a:cubicBezTo>
                  <a:pt x="11198" y="45655"/>
                  <a:pt x="12981" y="40550"/>
                  <a:pt x="15797" y="36044"/>
                </a:cubicBezTo>
                <a:cubicBezTo>
                  <a:pt x="19591" y="29972"/>
                  <a:pt x="26428" y="25274"/>
                  <a:pt x="27832" y="18253"/>
                </a:cubicBezTo>
                <a:cubicBezTo>
                  <a:pt x="28824" y="13290"/>
                  <a:pt x="31520" y="5886"/>
                  <a:pt x="27309" y="3079"/>
                </a:cubicBezTo>
                <a:cubicBezTo>
                  <a:pt x="26112" y="2281"/>
                  <a:pt x="24140" y="3049"/>
                  <a:pt x="23123" y="2032"/>
                </a:cubicBezTo>
              </a:path>
            </a:pathLst>
          </a:custGeom>
          <a:noFill/>
          <a:ln cap="flat" cmpd="sng" w="228600">
            <a:solidFill>
              <a:schemeClr val="dk1"/>
            </a:solidFill>
            <a:prstDash val="solid"/>
            <a:round/>
            <a:headEnd len="med" w="med" type="none"/>
            <a:tailEnd len="med" w="med" type="none"/>
          </a:ln>
        </p:spPr>
      </p:sp>
      <p:sp>
        <p:nvSpPr>
          <p:cNvPr id="2311" name="Google Shape;2311;p42"/>
          <p:cNvSpPr txBox="1"/>
          <p:nvPr/>
        </p:nvSpPr>
        <p:spPr>
          <a:xfrm>
            <a:off x="7243375" y="1432025"/>
            <a:ext cx="37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Z</a:t>
            </a:r>
            <a:endParaRPr>
              <a:solidFill>
                <a:schemeClr val="dk1"/>
              </a:solidFill>
              <a:latin typeface="Roboto"/>
              <a:ea typeface="Roboto"/>
              <a:cs typeface="Roboto"/>
              <a:sym typeface="Roboto"/>
            </a:endParaRPr>
          </a:p>
        </p:txBody>
      </p:sp>
      <p:sp>
        <p:nvSpPr>
          <p:cNvPr id="2312" name="Google Shape;2312;p42"/>
          <p:cNvSpPr txBox="1"/>
          <p:nvPr/>
        </p:nvSpPr>
        <p:spPr>
          <a:xfrm>
            <a:off x="7526600" y="1338975"/>
            <a:ext cx="37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Z</a:t>
            </a:r>
            <a:endParaRPr>
              <a:solidFill>
                <a:schemeClr val="dk1"/>
              </a:solidFill>
              <a:latin typeface="Roboto"/>
              <a:ea typeface="Roboto"/>
              <a:cs typeface="Roboto"/>
              <a:sym typeface="Roboto"/>
            </a:endParaRPr>
          </a:p>
        </p:txBody>
      </p:sp>
      <p:sp>
        <p:nvSpPr>
          <p:cNvPr id="2313" name="Google Shape;2313;p42"/>
          <p:cNvSpPr txBox="1"/>
          <p:nvPr/>
        </p:nvSpPr>
        <p:spPr>
          <a:xfrm>
            <a:off x="7794000" y="1174325"/>
            <a:ext cx="37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Z</a:t>
            </a:r>
            <a:endParaRPr>
              <a:solidFill>
                <a:schemeClr val="dk1"/>
              </a:solidFill>
              <a:latin typeface="Roboto"/>
              <a:ea typeface="Roboto"/>
              <a:cs typeface="Roboto"/>
              <a:sym typeface="Roboto"/>
            </a:endParaRPr>
          </a:p>
        </p:txBody>
      </p:sp>
      <p:sp>
        <p:nvSpPr>
          <p:cNvPr id="2314" name="Google Shape;2314;p42"/>
          <p:cNvSpPr txBox="1"/>
          <p:nvPr/>
        </p:nvSpPr>
        <p:spPr>
          <a:xfrm>
            <a:off x="6723300" y="292975"/>
            <a:ext cx="1700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corte</a:t>
            </a:r>
            <a:endParaRPr sz="1700">
              <a:solidFill>
                <a:schemeClr val="dk1"/>
              </a:solidFill>
              <a:latin typeface="Roboto"/>
              <a:ea typeface="Roboto"/>
              <a:cs typeface="Roboto"/>
              <a:sym typeface="Roboto"/>
            </a:endParaRPr>
          </a:p>
        </p:txBody>
      </p:sp>
      <p:sp>
        <p:nvSpPr>
          <p:cNvPr id="2315" name="Google Shape;2315;p42"/>
          <p:cNvSpPr/>
          <p:nvPr/>
        </p:nvSpPr>
        <p:spPr>
          <a:xfrm>
            <a:off x="7479350" y="307675"/>
            <a:ext cx="471000" cy="431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16" name="Google Shape;2316;p42"/>
          <p:cNvPicPr preferRelativeResize="0"/>
          <p:nvPr/>
        </p:nvPicPr>
        <p:blipFill>
          <a:blip r:embed="rId6">
            <a:alphaModFix/>
          </a:blip>
          <a:stretch>
            <a:fillRect/>
          </a:stretch>
        </p:blipFill>
        <p:spPr>
          <a:xfrm>
            <a:off x="1321000" y="122925"/>
            <a:ext cx="656750" cy="1641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0" name="Shape 2320"/>
        <p:cNvGrpSpPr/>
        <p:nvPr/>
      </p:nvGrpSpPr>
      <p:grpSpPr>
        <a:xfrm>
          <a:off x="0" y="0"/>
          <a:ext cx="0" cy="0"/>
          <a:chOff x="0" y="0"/>
          <a:chExt cx="0" cy="0"/>
        </a:xfrm>
      </p:grpSpPr>
      <p:sp>
        <p:nvSpPr>
          <p:cNvPr id="2321" name="Google Shape;2321;p43"/>
          <p:cNvSpPr txBox="1"/>
          <p:nvPr>
            <p:ph type="title"/>
          </p:nvPr>
        </p:nvSpPr>
        <p:spPr>
          <a:xfrm>
            <a:off x="410150" y="1222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PArtes del código importantes</a:t>
            </a:r>
            <a:endParaRPr/>
          </a:p>
        </p:txBody>
      </p:sp>
      <p:pic>
        <p:nvPicPr>
          <p:cNvPr id="2322" name="Google Shape;2322;p43"/>
          <p:cNvPicPr preferRelativeResize="0"/>
          <p:nvPr/>
        </p:nvPicPr>
        <p:blipFill>
          <a:blip r:embed="rId3">
            <a:alphaModFix/>
          </a:blip>
          <a:stretch>
            <a:fillRect/>
          </a:stretch>
        </p:blipFill>
        <p:spPr>
          <a:xfrm>
            <a:off x="912125" y="1309900"/>
            <a:ext cx="6375525" cy="966925"/>
          </a:xfrm>
          <a:prstGeom prst="rect">
            <a:avLst/>
          </a:prstGeom>
          <a:noFill/>
          <a:ln>
            <a:noFill/>
          </a:ln>
        </p:spPr>
      </p:pic>
      <p:sp>
        <p:nvSpPr>
          <p:cNvPr id="2323" name="Google Shape;2323;p43"/>
          <p:cNvSpPr txBox="1"/>
          <p:nvPr/>
        </p:nvSpPr>
        <p:spPr>
          <a:xfrm>
            <a:off x="864988" y="759400"/>
            <a:ext cx="6469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En esta función se indica el inicio de la atención de la barberá, se define al hilo workingThread y se inicia con el método start() la actividad de dicho hilo</a:t>
            </a:r>
            <a:endParaRPr sz="9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p:txBody>
      </p:sp>
      <p:sp>
        <p:nvSpPr>
          <p:cNvPr id="2324" name="Google Shape;2324;p43"/>
          <p:cNvSpPr txBox="1"/>
          <p:nvPr/>
        </p:nvSpPr>
        <p:spPr>
          <a:xfrm>
            <a:off x="865000" y="2571750"/>
            <a:ext cx="3950100" cy="261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El hilo workingThread tendrá como objetivo a la función barberGoToWork en la cual se  se evaluará la cantidad de elementos de la lista llamada waitingCustomers (clientes en espera). Primero se verá el estado del recurso crítico (la silla en la que se corta el cabelloo al cliente). Si la lista tiene más de un elemento se procederá a cortar el cabello al cliente y luego de terminar se liberará el recurso crítico. Si no hay elementos en la lista de espera entonces el barbero se va a dormir y se despertará cuando entre un cliente en la barbería</a:t>
            </a:r>
            <a:endParaRPr sz="9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p:txBody>
      </p:sp>
      <p:pic>
        <p:nvPicPr>
          <p:cNvPr id="2325" name="Google Shape;2325;p43"/>
          <p:cNvPicPr preferRelativeResize="0"/>
          <p:nvPr/>
        </p:nvPicPr>
        <p:blipFill>
          <a:blip r:embed="rId4">
            <a:alphaModFix/>
          </a:blip>
          <a:stretch>
            <a:fillRect/>
          </a:stretch>
        </p:blipFill>
        <p:spPr>
          <a:xfrm>
            <a:off x="4899175" y="2455800"/>
            <a:ext cx="3066275" cy="244832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9" name="Shape 2329"/>
        <p:cNvGrpSpPr/>
        <p:nvPr/>
      </p:nvGrpSpPr>
      <p:grpSpPr>
        <a:xfrm>
          <a:off x="0" y="0"/>
          <a:ext cx="0" cy="0"/>
          <a:chOff x="0" y="0"/>
          <a:chExt cx="0" cy="0"/>
        </a:xfrm>
      </p:grpSpPr>
      <p:pic>
        <p:nvPicPr>
          <p:cNvPr id="2330" name="Google Shape;2330;p44"/>
          <p:cNvPicPr preferRelativeResize="0"/>
          <p:nvPr/>
        </p:nvPicPr>
        <p:blipFill>
          <a:blip r:embed="rId3">
            <a:alphaModFix/>
          </a:blip>
          <a:stretch>
            <a:fillRect/>
          </a:stretch>
        </p:blipFill>
        <p:spPr>
          <a:xfrm>
            <a:off x="911188" y="230488"/>
            <a:ext cx="6543675" cy="2600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4" name="Shape 2334"/>
        <p:cNvGrpSpPr/>
        <p:nvPr/>
      </p:nvGrpSpPr>
      <p:grpSpPr>
        <a:xfrm>
          <a:off x="0" y="0"/>
          <a:ext cx="0" cy="0"/>
          <a:chOff x="0" y="0"/>
          <a:chExt cx="0" cy="0"/>
        </a:xfrm>
      </p:grpSpPr>
      <p:sp>
        <p:nvSpPr>
          <p:cNvPr id="2335" name="Google Shape;2335;p45"/>
          <p:cNvSpPr txBox="1"/>
          <p:nvPr>
            <p:ph type="title"/>
          </p:nvPr>
        </p:nvSpPr>
        <p:spPr>
          <a:xfrm>
            <a:off x="720000" y="1845450"/>
            <a:ext cx="7704000" cy="1053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7000"/>
              <a:t>Gracias</a:t>
            </a:r>
            <a:r>
              <a:rPr lang="en" sz="7000"/>
              <a:t>!</a:t>
            </a:r>
            <a:endParaRPr sz="7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9" name="Shape 1879"/>
        <p:cNvGrpSpPr/>
        <p:nvPr/>
      </p:nvGrpSpPr>
      <p:grpSpPr>
        <a:xfrm>
          <a:off x="0" y="0"/>
          <a:ext cx="0" cy="0"/>
          <a:chOff x="0" y="0"/>
          <a:chExt cx="0" cy="0"/>
        </a:xfrm>
      </p:grpSpPr>
      <p:sp>
        <p:nvSpPr>
          <p:cNvPr id="1880" name="Google Shape;1880;p24"/>
          <p:cNvSpPr txBox="1"/>
          <p:nvPr>
            <p:ph idx="2" type="title"/>
          </p:nvPr>
        </p:nvSpPr>
        <p:spPr>
          <a:xfrm>
            <a:off x="3647325" y="1212825"/>
            <a:ext cx="1926600" cy="75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02</a:t>
            </a:r>
            <a:endParaRPr/>
          </a:p>
        </p:txBody>
      </p:sp>
      <p:sp>
        <p:nvSpPr>
          <p:cNvPr id="1881" name="Google Shape;1881;p24"/>
          <p:cNvSpPr txBox="1"/>
          <p:nvPr>
            <p:ph type="title"/>
          </p:nvPr>
        </p:nvSpPr>
        <p:spPr>
          <a:xfrm>
            <a:off x="2549400" y="2221500"/>
            <a:ext cx="4045200" cy="75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DESCRIPCIÓN GRÁFICA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5" name="Shape 1885"/>
        <p:cNvGrpSpPr/>
        <p:nvPr/>
      </p:nvGrpSpPr>
      <p:grpSpPr>
        <a:xfrm>
          <a:off x="0" y="0"/>
          <a:ext cx="0" cy="0"/>
          <a:chOff x="0" y="0"/>
          <a:chExt cx="0" cy="0"/>
        </a:xfrm>
      </p:grpSpPr>
      <p:pic>
        <p:nvPicPr>
          <p:cNvPr id="1886" name="Google Shape;1886;p25"/>
          <p:cNvPicPr preferRelativeResize="0"/>
          <p:nvPr/>
        </p:nvPicPr>
        <p:blipFill>
          <a:blip r:embed="rId3">
            <a:alphaModFix/>
          </a:blip>
          <a:stretch>
            <a:fillRect/>
          </a:stretch>
        </p:blipFill>
        <p:spPr>
          <a:xfrm>
            <a:off x="5953525" y="2338775"/>
            <a:ext cx="2113026" cy="2230099"/>
          </a:xfrm>
          <a:prstGeom prst="rect">
            <a:avLst/>
          </a:prstGeom>
          <a:noFill/>
          <a:ln>
            <a:noFill/>
          </a:ln>
        </p:spPr>
      </p:pic>
      <p:pic>
        <p:nvPicPr>
          <p:cNvPr id="1887" name="Google Shape;1887;p25"/>
          <p:cNvPicPr preferRelativeResize="0"/>
          <p:nvPr/>
        </p:nvPicPr>
        <p:blipFill>
          <a:blip r:embed="rId4">
            <a:alphaModFix/>
          </a:blip>
          <a:stretch>
            <a:fillRect/>
          </a:stretch>
        </p:blipFill>
        <p:spPr>
          <a:xfrm>
            <a:off x="2255075" y="1670675"/>
            <a:ext cx="1549874" cy="1549874"/>
          </a:xfrm>
          <a:prstGeom prst="rect">
            <a:avLst/>
          </a:prstGeom>
          <a:noFill/>
          <a:ln>
            <a:noFill/>
          </a:ln>
        </p:spPr>
      </p:pic>
      <p:pic>
        <p:nvPicPr>
          <p:cNvPr id="1888" name="Google Shape;1888;p25"/>
          <p:cNvPicPr preferRelativeResize="0"/>
          <p:nvPr/>
        </p:nvPicPr>
        <p:blipFill>
          <a:blip r:embed="rId4">
            <a:alphaModFix/>
          </a:blip>
          <a:stretch>
            <a:fillRect/>
          </a:stretch>
        </p:blipFill>
        <p:spPr>
          <a:xfrm>
            <a:off x="3283925" y="1509100"/>
            <a:ext cx="1549874" cy="1549874"/>
          </a:xfrm>
          <a:prstGeom prst="rect">
            <a:avLst/>
          </a:prstGeom>
          <a:noFill/>
          <a:ln>
            <a:noFill/>
          </a:ln>
        </p:spPr>
      </p:pic>
      <p:pic>
        <p:nvPicPr>
          <p:cNvPr id="1889" name="Google Shape;1889;p25"/>
          <p:cNvPicPr preferRelativeResize="0"/>
          <p:nvPr/>
        </p:nvPicPr>
        <p:blipFill>
          <a:blip r:embed="rId4">
            <a:alphaModFix/>
          </a:blip>
          <a:stretch>
            <a:fillRect/>
          </a:stretch>
        </p:blipFill>
        <p:spPr>
          <a:xfrm>
            <a:off x="4299725" y="1338975"/>
            <a:ext cx="1549874" cy="1549874"/>
          </a:xfrm>
          <a:prstGeom prst="rect">
            <a:avLst/>
          </a:prstGeom>
          <a:noFill/>
          <a:ln>
            <a:noFill/>
          </a:ln>
        </p:spPr>
      </p:pic>
      <p:sp>
        <p:nvSpPr>
          <p:cNvPr id="1890" name="Google Shape;1890;p25"/>
          <p:cNvSpPr/>
          <p:nvPr/>
        </p:nvSpPr>
        <p:spPr>
          <a:xfrm>
            <a:off x="175" y="2538600"/>
            <a:ext cx="1072800" cy="26049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5"/>
          <p:cNvSpPr txBox="1"/>
          <p:nvPr/>
        </p:nvSpPr>
        <p:spPr>
          <a:xfrm>
            <a:off x="99475" y="2721725"/>
            <a:ext cx="874200" cy="400200"/>
          </a:xfrm>
          <a:prstGeom prst="rect">
            <a:avLst/>
          </a:prstGeom>
          <a:solidFill>
            <a:srgbClr val="00F4A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Entrada</a:t>
            </a:r>
            <a:endParaRPr>
              <a:latin typeface="Roboto"/>
              <a:ea typeface="Roboto"/>
              <a:cs typeface="Roboto"/>
              <a:sym typeface="Roboto"/>
            </a:endParaRPr>
          </a:p>
        </p:txBody>
      </p:sp>
      <p:sp>
        <p:nvSpPr>
          <p:cNvPr id="1892" name="Google Shape;1892;p25"/>
          <p:cNvSpPr/>
          <p:nvPr/>
        </p:nvSpPr>
        <p:spPr>
          <a:xfrm>
            <a:off x="785075" y="3925250"/>
            <a:ext cx="188700" cy="1830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5"/>
          <p:cNvSpPr/>
          <p:nvPr/>
        </p:nvSpPr>
        <p:spPr>
          <a:xfrm>
            <a:off x="8071200" y="2538600"/>
            <a:ext cx="1072800" cy="26049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5"/>
          <p:cNvSpPr txBox="1"/>
          <p:nvPr/>
        </p:nvSpPr>
        <p:spPr>
          <a:xfrm>
            <a:off x="8170500" y="2721725"/>
            <a:ext cx="874200" cy="400200"/>
          </a:xfrm>
          <a:prstGeom prst="rect">
            <a:avLst/>
          </a:prstGeom>
          <a:solidFill>
            <a:srgbClr val="FF00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Salida</a:t>
            </a:r>
            <a:endParaRPr>
              <a:solidFill>
                <a:schemeClr val="dk1"/>
              </a:solidFill>
              <a:latin typeface="Roboto"/>
              <a:ea typeface="Roboto"/>
              <a:cs typeface="Roboto"/>
              <a:sym typeface="Roboto"/>
            </a:endParaRPr>
          </a:p>
        </p:txBody>
      </p:sp>
      <p:sp>
        <p:nvSpPr>
          <p:cNvPr id="1895" name="Google Shape;1895;p25"/>
          <p:cNvSpPr/>
          <p:nvPr/>
        </p:nvSpPr>
        <p:spPr>
          <a:xfrm>
            <a:off x="8856100" y="3925250"/>
            <a:ext cx="188700" cy="1830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96" name="Google Shape;1896;p25"/>
          <p:cNvPicPr preferRelativeResize="0"/>
          <p:nvPr/>
        </p:nvPicPr>
        <p:blipFill>
          <a:blip r:embed="rId5">
            <a:alphaModFix/>
          </a:blip>
          <a:stretch>
            <a:fillRect/>
          </a:stretch>
        </p:blipFill>
        <p:spPr>
          <a:xfrm>
            <a:off x="973775" y="2988413"/>
            <a:ext cx="795600" cy="2056674"/>
          </a:xfrm>
          <a:prstGeom prst="rect">
            <a:avLst/>
          </a:prstGeom>
          <a:noFill/>
          <a:ln>
            <a:noFill/>
          </a:ln>
        </p:spPr>
      </p:pic>
      <p:pic>
        <p:nvPicPr>
          <p:cNvPr id="1897" name="Google Shape;1897;p25"/>
          <p:cNvPicPr preferRelativeResize="0"/>
          <p:nvPr/>
        </p:nvPicPr>
        <p:blipFill>
          <a:blip r:embed="rId6">
            <a:alphaModFix/>
          </a:blip>
          <a:stretch>
            <a:fillRect/>
          </a:stretch>
        </p:blipFill>
        <p:spPr>
          <a:xfrm>
            <a:off x="6226800" y="1832225"/>
            <a:ext cx="1467199" cy="2966298"/>
          </a:xfrm>
          <a:prstGeom prst="rect">
            <a:avLst/>
          </a:prstGeom>
          <a:noFill/>
          <a:ln>
            <a:noFill/>
          </a:ln>
        </p:spPr>
      </p:pic>
      <p:sp>
        <p:nvSpPr>
          <p:cNvPr id="1898" name="Google Shape;1898;p25"/>
          <p:cNvSpPr/>
          <p:nvPr/>
        </p:nvSpPr>
        <p:spPr>
          <a:xfrm>
            <a:off x="6070025" y="2538588"/>
            <a:ext cx="1549853" cy="1782317"/>
          </a:xfrm>
          <a:custGeom>
            <a:rect b="b" l="l" r="r" t="t"/>
            <a:pathLst>
              <a:path extrusionOk="0" h="59115" w="71086">
                <a:moveTo>
                  <a:pt x="23123" y="2032"/>
                </a:moveTo>
                <a:cubicBezTo>
                  <a:pt x="30998" y="458"/>
                  <a:pt x="40921" y="-1937"/>
                  <a:pt x="47193" y="3079"/>
                </a:cubicBezTo>
                <a:cubicBezTo>
                  <a:pt x="51215" y="6296"/>
                  <a:pt x="51868" y="12268"/>
                  <a:pt x="54519" y="16684"/>
                </a:cubicBezTo>
                <a:cubicBezTo>
                  <a:pt x="59742" y="25386"/>
                  <a:pt x="62001" y="35616"/>
                  <a:pt x="64461" y="45463"/>
                </a:cubicBezTo>
                <a:cubicBezTo>
                  <a:pt x="65521" y="49704"/>
                  <a:pt x="72124" y="52829"/>
                  <a:pt x="70740" y="56975"/>
                </a:cubicBezTo>
                <a:cubicBezTo>
                  <a:pt x="69949" y="59344"/>
                  <a:pt x="65863" y="58054"/>
                  <a:pt x="63414" y="58544"/>
                </a:cubicBezTo>
                <a:cubicBezTo>
                  <a:pt x="53207" y="60588"/>
                  <a:pt x="42831" y="55418"/>
                  <a:pt x="32542" y="53835"/>
                </a:cubicBezTo>
                <a:cubicBezTo>
                  <a:pt x="26163" y="52853"/>
                  <a:pt x="19570" y="52923"/>
                  <a:pt x="13181" y="53835"/>
                </a:cubicBezTo>
                <a:cubicBezTo>
                  <a:pt x="9378" y="54378"/>
                  <a:pt x="4385" y="56028"/>
                  <a:pt x="1669" y="53312"/>
                </a:cubicBezTo>
                <a:cubicBezTo>
                  <a:pt x="-1793" y="49850"/>
                  <a:pt x="1309" y="43351"/>
                  <a:pt x="2716" y="38661"/>
                </a:cubicBezTo>
                <a:cubicBezTo>
                  <a:pt x="4801" y="31712"/>
                  <a:pt x="8305" y="25104"/>
                  <a:pt x="12658" y="19300"/>
                </a:cubicBezTo>
                <a:cubicBezTo>
                  <a:pt x="14858" y="16367"/>
                  <a:pt x="14773" y="11950"/>
                  <a:pt x="17367" y="9358"/>
                </a:cubicBezTo>
                <a:cubicBezTo>
                  <a:pt x="22935" y="3795"/>
                  <a:pt x="32521" y="4125"/>
                  <a:pt x="40391" y="4125"/>
                </a:cubicBezTo>
                <a:cubicBezTo>
                  <a:pt x="42341" y="4125"/>
                  <a:pt x="46147" y="3222"/>
                  <a:pt x="46147" y="5172"/>
                </a:cubicBezTo>
                <a:cubicBezTo>
                  <a:pt x="46147" y="6780"/>
                  <a:pt x="43033" y="6019"/>
                  <a:pt x="41437" y="6218"/>
                </a:cubicBezTo>
                <a:cubicBezTo>
                  <a:pt x="34779" y="7050"/>
                  <a:pt x="27555" y="6358"/>
                  <a:pt x="21553" y="9358"/>
                </a:cubicBezTo>
                <a:cubicBezTo>
                  <a:pt x="20008" y="10130"/>
                  <a:pt x="17118" y="11476"/>
                  <a:pt x="17890" y="13021"/>
                </a:cubicBezTo>
                <a:cubicBezTo>
                  <a:pt x="19149" y="15542"/>
                  <a:pt x="23005" y="10564"/>
                  <a:pt x="25739" y="9881"/>
                </a:cubicBezTo>
                <a:cubicBezTo>
                  <a:pt x="31664" y="8400"/>
                  <a:pt x="38590" y="7674"/>
                  <a:pt x="44053" y="10404"/>
                </a:cubicBezTo>
                <a:cubicBezTo>
                  <a:pt x="45311" y="11033"/>
                  <a:pt x="47992" y="11118"/>
                  <a:pt x="47716" y="12497"/>
                </a:cubicBezTo>
                <a:cubicBezTo>
                  <a:pt x="47260" y="14779"/>
                  <a:pt x="43241" y="14067"/>
                  <a:pt x="40914" y="14067"/>
                </a:cubicBezTo>
                <a:cubicBezTo>
                  <a:pt x="35322" y="14067"/>
                  <a:pt x="29706" y="14324"/>
                  <a:pt x="24170" y="15114"/>
                </a:cubicBezTo>
                <a:cubicBezTo>
                  <a:pt x="21821" y="15449"/>
                  <a:pt x="16617" y="14956"/>
                  <a:pt x="17367" y="17207"/>
                </a:cubicBezTo>
                <a:cubicBezTo>
                  <a:pt x="17866" y="18705"/>
                  <a:pt x="20534" y="17026"/>
                  <a:pt x="22076" y="16684"/>
                </a:cubicBezTo>
                <a:cubicBezTo>
                  <a:pt x="28546" y="15247"/>
                  <a:pt x="35332" y="16684"/>
                  <a:pt x="41960" y="16684"/>
                </a:cubicBezTo>
                <a:cubicBezTo>
                  <a:pt x="45279" y="16684"/>
                  <a:pt x="50418" y="14239"/>
                  <a:pt x="51902" y="17207"/>
                </a:cubicBezTo>
                <a:cubicBezTo>
                  <a:pt x="53531" y="20464"/>
                  <a:pt x="45079" y="20346"/>
                  <a:pt x="41437" y="20346"/>
                </a:cubicBezTo>
                <a:cubicBezTo>
                  <a:pt x="33414" y="20346"/>
                  <a:pt x="25390" y="20346"/>
                  <a:pt x="17367" y="20346"/>
                </a:cubicBezTo>
                <a:cubicBezTo>
                  <a:pt x="14774" y="20346"/>
                  <a:pt x="9221" y="20503"/>
                  <a:pt x="10041" y="22963"/>
                </a:cubicBezTo>
                <a:cubicBezTo>
                  <a:pt x="11087" y="26103"/>
                  <a:pt x="16151" y="26102"/>
                  <a:pt x="19460" y="26102"/>
                </a:cubicBezTo>
                <a:cubicBezTo>
                  <a:pt x="29938" y="26102"/>
                  <a:pt x="40378" y="24532"/>
                  <a:pt x="50856" y="24532"/>
                </a:cubicBezTo>
                <a:cubicBezTo>
                  <a:pt x="53062" y="24532"/>
                  <a:pt x="57135" y="24420"/>
                  <a:pt x="57135" y="26626"/>
                </a:cubicBezTo>
                <a:cubicBezTo>
                  <a:pt x="57135" y="29283"/>
                  <a:pt x="52466" y="29765"/>
                  <a:pt x="49809" y="29765"/>
                </a:cubicBezTo>
                <a:cubicBezTo>
                  <a:pt x="38994" y="29765"/>
                  <a:pt x="27628" y="25824"/>
                  <a:pt x="17367" y="29242"/>
                </a:cubicBezTo>
                <a:cubicBezTo>
                  <a:pt x="14276" y="30272"/>
                  <a:pt x="6918" y="28767"/>
                  <a:pt x="7948" y="31858"/>
                </a:cubicBezTo>
                <a:cubicBezTo>
                  <a:pt x="8947" y="34855"/>
                  <a:pt x="14208" y="32905"/>
                  <a:pt x="17367" y="32905"/>
                </a:cubicBezTo>
                <a:cubicBezTo>
                  <a:pt x="27658" y="32905"/>
                  <a:pt x="37949" y="32905"/>
                  <a:pt x="48240" y="32905"/>
                </a:cubicBezTo>
                <a:cubicBezTo>
                  <a:pt x="51456" y="32905"/>
                  <a:pt x="54538" y="34218"/>
                  <a:pt x="57658" y="34998"/>
                </a:cubicBezTo>
                <a:cubicBezTo>
                  <a:pt x="58741" y="35269"/>
                  <a:pt x="60540" y="36824"/>
                  <a:pt x="59751" y="37614"/>
                </a:cubicBezTo>
                <a:cubicBezTo>
                  <a:pt x="56413" y="40954"/>
                  <a:pt x="50345" y="38661"/>
                  <a:pt x="45623" y="38661"/>
                </a:cubicBezTo>
                <a:cubicBezTo>
                  <a:pt x="35681" y="38661"/>
                  <a:pt x="25739" y="38661"/>
                  <a:pt x="15797" y="38661"/>
                </a:cubicBezTo>
                <a:cubicBezTo>
                  <a:pt x="12322" y="38661"/>
                  <a:pt x="6699" y="38429"/>
                  <a:pt x="5855" y="41800"/>
                </a:cubicBezTo>
                <a:cubicBezTo>
                  <a:pt x="4982" y="45288"/>
                  <a:pt x="12201" y="45986"/>
                  <a:pt x="15797" y="45986"/>
                </a:cubicBezTo>
                <a:cubicBezTo>
                  <a:pt x="29082" y="45986"/>
                  <a:pt x="42414" y="41492"/>
                  <a:pt x="55565" y="43370"/>
                </a:cubicBezTo>
                <a:cubicBezTo>
                  <a:pt x="59236" y="43894"/>
                  <a:pt x="65514" y="49121"/>
                  <a:pt x="62891" y="51742"/>
                </a:cubicBezTo>
                <a:cubicBezTo>
                  <a:pt x="58995" y="55634"/>
                  <a:pt x="51703" y="50839"/>
                  <a:pt x="46670" y="48603"/>
                </a:cubicBezTo>
                <a:cubicBezTo>
                  <a:pt x="39151" y="45262"/>
                  <a:pt x="30304" y="46509"/>
                  <a:pt x="22076" y="46509"/>
                </a:cubicBezTo>
                <a:cubicBezTo>
                  <a:pt x="17886" y="46509"/>
                  <a:pt x="13626" y="46210"/>
                  <a:pt x="9518" y="47033"/>
                </a:cubicBezTo>
                <a:cubicBezTo>
                  <a:pt x="7757" y="47386"/>
                  <a:pt x="3812" y="48155"/>
                  <a:pt x="4809" y="49649"/>
                </a:cubicBezTo>
                <a:cubicBezTo>
                  <a:pt x="6178" y="51701"/>
                  <a:pt x="11354" y="50943"/>
                  <a:pt x="12135" y="48603"/>
                </a:cubicBezTo>
                <a:cubicBezTo>
                  <a:pt x="14015" y="42968"/>
                  <a:pt x="11088" y="36753"/>
                  <a:pt x="11088" y="30812"/>
                </a:cubicBezTo>
                <a:cubicBezTo>
                  <a:pt x="11088" y="29033"/>
                  <a:pt x="10544" y="24783"/>
                  <a:pt x="12135" y="25579"/>
                </a:cubicBezTo>
                <a:cubicBezTo>
                  <a:pt x="18804" y="28915"/>
                  <a:pt x="11049" y="42282"/>
                  <a:pt x="16321" y="47556"/>
                </a:cubicBezTo>
                <a:cubicBezTo>
                  <a:pt x="17608" y="48844"/>
                  <a:pt x="20739" y="50755"/>
                  <a:pt x="21553" y="49126"/>
                </a:cubicBezTo>
                <a:cubicBezTo>
                  <a:pt x="25686" y="40857"/>
                  <a:pt x="21553" y="30637"/>
                  <a:pt x="21553" y="21393"/>
                </a:cubicBezTo>
                <a:cubicBezTo>
                  <a:pt x="21553" y="18597"/>
                  <a:pt x="21037" y="15617"/>
                  <a:pt x="22076" y="13021"/>
                </a:cubicBezTo>
                <a:cubicBezTo>
                  <a:pt x="22570" y="11788"/>
                  <a:pt x="22493" y="8699"/>
                  <a:pt x="23646" y="9358"/>
                </a:cubicBezTo>
                <a:cubicBezTo>
                  <a:pt x="33133" y="14779"/>
                  <a:pt x="31859" y="29895"/>
                  <a:pt x="33065" y="40754"/>
                </a:cubicBezTo>
                <a:cubicBezTo>
                  <a:pt x="33491" y="44591"/>
                  <a:pt x="32982" y="50806"/>
                  <a:pt x="36728" y="51742"/>
                </a:cubicBezTo>
                <a:cubicBezTo>
                  <a:pt x="38620" y="52215"/>
                  <a:pt x="39344" y="48459"/>
                  <a:pt x="39344" y="46509"/>
                </a:cubicBezTo>
                <a:cubicBezTo>
                  <a:pt x="39344" y="37963"/>
                  <a:pt x="39344" y="29416"/>
                  <a:pt x="39344" y="20870"/>
                </a:cubicBezTo>
                <a:cubicBezTo>
                  <a:pt x="39344" y="17190"/>
                  <a:pt x="38941" y="13263"/>
                  <a:pt x="40391" y="9881"/>
                </a:cubicBezTo>
                <a:cubicBezTo>
                  <a:pt x="40780" y="8974"/>
                  <a:pt x="41602" y="7347"/>
                  <a:pt x="42484" y="7788"/>
                </a:cubicBezTo>
                <a:cubicBezTo>
                  <a:pt x="46041" y="9567"/>
                  <a:pt x="44843" y="15400"/>
                  <a:pt x="45623" y="19300"/>
                </a:cubicBezTo>
                <a:cubicBezTo>
                  <a:pt x="47221" y="27285"/>
                  <a:pt x="49809" y="35226"/>
                  <a:pt x="49809" y="43370"/>
                </a:cubicBezTo>
                <a:cubicBezTo>
                  <a:pt x="49809" y="46680"/>
                  <a:pt x="49738" y="53591"/>
                  <a:pt x="52949" y="52789"/>
                </a:cubicBezTo>
                <a:cubicBezTo>
                  <a:pt x="55678" y="52107"/>
                  <a:pt x="53995" y="47229"/>
                  <a:pt x="53995" y="44416"/>
                </a:cubicBezTo>
                <a:cubicBezTo>
                  <a:pt x="53995" y="37558"/>
                  <a:pt x="53546" y="30515"/>
                  <a:pt x="51379" y="24009"/>
                </a:cubicBezTo>
                <a:cubicBezTo>
                  <a:pt x="50697" y="21962"/>
                  <a:pt x="49809" y="19887"/>
                  <a:pt x="49809" y="17730"/>
                </a:cubicBezTo>
                <a:cubicBezTo>
                  <a:pt x="49809" y="17011"/>
                  <a:pt x="48567" y="15637"/>
                  <a:pt x="49286" y="15637"/>
                </a:cubicBezTo>
                <a:cubicBezTo>
                  <a:pt x="50456" y="15637"/>
                  <a:pt x="50422" y="17690"/>
                  <a:pt x="50856" y="18777"/>
                </a:cubicBezTo>
                <a:cubicBezTo>
                  <a:pt x="52774" y="23573"/>
                  <a:pt x="52741" y="28941"/>
                  <a:pt x="53995" y="33951"/>
                </a:cubicBezTo>
                <a:cubicBezTo>
                  <a:pt x="55475" y="39861"/>
                  <a:pt x="59844" y="44785"/>
                  <a:pt x="61321" y="50696"/>
                </a:cubicBezTo>
                <a:cubicBezTo>
                  <a:pt x="61670" y="52091"/>
                  <a:pt x="63565" y="54084"/>
                  <a:pt x="62368" y="54882"/>
                </a:cubicBezTo>
                <a:cubicBezTo>
                  <a:pt x="51723" y="61981"/>
                  <a:pt x="48093" y="33172"/>
                  <a:pt x="44577" y="20870"/>
                </a:cubicBezTo>
                <a:cubicBezTo>
                  <a:pt x="43613" y="17499"/>
                  <a:pt x="44026" y="13875"/>
                  <a:pt x="43530" y="10404"/>
                </a:cubicBezTo>
                <a:cubicBezTo>
                  <a:pt x="43420" y="9632"/>
                  <a:pt x="43108" y="7843"/>
                  <a:pt x="42484" y="8311"/>
                </a:cubicBezTo>
                <a:cubicBezTo>
                  <a:pt x="39957" y="10207"/>
                  <a:pt x="41437" y="14571"/>
                  <a:pt x="41437" y="17730"/>
                </a:cubicBezTo>
                <a:cubicBezTo>
                  <a:pt x="41437" y="23489"/>
                  <a:pt x="39820" y="29652"/>
                  <a:pt x="41960" y="34998"/>
                </a:cubicBezTo>
                <a:cubicBezTo>
                  <a:pt x="43218" y="38142"/>
                  <a:pt x="43388" y="41619"/>
                  <a:pt x="44053" y="44940"/>
                </a:cubicBezTo>
                <a:cubicBezTo>
                  <a:pt x="44346" y="46401"/>
                  <a:pt x="46450" y="47886"/>
                  <a:pt x="45623" y="49126"/>
                </a:cubicBezTo>
                <a:cubicBezTo>
                  <a:pt x="45059" y="49972"/>
                  <a:pt x="43462" y="48466"/>
                  <a:pt x="43007" y="47556"/>
                </a:cubicBezTo>
                <a:cubicBezTo>
                  <a:pt x="41475" y="44491"/>
                  <a:pt x="41594" y="40823"/>
                  <a:pt x="40391" y="37614"/>
                </a:cubicBezTo>
                <a:cubicBezTo>
                  <a:pt x="39021" y="33962"/>
                  <a:pt x="39370" y="29852"/>
                  <a:pt x="38298" y="26102"/>
                </a:cubicBezTo>
                <a:cubicBezTo>
                  <a:pt x="37226" y="22352"/>
                  <a:pt x="33830" y="19461"/>
                  <a:pt x="33065" y="15637"/>
                </a:cubicBezTo>
                <a:cubicBezTo>
                  <a:pt x="32534" y="12982"/>
                  <a:pt x="32182" y="5366"/>
                  <a:pt x="30972" y="7788"/>
                </a:cubicBezTo>
                <a:cubicBezTo>
                  <a:pt x="27619" y="14497"/>
                  <a:pt x="35133" y="24048"/>
                  <a:pt x="30972" y="30288"/>
                </a:cubicBezTo>
                <a:cubicBezTo>
                  <a:pt x="27023" y="36209"/>
                  <a:pt x="18999" y="46425"/>
                  <a:pt x="24693" y="50696"/>
                </a:cubicBezTo>
                <a:cubicBezTo>
                  <a:pt x="27130" y="52524"/>
                  <a:pt x="27383" y="44787"/>
                  <a:pt x="26786" y="41800"/>
                </a:cubicBezTo>
                <a:cubicBezTo>
                  <a:pt x="25997" y="37851"/>
                  <a:pt x="23785" y="34260"/>
                  <a:pt x="23123" y="30288"/>
                </a:cubicBezTo>
                <a:cubicBezTo>
                  <a:pt x="22351" y="25656"/>
                  <a:pt x="22586" y="17207"/>
                  <a:pt x="17890" y="17207"/>
                </a:cubicBezTo>
                <a:cubicBezTo>
                  <a:pt x="11493" y="17207"/>
                  <a:pt x="13177" y="29734"/>
                  <a:pt x="14228" y="36044"/>
                </a:cubicBezTo>
                <a:cubicBezTo>
                  <a:pt x="14859" y="39833"/>
                  <a:pt x="17039" y="45650"/>
                  <a:pt x="13704" y="47556"/>
                </a:cubicBezTo>
                <a:cubicBezTo>
                  <a:pt x="10660" y="49296"/>
                  <a:pt x="5343" y="49313"/>
                  <a:pt x="3239" y="46509"/>
                </a:cubicBezTo>
                <a:cubicBezTo>
                  <a:pt x="218" y="42482"/>
                  <a:pt x="3883" y="35886"/>
                  <a:pt x="6902" y="31858"/>
                </a:cubicBezTo>
                <a:cubicBezTo>
                  <a:pt x="8457" y="29783"/>
                  <a:pt x="10824" y="24793"/>
                  <a:pt x="12658" y="26626"/>
                </a:cubicBezTo>
                <a:cubicBezTo>
                  <a:pt x="14882" y="28848"/>
                  <a:pt x="10513" y="32538"/>
                  <a:pt x="9518" y="35521"/>
                </a:cubicBezTo>
                <a:cubicBezTo>
                  <a:pt x="7799" y="40674"/>
                  <a:pt x="4934" y="47223"/>
                  <a:pt x="7948" y="51742"/>
                </a:cubicBezTo>
                <a:cubicBezTo>
                  <a:pt x="8297" y="52265"/>
                  <a:pt x="9319" y="51293"/>
                  <a:pt x="9518" y="50696"/>
                </a:cubicBezTo>
                <a:cubicBezTo>
                  <a:pt x="11198" y="45655"/>
                  <a:pt x="12981" y="40550"/>
                  <a:pt x="15797" y="36044"/>
                </a:cubicBezTo>
                <a:cubicBezTo>
                  <a:pt x="19591" y="29972"/>
                  <a:pt x="26428" y="25274"/>
                  <a:pt x="27832" y="18253"/>
                </a:cubicBezTo>
                <a:cubicBezTo>
                  <a:pt x="28824" y="13290"/>
                  <a:pt x="31520" y="5886"/>
                  <a:pt x="27309" y="3079"/>
                </a:cubicBezTo>
                <a:cubicBezTo>
                  <a:pt x="26112" y="2281"/>
                  <a:pt x="24140" y="3049"/>
                  <a:pt x="23123" y="2032"/>
                </a:cubicBezTo>
              </a:path>
            </a:pathLst>
          </a:custGeom>
          <a:noFill/>
          <a:ln cap="flat" cmpd="sng" w="228600">
            <a:solidFill>
              <a:schemeClr val="dk1"/>
            </a:solidFill>
            <a:prstDash val="solid"/>
            <a:round/>
            <a:headEnd len="med" w="med" type="none"/>
            <a:tailEnd len="med" w="med" type="none"/>
          </a:ln>
        </p:spPr>
      </p:sp>
      <p:sp>
        <p:nvSpPr>
          <p:cNvPr id="1899" name="Google Shape;1899;p25"/>
          <p:cNvSpPr txBox="1"/>
          <p:nvPr/>
        </p:nvSpPr>
        <p:spPr>
          <a:xfrm>
            <a:off x="7243375" y="1432025"/>
            <a:ext cx="37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Z</a:t>
            </a:r>
            <a:endParaRPr>
              <a:solidFill>
                <a:schemeClr val="dk1"/>
              </a:solidFill>
              <a:latin typeface="Roboto"/>
              <a:ea typeface="Roboto"/>
              <a:cs typeface="Roboto"/>
              <a:sym typeface="Roboto"/>
            </a:endParaRPr>
          </a:p>
        </p:txBody>
      </p:sp>
      <p:sp>
        <p:nvSpPr>
          <p:cNvPr id="1900" name="Google Shape;1900;p25"/>
          <p:cNvSpPr txBox="1"/>
          <p:nvPr/>
        </p:nvSpPr>
        <p:spPr>
          <a:xfrm>
            <a:off x="7526600" y="1338975"/>
            <a:ext cx="37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Z</a:t>
            </a:r>
            <a:endParaRPr>
              <a:solidFill>
                <a:schemeClr val="dk1"/>
              </a:solidFill>
              <a:latin typeface="Roboto"/>
              <a:ea typeface="Roboto"/>
              <a:cs typeface="Roboto"/>
              <a:sym typeface="Roboto"/>
            </a:endParaRPr>
          </a:p>
        </p:txBody>
      </p:sp>
      <p:sp>
        <p:nvSpPr>
          <p:cNvPr id="1901" name="Google Shape;1901;p25"/>
          <p:cNvSpPr txBox="1"/>
          <p:nvPr/>
        </p:nvSpPr>
        <p:spPr>
          <a:xfrm>
            <a:off x="7794000" y="1174325"/>
            <a:ext cx="37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Z</a:t>
            </a:r>
            <a:endParaRPr>
              <a:solidFill>
                <a:schemeClr val="dk1"/>
              </a:solidFill>
              <a:latin typeface="Roboto"/>
              <a:ea typeface="Roboto"/>
              <a:cs typeface="Roboto"/>
              <a:sym typeface="Roboto"/>
            </a:endParaRPr>
          </a:p>
        </p:txBody>
      </p:sp>
      <p:sp>
        <p:nvSpPr>
          <p:cNvPr id="1902" name="Google Shape;1902;p25"/>
          <p:cNvSpPr txBox="1"/>
          <p:nvPr/>
        </p:nvSpPr>
        <p:spPr>
          <a:xfrm>
            <a:off x="1229825" y="3762800"/>
            <a:ext cx="283500" cy="507900"/>
          </a:xfrm>
          <a:prstGeom prst="rect">
            <a:avLst/>
          </a:prstGeom>
          <a:solidFill>
            <a:srgbClr val="FF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Roboto"/>
                <a:ea typeface="Roboto"/>
                <a:cs typeface="Roboto"/>
                <a:sym typeface="Roboto"/>
              </a:rPr>
              <a:t>1</a:t>
            </a:r>
            <a:endParaRPr sz="2100">
              <a:solidFill>
                <a:schemeClr val="dk1"/>
              </a:solidFill>
              <a:latin typeface="Roboto"/>
              <a:ea typeface="Roboto"/>
              <a:cs typeface="Roboto"/>
              <a:sym typeface="Roboto"/>
            </a:endParaRPr>
          </a:p>
        </p:txBody>
      </p:sp>
      <p:sp>
        <p:nvSpPr>
          <p:cNvPr id="1903" name="Google Shape;1903;p25"/>
          <p:cNvSpPr txBox="1"/>
          <p:nvPr/>
        </p:nvSpPr>
        <p:spPr>
          <a:xfrm>
            <a:off x="6723300" y="292975"/>
            <a:ext cx="1700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corte</a:t>
            </a:r>
            <a:endParaRPr sz="1700">
              <a:solidFill>
                <a:schemeClr val="dk1"/>
              </a:solidFill>
              <a:latin typeface="Roboto"/>
              <a:ea typeface="Roboto"/>
              <a:cs typeface="Roboto"/>
              <a:sym typeface="Roboto"/>
            </a:endParaRPr>
          </a:p>
        </p:txBody>
      </p:sp>
      <p:sp>
        <p:nvSpPr>
          <p:cNvPr id="1904" name="Google Shape;1904;p25"/>
          <p:cNvSpPr/>
          <p:nvPr/>
        </p:nvSpPr>
        <p:spPr>
          <a:xfrm>
            <a:off x="7479350" y="307675"/>
            <a:ext cx="471000" cy="431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05" name="Google Shape;1905;p25"/>
          <p:cNvPicPr preferRelativeResize="0"/>
          <p:nvPr/>
        </p:nvPicPr>
        <p:blipFill>
          <a:blip r:embed="rId7">
            <a:alphaModFix/>
          </a:blip>
          <a:stretch>
            <a:fillRect/>
          </a:stretch>
        </p:blipFill>
        <p:spPr>
          <a:xfrm>
            <a:off x="1321000" y="122925"/>
            <a:ext cx="656750" cy="1641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9" name="Shape 1909"/>
        <p:cNvGrpSpPr/>
        <p:nvPr/>
      </p:nvGrpSpPr>
      <p:grpSpPr>
        <a:xfrm>
          <a:off x="0" y="0"/>
          <a:ext cx="0" cy="0"/>
          <a:chOff x="0" y="0"/>
          <a:chExt cx="0" cy="0"/>
        </a:xfrm>
      </p:grpSpPr>
      <p:pic>
        <p:nvPicPr>
          <p:cNvPr id="1910" name="Google Shape;1910;p26"/>
          <p:cNvPicPr preferRelativeResize="0"/>
          <p:nvPr/>
        </p:nvPicPr>
        <p:blipFill>
          <a:blip r:embed="rId3">
            <a:alphaModFix/>
          </a:blip>
          <a:stretch>
            <a:fillRect/>
          </a:stretch>
        </p:blipFill>
        <p:spPr>
          <a:xfrm>
            <a:off x="5953525" y="2338775"/>
            <a:ext cx="2113026" cy="2230099"/>
          </a:xfrm>
          <a:prstGeom prst="rect">
            <a:avLst/>
          </a:prstGeom>
          <a:noFill/>
          <a:ln>
            <a:noFill/>
          </a:ln>
        </p:spPr>
      </p:pic>
      <p:pic>
        <p:nvPicPr>
          <p:cNvPr id="1911" name="Google Shape;1911;p26"/>
          <p:cNvPicPr preferRelativeResize="0"/>
          <p:nvPr/>
        </p:nvPicPr>
        <p:blipFill>
          <a:blip r:embed="rId4">
            <a:alphaModFix/>
          </a:blip>
          <a:stretch>
            <a:fillRect/>
          </a:stretch>
        </p:blipFill>
        <p:spPr>
          <a:xfrm>
            <a:off x="2155788" y="1796813"/>
            <a:ext cx="1549874" cy="1549874"/>
          </a:xfrm>
          <a:prstGeom prst="rect">
            <a:avLst/>
          </a:prstGeom>
          <a:noFill/>
          <a:ln>
            <a:noFill/>
          </a:ln>
        </p:spPr>
      </p:pic>
      <p:pic>
        <p:nvPicPr>
          <p:cNvPr id="1912" name="Google Shape;1912;p26"/>
          <p:cNvPicPr preferRelativeResize="0"/>
          <p:nvPr/>
        </p:nvPicPr>
        <p:blipFill>
          <a:blip r:embed="rId4">
            <a:alphaModFix/>
          </a:blip>
          <a:stretch>
            <a:fillRect/>
          </a:stretch>
        </p:blipFill>
        <p:spPr>
          <a:xfrm>
            <a:off x="3283925" y="1509100"/>
            <a:ext cx="1549874" cy="1549874"/>
          </a:xfrm>
          <a:prstGeom prst="rect">
            <a:avLst/>
          </a:prstGeom>
          <a:noFill/>
          <a:ln>
            <a:noFill/>
          </a:ln>
        </p:spPr>
      </p:pic>
      <p:pic>
        <p:nvPicPr>
          <p:cNvPr id="1913" name="Google Shape;1913;p26"/>
          <p:cNvPicPr preferRelativeResize="0"/>
          <p:nvPr/>
        </p:nvPicPr>
        <p:blipFill>
          <a:blip r:embed="rId4">
            <a:alphaModFix/>
          </a:blip>
          <a:stretch>
            <a:fillRect/>
          </a:stretch>
        </p:blipFill>
        <p:spPr>
          <a:xfrm>
            <a:off x="4299725" y="1338975"/>
            <a:ext cx="1549874" cy="1549874"/>
          </a:xfrm>
          <a:prstGeom prst="rect">
            <a:avLst/>
          </a:prstGeom>
          <a:noFill/>
          <a:ln>
            <a:noFill/>
          </a:ln>
        </p:spPr>
      </p:pic>
      <p:sp>
        <p:nvSpPr>
          <p:cNvPr id="1914" name="Google Shape;1914;p26"/>
          <p:cNvSpPr/>
          <p:nvPr/>
        </p:nvSpPr>
        <p:spPr>
          <a:xfrm>
            <a:off x="175" y="2538600"/>
            <a:ext cx="1072800" cy="26049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6"/>
          <p:cNvSpPr txBox="1"/>
          <p:nvPr/>
        </p:nvSpPr>
        <p:spPr>
          <a:xfrm>
            <a:off x="99475" y="2721725"/>
            <a:ext cx="874200" cy="400200"/>
          </a:xfrm>
          <a:prstGeom prst="rect">
            <a:avLst/>
          </a:prstGeom>
          <a:solidFill>
            <a:srgbClr val="00F4A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Entrada</a:t>
            </a:r>
            <a:endParaRPr>
              <a:latin typeface="Roboto"/>
              <a:ea typeface="Roboto"/>
              <a:cs typeface="Roboto"/>
              <a:sym typeface="Roboto"/>
            </a:endParaRPr>
          </a:p>
        </p:txBody>
      </p:sp>
      <p:sp>
        <p:nvSpPr>
          <p:cNvPr id="1916" name="Google Shape;1916;p26"/>
          <p:cNvSpPr/>
          <p:nvPr/>
        </p:nvSpPr>
        <p:spPr>
          <a:xfrm>
            <a:off x="785075" y="3925250"/>
            <a:ext cx="188700" cy="1830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6"/>
          <p:cNvSpPr/>
          <p:nvPr/>
        </p:nvSpPr>
        <p:spPr>
          <a:xfrm>
            <a:off x="8071200" y="2538600"/>
            <a:ext cx="1072800" cy="26049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6"/>
          <p:cNvSpPr txBox="1"/>
          <p:nvPr/>
        </p:nvSpPr>
        <p:spPr>
          <a:xfrm>
            <a:off x="8170500" y="2721725"/>
            <a:ext cx="874200" cy="400200"/>
          </a:xfrm>
          <a:prstGeom prst="rect">
            <a:avLst/>
          </a:prstGeom>
          <a:solidFill>
            <a:srgbClr val="FF00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Salida</a:t>
            </a:r>
            <a:endParaRPr>
              <a:solidFill>
                <a:schemeClr val="dk1"/>
              </a:solidFill>
              <a:latin typeface="Roboto"/>
              <a:ea typeface="Roboto"/>
              <a:cs typeface="Roboto"/>
              <a:sym typeface="Roboto"/>
            </a:endParaRPr>
          </a:p>
        </p:txBody>
      </p:sp>
      <p:sp>
        <p:nvSpPr>
          <p:cNvPr id="1919" name="Google Shape;1919;p26"/>
          <p:cNvSpPr/>
          <p:nvPr/>
        </p:nvSpPr>
        <p:spPr>
          <a:xfrm>
            <a:off x="8856100" y="3925250"/>
            <a:ext cx="188700" cy="1830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20" name="Google Shape;1920;p26"/>
          <p:cNvPicPr preferRelativeResize="0"/>
          <p:nvPr/>
        </p:nvPicPr>
        <p:blipFill>
          <a:blip r:embed="rId5">
            <a:alphaModFix/>
          </a:blip>
          <a:stretch>
            <a:fillRect/>
          </a:stretch>
        </p:blipFill>
        <p:spPr>
          <a:xfrm>
            <a:off x="6562600" y="2051588"/>
            <a:ext cx="795600" cy="2056674"/>
          </a:xfrm>
          <a:prstGeom prst="rect">
            <a:avLst/>
          </a:prstGeom>
          <a:noFill/>
          <a:ln>
            <a:noFill/>
          </a:ln>
        </p:spPr>
      </p:pic>
      <p:pic>
        <p:nvPicPr>
          <p:cNvPr id="1921" name="Google Shape;1921;p26"/>
          <p:cNvPicPr preferRelativeResize="0"/>
          <p:nvPr/>
        </p:nvPicPr>
        <p:blipFill rotWithShape="1">
          <a:blip r:embed="rId6">
            <a:alphaModFix/>
          </a:blip>
          <a:srcRect b="-9542" l="-5078" r="-8790" t="-4327"/>
          <a:stretch/>
        </p:blipFill>
        <p:spPr>
          <a:xfrm>
            <a:off x="5204475" y="1970675"/>
            <a:ext cx="1467199" cy="2966298"/>
          </a:xfrm>
          <a:prstGeom prst="rect">
            <a:avLst/>
          </a:prstGeom>
          <a:noFill/>
          <a:ln>
            <a:noFill/>
          </a:ln>
        </p:spPr>
      </p:pic>
      <p:sp>
        <p:nvSpPr>
          <p:cNvPr id="1922" name="Google Shape;1922;p26"/>
          <p:cNvSpPr txBox="1"/>
          <p:nvPr/>
        </p:nvSpPr>
        <p:spPr>
          <a:xfrm>
            <a:off x="6818650" y="2888850"/>
            <a:ext cx="283500" cy="507900"/>
          </a:xfrm>
          <a:prstGeom prst="rect">
            <a:avLst/>
          </a:prstGeom>
          <a:solidFill>
            <a:srgbClr val="FF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Roboto"/>
                <a:ea typeface="Roboto"/>
                <a:cs typeface="Roboto"/>
                <a:sym typeface="Roboto"/>
              </a:rPr>
              <a:t>1</a:t>
            </a:r>
            <a:endParaRPr sz="2100">
              <a:solidFill>
                <a:schemeClr val="dk1"/>
              </a:solidFill>
              <a:latin typeface="Roboto"/>
              <a:ea typeface="Roboto"/>
              <a:cs typeface="Roboto"/>
              <a:sym typeface="Roboto"/>
            </a:endParaRPr>
          </a:p>
        </p:txBody>
      </p:sp>
      <p:sp>
        <p:nvSpPr>
          <p:cNvPr id="1923" name="Google Shape;1923;p26"/>
          <p:cNvSpPr txBox="1"/>
          <p:nvPr/>
        </p:nvSpPr>
        <p:spPr>
          <a:xfrm>
            <a:off x="6723300" y="292975"/>
            <a:ext cx="1700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corte</a:t>
            </a:r>
            <a:endParaRPr sz="1700">
              <a:solidFill>
                <a:schemeClr val="dk1"/>
              </a:solidFill>
              <a:latin typeface="Roboto"/>
              <a:ea typeface="Roboto"/>
              <a:cs typeface="Roboto"/>
              <a:sym typeface="Roboto"/>
            </a:endParaRPr>
          </a:p>
        </p:txBody>
      </p:sp>
      <p:sp>
        <p:nvSpPr>
          <p:cNvPr id="1924" name="Google Shape;1924;p26"/>
          <p:cNvSpPr/>
          <p:nvPr/>
        </p:nvSpPr>
        <p:spPr>
          <a:xfrm>
            <a:off x="7479350" y="307675"/>
            <a:ext cx="471000" cy="431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25" name="Google Shape;1925;p26"/>
          <p:cNvPicPr preferRelativeResize="0"/>
          <p:nvPr/>
        </p:nvPicPr>
        <p:blipFill>
          <a:blip r:embed="rId7">
            <a:alphaModFix/>
          </a:blip>
          <a:stretch>
            <a:fillRect/>
          </a:stretch>
        </p:blipFill>
        <p:spPr>
          <a:xfrm>
            <a:off x="1321000" y="122925"/>
            <a:ext cx="656750" cy="1641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9" name="Shape 1929"/>
        <p:cNvGrpSpPr/>
        <p:nvPr/>
      </p:nvGrpSpPr>
      <p:grpSpPr>
        <a:xfrm>
          <a:off x="0" y="0"/>
          <a:ext cx="0" cy="0"/>
          <a:chOff x="0" y="0"/>
          <a:chExt cx="0" cy="0"/>
        </a:xfrm>
      </p:grpSpPr>
      <p:pic>
        <p:nvPicPr>
          <p:cNvPr id="1930" name="Google Shape;1930;p27"/>
          <p:cNvPicPr preferRelativeResize="0"/>
          <p:nvPr/>
        </p:nvPicPr>
        <p:blipFill>
          <a:blip r:embed="rId3">
            <a:alphaModFix/>
          </a:blip>
          <a:stretch>
            <a:fillRect/>
          </a:stretch>
        </p:blipFill>
        <p:spPr>
          <a:xfrm>
            <a:off x="5953525" y="2338775"/>
            <a:ext cx="2113026" cy="2230099"/>
          </a:xfrm>
          <a:prstGeom prst="rect">
            <a:avLst/>
          </a:prstGeom>
          <a:noFill/>
          <a:ln>
            <a:noFill/>
          </a:ln>
        </p:spPr>
      </p:pic>
      <p:pic>
        <p:nvPicPr>
          <p:cNvPr id="1931" name="Google Shape;1931;p27"/>
          <p:cNvPicPr preferRelativeResize="0"/>
          <p:nvPr/>
        </p:nvPicPr>
        <p:blipFill>
          <a:blip r:embed="rId4">
            <a:alphaModFix/>
          </a:blip>
          <a:stretch>
            <a:fillRect/>
          </a:stretch>
        </p:blipFill>
        <p:spPr>
          <a:xfrm>
            <a:off x="2155788" y="1796813"/>
            <a:ext cx="1549874" cy="1549874"/>
          </a:xfrm>
          <a:prstGeom prst="rect">
            <a:avLst/>
          </a:prstGeom>
          <a:noFill/>
          <a:ln>
            <a:noFill/>
          </a:ln>
        </p:spPr>
      </p:pic>
      <p:pic>
        <p:nvPicPr>
          <p:cNvPr id="1932" name="Google Shape;1932;p27"/>
          <p:cNvPicPr preferRelativeResize="0"/>
          <p:nvPr/>
        </p:nvPicPr>
        <p:blipFill>
          <a:blip r:embed="rId4">
            <a:alphaModFix/>
          </a:blip>
          <a:stretch>
            <a:fillRect/>
          </a:stretch>
        </p:blipFill>
        <p:spPr>
          <a:xfrm>
            <a:off x="3283925" y="1509100"/>
            <a:ext cx="1549874" cy="1549874"/>
          </a:xfrm>
          <a:prstGeom prst="rect">
            <a:avLst/>
          </a:prstGeom>
          <a:noFill/>
          <a:ln>
            <a:noFill/>
          </a:ln>
        </p:spPr>
      </p:pic>
      <p:pic>
        <p:nvPicPr>
          <p:cNvPr id="1933" name="Google Shape;1933;p27"/>
          <p:cNvPicPr preferRelativeResize="0"/>
          <p:nvPr/>
        </p:nvPicPr>
        <p:blipFill>
          <a:blip r:embed="rId4">
            <a:alphaModFix/>
          </a:blip>
          <a:stretch>
            <a:fillRect/>
          </a:stretch>
        </p:blipFill>
        <p:spPr>
          <a:xfrm>
            <a:off x="4299725" y="1338975"/>
            <a:ext cx="1549874" cy="1549874"/>
          </a:xfrm>
          <a:prstGeom prst="rect">
            <a:avLst/>
          </a:prstGeom>
          <a:noFill/>
          <a:ln>
            <a:noFill/>
          </a:ln>
        </p:spPr>
      </p:pic>
      <p:sp>
        <p:nvSpPr>
          <p:cNvPr id="1934" name="Google Shape;1934;p27"/>
          <p:cNvSpPr/>
          <p:nvPr/>
        </p:nvSpPr>
        <p:spPr>
          <a:xfrm>
            <a:off x="175" y="2538600"/>
            <a:ext cx="1072800" cy="26049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7"/>
          <p:cNvSpPr txBox="1"/>
          <p:nvPr/>
        </p:nvSpPr>
        <p:spPr>
          <a:xfrm>
            <a:off x="99475" y="2721725"/>
            <a:ext cx="874200" cy="400200"/>
          </a:xfrm>
          <a:prstGeom prst="rect">
            <a:avLst/>
          </a:prstGeom>
          <a:solidFill>
            <a:srgbClr val="00F4A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Entrada</a:t>
            </a:r>
            <a:endParaRPr>
              <a:latin typeface="Roboto"/>
              <a:ea typeface="Roboto"/>
              <a:cs typeface="Roboto"/>
              <a:sym typeface="Roboto"/>
            </a:endParaRPr>
          </a:p>
        </p:txBody>
      </p:sp>
      <p:sp>
        <p:nvSpPr>
          <p:cNvPr id="1936" name="Google Shape;1936;p27"/>
          <p:cNvSpPr/>
          <p:nvPr/>
        </p:nvSpPr>
        <p:spPr>
          <a:xfrm>
            <a:off x="785075" y="3925250"/>
            <a:ext cx="188700" cy="1830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7"/>
          <p:cNvSpPr/>
          <p:nvPr/>
        </p:nvSpPr>
        <p:spPr>
          <a:xfrm>
            <a:off x="8071200" y="2538600"/>
            <a:ext cx="1072800" cy="26049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7"/>
          <p:cNvSpPr txBox="1"/>
          <p:nvPr/>
        </p:nvSpPr>
        <p:spPr>
          <a:xfrm>
            <a:off x="8170500" y="2721725"/>
            <a:ext cx="874200" cy="400200"/>
          </a:xfrm>
          <a:prstGeom prst="rect">
            <a:avLst/>
          </a:prstGeom>
          <a:solidFill>
            <a:srgbClr val="FF00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Salida</a:t>
            </a:r>
            <a:endParaRPr>
              <a:solidFill>
                <a:schemeClr val="dk1"/>
              </a:solidFill>
              <a:latin typeface="Roboto"/>
              <a:ea typeface="Roboto"/>
              <a:cs typeface="Roboto"/>
              <a:sym typeface="Roboto"/>
            </a:endParaRPr>
          </a:p>
        </p:txBody>
      </p:sp>
      <p:sp>
        <p:nvSpPr>
          <p:cNvPr id="1939" name="Google Shape;1939;p27"/>
          <p:cNvSpPr/>
          <p:nvPr/>
        </p:nvSpPr>
        <p:spPr>
          <a:xfrm>
            <a:off x="8856100" y="3925250"/>
            <a:ext cx="188700" cy="1830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40" name="Google Shape;1940;p27"/>
          <p:cNvPicPr preferRelativeResize="0"/>
          <p:nvPr/>
        </p:nvPicPr>
        <p:blipFill>
          <a:blip r:embed="rId5">
            <a:alphaModFix/>
          </a:blip>
          <a:stretch>
            <a:fillRect/>
          </a:stretch>
        </p:blipFill>
        <p:spPr>
          <a:xfrm>
            <a:off x="6562600" y="2051588"/>
            <a:ext cx="795600" cy="2056674"/>
          </a:xfrm>
          <a:prstGeom prst="rect">
            <a:avLst/>
          </a:prstGeom>
          <a:noFill/>
          <a:ln>
            <a:noFill/>
          </a:ln>
        </p:spPr>
      </p:pic>
      <p:pic>
        <p:nvPicPr>
          <p:cNvPr id="1941" name="Google Shape;1941;p27"/>
          <p:cNvPicPr preferRelativeResize="0"/>
          <p:nvPr/>
        </p:nvPicPr>
        <p:blipFill rotWithShape="1">
          <a:blip r:embed="rId6">
            <a:alphaModFix/>
          </a:blip>
          <a:srcRect b="-9542" l="-5078" r="-8790" t="-4327"/>
          <a:stretch/>
        </p:blipFill>
        <p:spPr>
          <a:xfrm>
            <a:off x="5204475" y="1970675"/>
            <a:ext cx="1467199" cy="2966298"/>
          </a:xfrm>
          <a:prstGeom prst="rect">
            <a:avLst/>
          </a:prstGeom>
          <a:noFill/>
          <a:ln>
            <a:noFill/>
          </a:ln>
        </p:spPr>
      </p:pic>
      <p:pic>
        <p:nvPicPr>
          <p:cNvPr id="1942" name="Google Shape;1942;p27"/>
          <p:cNvPicPr preferRelativeResize="0"/>
          <p:nvPr/>
        </p:nvPicPr>
        <p:blipFill>
          <a:blip r:embed="rId5">
            <a:alphaModFix/>
          </a:blip>
          <a:stretch>
            <a:fillRect/>
          </a:stretch>
        </p:blipFill>
        <p:spPr>
          <a:xfrm>
            <a:off x="973775" y="3058963"/>
            <a:ext cx="795600" cy="2056674"/>
          </a:xfrm>
          <a:prstGeom prst="rect">
            <a:avLst/>
          </a:prstGeom>
          <a:noFill/>
          <a:ln>
            <a:noFill/>
          </a:ln>
        </p:spPr>
      </p:pic>
      <p:sp>
        <p:nvSpPr>
          <p:cNvPr id="1943" name="Google Shape;1943;p27"/>
          <p:cNvSpPr txBox="1"/>
          <p:nvPr/>
        </p:nvSpPr>
        <p:spPr>
          <a:xfrm>
            <a:off x="6818650" y="2888850"/>
            <a:ext cx="283500" cy="507900"/>
          </a:xfrm>
          <a:prstGeom prst="rect">
            <a:avLst/>
          </a:prstGeom>
          <a:solidFill>
            <a:srgbClr val="FF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Roboto"/>
                <a:ea typeface="Roboto"/>
                <a:cs typeface="Roboto"/>
                <a:sym typeface="Roboto"/>
              </a:rPr>
              <a:t>1</a:t>
            </a:r>
            <a:endParaRPr sz="2100">
              <a:solidFill>
                <a:schemeClr val="dk1"/>
              </a:solidFill>
              <a:latin typeface="Roboto"/>
              <a:ea typeface="Roboto"/>
              <a:cs typeface="Roboto"/>
              <a:sym typeface="Roboto"/>
            </a:endParaRPr>
          </a:p>
        </p:txBody>
      </p:sp>
      <p:sp>
        <p:nvSpPr>
          <p:cNvPr id="1944" name="Google Shape;1944;p27"/>
          <p:cNvSpPr txBox="1"/>
          <p:nvPr/>
        </p:nvSpPr>
        <p:spPr>
          <a:xfrm>
            <a:off x="1229825" y="3762800"/>
            <a:ext cx="283500" cy="5079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212121"/>
                </a:solidFill>
                <a:latin typeface="Roboto"/>
                <a:ea typeface="Roboto"/>
                <a:cs typeface="Roboto"/>
                <a:sym typeface="Roboto"/>
              </a:rPr>
              <a:t>2</a:t>
            </a:r>
            <a:endParaRPr sz="2100">
              <a:solidFill>
                <a:srgbClr val="212121"/>
              </a:solidFill>
              <a:latin typeface="Roboto"/>
              <a:ea typeface="Roboto"/>
              <a:cs typeface="Roboto"/>
              <a:sym typeface="Roboto"/>
            </a:endParaRPr>
          </a:p>
        </p:txBody>
      </p:sp>
      <p:sp>
        <p:nvSpPr>
          <p:cNvPr id="1945" name="Google Shape;1945;p27"/>
          <p:cNvSpPr txBox="1"/>
          <p:nvPr/>
        </p:nvSpPr>
        <p:spPr>
          <a:xfrm>
            <a:off x="6723300" y="292975"/>
            <a:ext cx="1700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corte</a:t>
            </a:r>
            <a:endParaRPr sz="1700">
              <a:solidFill>
                <a:schemeClr val="dk1"/>
              </a:solidFill>
              <a:latin typeface="Roboto"/>
              <a:ea typeface="Roboto"/>
              <a:cs typeface="Roboto"/>
              <a:sym typeface="Roboto"/>
            </a:endParaRPr>
          </a:p>
        </p:txBody>
      </p:sp>
      <p:sp>
        <p:nvSpPr>
          <p:cNvPr id="1946" name="Google Shape;1946;p27"/>
          <p:cNvSpPr/>
          <p:nvPr/>
        </p:nvSpPr>
        <p:spPr>
          <a:xfrm>
            <a:off x="7479350" y="307675"/>
            <a:ext cx="471000" cy="431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27"/>
          <p:cNvSpPr/>
          <p:nvPr/>
        </p:nvSpPr>
        <p:spPr>
          <a:xfrm>
            <a:off x="7479350" y="307675"/>
            <a:ext cx="471000" cy="431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48" name="Google Shape;1948;p27"/>
          <p:cNvPicPr preferRelativeResize="0"/>
          <p:nvPr/>
        </p:nvPicPr>
        <p:blipFill>
          <a:blip r:embed="rId7">
            <a:alphaModFix/>
          </a:blip>
          <a:stretch>
            <a:fillRect/>
          </a:stretch>
        </p:blipFill>
        <p:spPr>
          <a:xfrm>
            <a:off x="1321000" y="122925"/>
            <a:ext cx="656750" cy="1641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2" name="Shape 1952"/>
        <p:cNvGrpSpPr/>
        <p:nvPr/>
      </p:nvGrpSpPr>
      <p:grpSpPr>
        <a:xfrm>
          <a:off x="0" y="0"/>
          <a:ext cx="0" cy="0"/>
          <a:chOff x="0" y="0"/>
          <a:chExt cx="0" cy="0"/>
        </a:xfrm>
      </p:grpSpPr>
      <p:pic>
        <p:nvPicPr>
          <p:cNvPr id="1953" name="Google Shape;1953;p28"/>
          <p:cNvPicPr preferRelativeResize="0"/>
          <p:nvPr/>
        </p:nvPicPr>
        <p:blipFill>
          <a:blip r:embed="rId3">
            <a:alphaModFix/>
          </a:blip>
          <a:stretch>
            <a:fillRect/>
          </a:stretch>
        </p:blipFill>
        <p:spPr>
          <a:xfrm>
            <a:off x="5953525" y="2338775"/>
            <a:ext cx="2113026" cy="2230099"/>
          </a:xfrm>
          <a:prstGeom prst="rect">
            <a:avLst/>
          </a:prstGeom>
          <a:noFill/>
          <a:ln>
            <a:noFill/>
          </a:ln>
        </p:spPr>
      </p:pic>
      <p:pic>
        <p:nvPicPr>
          <p:cNvPr id="1954" name="Google Shape;1954;p28"/>
          <p:cNvPicPr preferRelativeResize="0"/>
          <p:nvPr/>
        </p:nvPicPr>
        <p:blipFill>
          <a:blip r:embed="rId4">
            <a:alphaModFix/>
          </a:blip>
          <a:stretch>
            <a:fillRect/>
          </a:stretch>
        </p:blipFill>
        <p:spPr>
          <a:xfrm>
            <a:off x="2255075" y="1670675"/>
            <a:ext cx="1549874" cy="1549874"/>
          </a:xfrm>
          <a:prstGeom prst="rect">
            <a:avLst/>
          </a:prstGeom>
          <a:noFill/>
          <a:ln>
            <a:noFill/>
          </a:ln>
        </p:spPr>
      </p:pic>
      <p:pic>
        <p:nvPicPr>
          <p:cNvPr id="1955" name="Google Shape;1955;p28"/>
          <p:cNvPicPr preferRelativeResize="0"/>
          <p:nvPr/>
        </p:nvPicPr>
        <p:blipFill>
          <a:blip r:embed="rId4">
            <a:alphaModFix/>
          </a:blip>
          <a:stretch>
            <a:fillRect/>
          </a:stretch>
        </p:blipFill>
        <p:spPr>
          <a:xfrm>
            <a:off x="3283925" y="1509100"/>
            <a:ext cx="1549874" cy="1549874"/>
          </a:xfrm>
          <a:prstGeom prst="rect">
            <a:avLst/>
          </a:prstGeom>
          <a:noFill/>
          <a:ln>
            <a:noFill/>
          </a:ln>
        </p:spPr>
      </p:pic>
      <p:pic>
        <p:nvPicPr>
          <p:cNvPr id="1956" name="Google Shape;1956;p28"/>
          <p:cNvPicPr preferRelativeResize="0"/>
          <p:nvPr/>
        </p:nvPicPr>
        <p:blipFill>
          <a:blip r:embed="rId4">
            <a:alphaModFix/>
          </a:blip>
          <a:stretch>
            <a:fillRect/>
          </a:stretch>
        </p:blipFill>
        <p:spPr>
          <a:xfrm>
            <a:off x="4299725" y="1338975"/>
            <a:ext cx="1549874" cy="1549874"/>
          </a:xfrm>
          <a:prstGeom prst="rect">
            <a:avLst/>
          </a:prstGeom>
          <a:noFill/>
          <a:ln>
            <a:noFill/>
          </a:ln>
        </p:spPr>
      </p:pic>
      <p:sp>
        <p:nvSpPr>
          <p:cNvPr id="1957" name="Google Shape;1957;p28"/>
          <p:cNvSpPr/>
          <p:nvPr/>
        </p:nvSpPr>
        <p:spPr>
          <a:xfrm>
            <a:off x="175" y="2538600"/>
            <a:ext cx="1072800" cy="26049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8"/>
          <p:cNvSpPr txBox="1"/>
          <p:nvPr/>
        </p:nvSpPr>
        <p:spPr>
          <a:xfrm>
            <a:off x="99475" y="2721725"/>
            <a:ext cx="874200" cy="400200"/>
          </a:xfrm>
          <a:prstGeom prst="rect">
            <a:avLst/>
          </a:prstGeom>
          <a:solidFill>
            <a:srgbClr val="00F4A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Entrada</a:t>
            </a:r>
            <a:endParaRPr>
              <a:latin typeface="Roboto"/>
              <a:ea typeface="Roboto"/>
              <a:cs typeface="Roboto"/>
              <a:sym typeface="Roboto"/>
            </a:endParaRPr>
          </a:p>
        </p:txBody>
      </p:sp>
      <p:sp>
        <p:nvSpPr>
          <p:cNvPr id="1959" name="Google Shape;1959;p28"/>
          <p:cNvSpPr/>
          <p:nvPr/>
        </p:nvSpPr>
        <p:spPr>
          <a:xfrm>
            <a:off x="785075" y="3925250"/>
            <a:ext cx="188700" cy="1830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8"/>
          <p:cNvSpPr/>
          <p:nvPr/>
        </p:nvSpPr>
        <p:spPr>
          <a:xfrm>
            <a:off x="8071200" y="2538600"/>
            <a:ext cx="1072800" cy="26049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8"/>
          <p:cNvSpPr txBox="1"/>
          <p:nvPr/>
        </p:nvSpPr>
        <p:spPr>
          <a:xfrm>
            <a:off x="8170500" y="2721725"/>
            <a:ext cx="874200" cy="400200"/>
          </a:xfrm>
          <a:prstGeom prst="rect">
            <a:avLst/>
          </a:prstGeom>
          <a:solidFill>
            <a:srgbClr val="FF00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Salida</a:t>
            </a:r>
            <a:endParaRPr>
              <a:solidFill>
                <a:schemeClr val="dk1"/>
              </a:solidFill>
              <a:latin typeface="Roboto"/>
              <a:ea typeface="Roboto"/>
              <a:cs typeface="Roboto"/>
              <a:sym typeface="Roboto"/>
            </a:endParaRPr>
          </a:p>
        </p:txBody>
      </p:sp>
      <p:sp>
        <p:nvSpPr>
          <p:cNvPr id="1962" name="Google Shape;1962;p28"/>
          <p:cNvSpPr/>
          <p:nvPr/>
        </p:nvSpPr>
        <p:spPr>
          <a:xfrm>
            <a:off x="8856100" y="3925250"/>
            <a:ext cx="188700" cy="1830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63" name="Google Shape;1963;p28"/>
          <p:cNvPicPr preferRelativeResize="0"/>
          <p:nvPr/>
        </p:nvPicPr>
        <p:blipFill>
          <a:blip r:embed="rId5">
            <a:alphaModFix/>
          </a:blip>
          <a:stretch>
            <a:fillRect/>
          </a:stretch>
        </p:blipFill>
        <p:spPr>
          <a:xfrm>
            <a:off x="6562600" y="2051588"/>
            <a:ext cx="795600" cy="2056674"/>
          </a:xfrm>
          <a:prstGeom prst="rect">
            <a:avLst/>
          </a:prstGeom>
          <a:noFill/>
          <a:ln>
            <a:noFill/>
          </a:ln>
        </p:spPr>
      </p:pic>
      <p:pic>
        <p:nvPicPr>
          <p:cNvPr id="1964" name="Google Shape;1964;p28"/>
          <p:cNvPicPr preferRelativeResize="0"/>
          <p:nvPr/>
        </p:nvPicPr>
        <p:blipFill rotWithShape="1">
          <a:blip r:embed="rId6">
            <a:alphaModFix/>
          </a:blip>
          <a:srcRect b="-9542" l="-5078" r="-8790" t="-4327"/>
          <a:stretch/>
        </p:blipFill>
        <p:spPr>
          <a:xfrm>
            <a:off x="5204475" y="1970675"/>
            <a:ext cx="1467199" cy="2966298"/>
          </a:xfrm>
          <a:prstGeom prst="rect">
            <a:avLst/>
          </a:prstGeom>
          <a:noFill/>
          <a:ln>
            <a:noFill/>
          </a:ln>
        </p:spPr>
      </p:pic>
      <p:pic>
        <p:nvPicPr>
          <p:cNvPr id="1965" name="Google Shape;1965;p28"/>
          <p:cNvPicPr preferRelativeResize="0"/>
          <p:nvPr/>
        </p:nvPicPr>
        <p:blipFill>
          <a:blip r:embed="rId5">
            <a:alphaModFix/>
          </a:blip>
          <a:stretch>
            <a:fillRect/>
          </a:stretch>
        </p:blipFill>
        <p:spPr>
          <a:xfrm>
            <a:off x="4987046" y="1338975"/>
            <a:ext cx="547225" cy="1414624"/>
          </a:xfrm>
          <a:prstGeom prst="rect">
            <a:avLst/>
          </a:prstGeom>
          <a:noFill/>
          <a:ln>
            <a:noFill/>
          </a:ln>
        </p:spPr>
      </p:pic>
      <p:sp>
        <p:nvSpPr>
          <p:cNvPr id="1966" name="Google Shape;1966;p28"/>
          <p:cNvSpPr txBox="1"/>
          <p:nvPr/>
        </p:nvSpPr>
        <p:spPr>
          <a:xfrm>
            <a:off x="6818650" y="2888850"/>
            <a:ext cx="283500" cy="507900"/>
          </a:xfrm>
          <a:prstGeom prst="rect">
            <a:avLst/>
          </a:prstGeom>
          <a:solidFill>
            <a:srgbClr val="FF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Roboto"/>
                <a:ea typeface="Roboto"/>
                <a:cs typeface="Roboto"/>
                <a:sym typeface="Roboto"/>
              </a:rPr>
              <a:t>1</a:t>
            </a:r>
            <a:endParaRPr sz="2100">
              <a:solidFill>
                <a:schemeClr val="dk1"/>
              </a:solidFill>
              <a:latin typeface="Roboto"/>
              <a:ea typeface="Roboto"/>
              <a:cs typeface="Roboto"/>
              <a:sym typeface="Roboto"/>
            </a:endParaRPr>
          </a:p>
        </p:txBody>
      </p:sp>
      <p:sp>
        <p:nvSpPr>
          <p:cNvPr id="1967" name="Google Shape;1967;p28"/>
          <p:cNvSpPr txBox="1"/>
          <p:nvPr/>
        </p:nvSpPr>
        <p:spPr>
          <a:xfrm>
            <a:off x="5118913" y="1859963"/>
            <a:ext cx="283500" cy="5079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212121"/>
                </a:solidFill>
                <a:latin typeface="Roboto"/>
                <a:ea typeface="Roboto"/>
                <a:cs typeface="Roboto"/>
                <a:sym typeface="Roboto"/>
              </a:rPr>
              <a:t>2</a:t>
            </a:r>
            <a:endParaRPr sz="2100">
              <a:solidFill>
                <a:srgbClr val="212121"/>
              </a:solidFill>
              <a:latin typeface="Roboto"/>
              <a:ea typeface="Roboto"/>
              <a:cs typeface="Roboto"/>
              <a:sym typeface="Roboto"/>
            </a:endParaRPr>
          </a:p>
        </p:txBody>
      </p:sp>
      <p:sp>
        <p:nvSpPr>
          <p:cNvPr id="1968" name="Google Shape;1968;p28"/>
          <p:cNvSpPr txBox="1"/>
          <p:nvPr/>
        </p:nvSpPr>
        <p:spPr>
          <a:xfrm>
            <a:off x="6723300" y="292975"/>
            <a:ext cx="1700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corte</a:t>
            </a:r>
            <a:endParaRPr sz="1700">
              <a:solidFill>
                <a:schemeClr val="dk1"/>
              </a:solidFill>
              <a:latin typeface="Roboto"/>
              <a:ea typeface="Roboto"/>
              <a:cs typeface="Roboto"/>
              <a:sym typeface="Roboto"/>
            </a:endParaRPr>
          </a:p>
        </p:txBody>
      </p:sp>
      <p:sp>
        <p:nvSpPr>
          <p:cNvPr id="1969" name="Google Shape;1969;p28"/>
          <p:cNvSpPr/>
          <p:nvPr/>
        </p:nvSpPr>
        <p:spPr>
          <a:xfrm>
            <a:off x="7479350" y="307675"/>
            <a:ext cx="471000" cy="431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8"/>
          <p:cNvSpPr/>
          <p:nvPr/>
        </p:nvSpPr>
        <p:spPr>
          <a:xfrm>
            <a:off x="7479350" y="307675"/>
            <a:ext cx="471000" cy="431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71" name="Google Shape;1971;p28"/>
          <p:cNvPicPr preferRelativeResize="0"/>
          <p:nvPr/>
        </p:nvPicPr>
        <p:blipFill>
          <a:blip r:embed="rId7">
            <a:alphaModFix/>
          </a:blip>
          <a:stretch>
            <a:fillRect/>
          </a:stretch>
        </p:blipFill>
        <p:spPr>
          <a:xfrm>
            <a:off x="1321000" y="122925"/>
            <a:ext cx="656750" cy="1641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5" name="Shape 1975"/>
        <p:cNvGrpSpPr/>
        <p:nvPr/>
      </p:nvGrpSpPr>
      <p:grpSpPr>
        <a:xfrm>
          <a:off x="0" y="0"/>
          <a:ext cx="0" cy="0"/>
          <a:chOff x="0" y="0"/>
          <a:chExt cx="0" cy="0"/>
        </a:xfrm>
      </p:grpSpPr>
      <p:pic>
        <p:nvPicPr>
          <p:cNvPr id="1976" name="Google Shape;1976;p29"/>
          <p:cNvPicPr preferRelativeResize="0"/>
          <p:nvPr/>
        </p:nvPicPr>
        <p:blipFill>
          <a:blip r:embed="rId3">
            <a:alphaModFix/>
          </a:blip>
          <a:stretch>
            <a:fillRect/>
          </a:stretch>
        </p:blipFill>
        <p:spPr>
          <a:xfrm>
            <a:off x="5953525" y="2338775"/>
            <a:ext cx="2113026" cy="2230099"/>
          </a:xfrm>
          <a:prstGeom prst="rect">
            <a:avLst/>
          </a:prstGeom>
          <a:noFill/>
          <a:ln>
            <a:noFill/>
          </a:ln>
        </p:spPr>
      </p:pic>
      <p:pic>
        <p:nvPicPr>
          <p:cNvPr id="1977" name="Google Shape;1977;p29"/>
          <p:cNvPicPr preferRelativeResize="0"/>
          <p:nvPr/>
        </p:nvPicPr>
        <p:blipFill>
          <a:blip r:embed="rId4">
            <a:alphaModFix/>
          </a:blip>
          <a:stretch>
            <a:fillRect/>
          </a:stretch>
        </p:blipFill>
        <p:spPr>
          <a:xfrm>
            <a:off x="2255075" y="1670675"/>
            <a:ext cx="1549874" cy="1549874"/>
          </a:xfrm>
          <a:prstGeom prst="rect">
            <a:avLst/>
          </a:prstGeom>
          <a:noFill/>
          <a:ln>
            <a:noFill/>
          </a:ln>
        </p:spPr>
      </p:pic>
      <p:pic>
        <p:nvPicPr>
          <p:cNvPr id="1978" name="Google Shape;1978;p29"/>
          <p:cNvPicPr preferRelativeResize="0"/>
          <p:nvPr/>
        </p:nvPicPr>
        <p:blipFill>
          <a:blip r:embed="rId4">
            <a:alphaModFix/>
          </a:blip>
          <a:stretch>
            <a:fillRect/>
          </a:stretch>
        </p:blipFill>
        <p:spPr>
          <a:xfrm>
            <a:off x="3283925" y="1509100"/>
            <a:ext cx="1549874" cy="1549874"/>
          </a:xfrm>
          <a:prstGeom prst="rect">
            <a:avLst/>
          </a:prstGeom>
          <a:noFill/>
          <a:ln>
            <a:noFill/>
          </a:ln>
        </p:spPr>
      </p:pic>
      <p:pic>
        <p:nvPicPr>
          <p:cNvPr id="1979" name="Google Shape;1979;p29"/>
          <p:cNvPicPr preferRelativeResize="0"/>
          <p:nvPr/>
        </p:nvPicPr>
        <p:blipFill>
          <a:blip r:embed="rId4">
            <a:alphaModFix/>
          </a:blip>
          <a:stretch>
            <a:fillRect/>
          </a:stretch>
        </p:blipFill>
        <p:spPr>
          <a:xfrm>
            <a:off x="4299725" y="1338975"/>
            <a:ext cx="1549874" cy="1549874"/>
          </a:xfrm>
          <a:prstGeom prst="rect">
            <a:avLst/>
          </a:prstGeom>
          <a:noFill/>
          <a:ln>
            <a:noFill/>
          </a:ln>
        </p:spPr>
      </p:pic>
      <p:sp>
        <p:nvSpPr>
          <p:cNvPr id="1980" name="Google Shape;1980;p29"/>
          <p:cNvSpPr/>
          <p:nvPr/>
        </p:nvSpPr>
        <p:spPr>
          <a:xfrm>
            <a:off x="175" y="2538600"/>
            <a:ext cx="1072800" cy="26049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9"/>
          <p:cNvSpPr txBox="1"/>
          <p:nvPr/>
        </p:nvSpPr>
        <p:spPr>
          <a:xfrm>
            <a:off x="99475" y="2721725"/>
            <a:ext cx="874200" cy="400200"/>
          </a:xfrm>
          <a:prstGeom prst="rect">
            <a:avLst/>
          </a:prstGeom>
          <a:solidFill>
            <a:srgbClr val="00F4A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Entrada</a:t>
            </a:r>
            <a:endParaRPr>
              <a:latin typeface="Roboto"/>
              <a:ea typeface="Roboto"/>
              <a:cs typeface="Roboto"/>
              <a:sym typeface="Roboto"/>
            </a:endParaRPr>
          </a:p>
        </p:txBody>
      </p:sp>
      <p:sp>
        <p:nvSpPr>
          <p:cNvPr id="1982" name="Google Shape;1982;p29"/>
          <p:cNvSpPr/>
          <p:nvPr/>
        </p:nvSpPr>
        <p:spPr>
          <a:xfrm>
            <a:off x="785075" y="3925250"/>
            <a:ext cx="188700" cy="1830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9"/>
          <p:cNvSpPr/>
          <p:nvPr/>
        </p:nvSpPr>
        <p:spPr>
          <a:xfrm>
            <a:off x="8071200" y="2538600"/>
            <a:ext cx="1072800" cy="26049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9"/>
          <p:cNvSpPr txBox="1"/>
          <p:nvPr/>
        </p:nvSpPr>
        <p:spPr>
          <a:xfrm>
            <a:off x="8170500" y="2721725"/>
            <a:ext cx="874200" cy="400200"/>
          </a:xfrm>
          <a:prstGeom prst="rect">
            <a:avLst/>
          </a:prstGeom>
          <a:solidFill>
            <a:srgbClr val="FF00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Salida</a:t>
            </a:r>
            <a:endParaRPr>
              <a:solidFill>
                <a:schemeClr val="dk1"/>
              </a:solidFill>
              <a:latin typeface="Roboto"/>
              <a:ea typeface="Roboto"/>
              <a:cs typeface="Roboto"/>
              <a:sym typeface="Roboto"/>
            </a:endParaRPr>
          </a:p>
        </p:txBody>
      </p:sp>
      <p:sp>
        <p:nvSpPr>
          <p:cNvPr id="1985" name="Google Shape;1985;p29"/>
          <p:cNvSpPr/>
          <p:nvPr/>
        </p:nvSpPr>
        <p:spPr>
          <a:xfrm>
            <a:off x="8856100" y="3925250"/>
            <a:ext cx="188700" cy="1830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86" name="Google Shape;1986;p29"/>
          <p:cNvPicPr preferRelativeResize="0"/>
          <p:nvPr/>
        </p:nvPicPr>
        <p:blipFill>
          <a:blip r:embed="rId5">
            <a:alphaModFix/>
          </a:blip>
          <a:stretch>
            <a:fillRect/>
          </a:stretch>
        </p:blipFill>
        <p:spPr>
          <a:xfrm>
            <a:off x="6562600" y="2051588"/>
            <a:ext cx="795600" cy="2056674"/>
          </a:xfrm>
          <a:prstGeom prst="rect">
            <a:avLst/>
          </a:prstGeom>
          <a:noFill/>
          <a:ln>
            <a:noFill/>
          </a:ln>
        </p:spPr>
      </p:pic>
      <p:pic>
        <p:nvPicPr>
          <p:cNvPr id="1987" name="Google Shape;1987;p29"/>
          <p:cNvPicPr preferRelativeResize="0"/>
          <p:nvPr/>
        </p:nvPicPr>
        <p:blipFill rotWithShape="1">
          <a:blip r:embed="rId6">
            <a:alphaModFix/>
          </a:blip>
          <a:srcRect b="-9542" l="-5078" r="-8790" t="-4327"/>
          <a:stretch/>
        </p:blipFill>
        <p:spPr>
          <a:xfrm>
            <a:off x="5204475" y="1970675"/>
            <a:ext cx="1467199" cy="2966298"/>
          </a:xfrm>
          <a:prstGeom prst="rect">
            <a:avLst/>
          </a:prstGeom>
          <a:noFill/>
          <a:ln>
            <a:noFill/>
          </a:ln>
        </p:spPr>
      </p:pic>
      <p:pic>
        <p:nvPicPr>
          <p:cNvPr id="1988" name="Google Shape;1988;p29"/>
          <p:cNvPicPr preferRelativeResize="0"/>
          <p:nvPr/>
        </p:nvPicPr>
        <p:blipFill>
          <a:blip r:embed="rId5">
            <a:alphaModFix/>
          </a:blip>
          <a:stretch>
            <a:fillRect/>
          </a:stretch>
        </p:blipFill>
        <p:spPr>
          <a:xfrm>
            <a:off x="4987046" y="1338975"/>
            <a:ext cx="547225" cy="1414624"/>
          </a:xfrm>
          <a:prstGeom prst="rect">
            <a:avLst/>
          </a:prstGeom>
          <a:noFill/>
          <a:ln>
            <a:noFill/>
          </a:ln>
        </p:spPr>
      </p:pic>
      <p:pic>
        <p:nvPicPr>
          <p:cNvPr id="1989" name="Google Shape;1989;p29"/>
          <p:cNvPicPr preferRelativeResize="0"/>
          <p:nvPr/>
        </p:nvPicPr>
        <p:blipFill>
          <a:blip r:embed="rId5">
            <a:alphaModFix/>
          </a:blip>
          <a:stretch>
            <a:fillRect/>
          </a:stretch>
        </p:blipFill>
        <p:spPr>
          <a:xfrm>
            <a:off x="947625" y="2988413"/>
            <a:ext cx="795600" cy="2056674"/>
          </a:xfrm>
          <a:prstGeom prst="rect">
            <a:avLst/>
          </a:prstGeom>
          <a:noFill/>
          <a:ln>
            <a:noFill/>
          </a:ln>
        </p:spPr>
      </p:pic>
      <p:sp>
        <p:nvSpPr>
          <p:cNvPr id="1990" name="Google Shape;1990;p29"/>
          <p:cNvSpPr txBox="1"/>
          <p:nvPr/>
        </p:nvSpPr>
        <p:spPr>
          <a:xfrm>
            <a:off x="5118913" y="1918300"/>
            <a:ext cx="283500" cy="5079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212121"/>
                </a:solidFill>
                <a:latin typeface="Roboto"/>
                <a:ea typeface="Roboto"/>
                <a:cs typeface="Roboto"/>
                <a:sym typeface="Roboto"/>
              </a:rPr>
              <a:t>2</a:t>
            </a:r>
            <a:endParaRPr sz="2100">
              <a:solidFill>
                <a:srgbClr val="212121"/>
              </a:solidFill>
              <a:latin typeface="Roboto"/>
              <a:ea typeface="Roboto"/>
              <a:cs typeface="Roboto"/>
              <a:sym typeface="Roboto"/>
            </a:endParaRPr>
          </a:p>
        </p:txBody>
      </p:sp>
      <p:sp>
        <p:nvSpPr>
          <p:cNvPr id="1991" name="Google Shape;1991;p29"/>
          <p:cNvSpPr txBox="1"/>
          <p:nvPr/>
        </p:nvSpPr>
        <p:spPr>
          <a:xfrm>
            <a:off x="6818650" y="2888850"/>
            <a:ext cx="283500" cy="507900"/>
          </a:xfrm>
          <a:prstGeom prst="rect">
            <a:avLst/>
          </a:prstGeom>
          <a:solidFill>
            <a:srgbClr val="FF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Roboto"/>
                <a:ea typeface="Roboto"/>
                <a:cs typeface="Roboto"/>
                <a:sym typeface="Roboto"/>
              </a:rPr>
              <a:t>1</a:t>
            </a:r>
            <a:endParaRPr sz="2100">
              <a:solidFill>
                <a:schemeClr val="dk1"/>
              </a:solidFill>
              <a:latin typeface="Roboto"/>
              <a:ea typeface="Roboto"/>
              <a:cs typeface="Roboto"/>
              <a:sym typeface="Roboto"/>
            </a:endParaRPr>
          </a:p>
        </p:txBody>
      </p:sp>
      <p:sp>
        <p:nvSpPr>
          <p:cNvPr id="1992" name="Google Shape;1992;p29"/>
          <p:cNvSpPr txBox="1"/>
          <p:nvPr/>
        </p:nvSpPr>
        <p:spPr>
          <a:xfrm>
            <a:off x="1203675" y="3762800"/>
            <a:ext cx="283500" cy="5079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212121"/>
                </a:solidFill>
                <a:latin typeface="Roboto"/>
                <a:ea typeface="Roboto"/>
                <a:cs typeface="Roboto"/>
                <a:sym typeface="Roboto"/>
              </a:rPr>
              <a:t>3</a:t>
            </a:r>
            <a:endParaRPr sz="2100">
              <a:solidFill>
                <a:srgbClr val="212121"/>
              </a:solidFill>
              <a:latin typeface="Roboto"/>
              <a:ea typeface="Roboto"/>
              <a:cs typeface="Roboto"/>
              <a:sym typeface="Roboto"/>
            </a:endParaRPr>
          </a:p>
        </p:txBody>
      </p:sp>
      <p:sp>
        <p:nvSpPr>
          <p:cNvPr id="1993" name="Google Shape;1993;p29"/>
          <p:cNvSpPr txBox="1"/>
          <p:nvPr/>
        </p:nvSpPr>
        <p:spPr>
          <a:xfrm>
            <a:off x="6723300" y="292975"/>
            <a:ext cx="1700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corte</a:t>
            </a:r>
            <a:endParaRPr sz="1700">
              <a:solidFill>
                <a:schemeClr val="dk1"/>
              </a:solidFill>
              <a:latin typeface="Roboto"/>
              <a:ea typeface="Roboto"/>
              <a:cs typeface="Roboto"/>
              <a:sym typeface="Roboto"/>
            </a:endParaRPr>
          </a:p>
        </p:txBody>
      </p:sp>
      <p:sp>
        <p:nvSpPr>
          <p:cNvPr id="1994" name="Google Shape;1994;p29"/>
          <p:cNvSpPr/>
          <p:nvPr/>
        </p:nvSpPr>
        <p:spPr>
          <a:xfrm>
            <a:off x="7479350" y="307675"/>
            <a:ext cx="471000" cy="431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9"/>
          <p:cNvSpPr/>
          <p:nvPr/>
        </p:nvSpPr>
        <p:spPr>
          <a:xfrm>
            <a:off x="7479350" y="307675"/>
            <a:ext cx="471000" cy="431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96" name="Google Shape;1996;p29"/>
          <p:cNvPicPr preferRelativeResize="0"/>
          <p:nvPr/>
        </p:nvPicPr>
        <p:blipFill>
          <a:blip r:embed="rId7">
            <a:alphaModFix/>
          </a:blip>
          <a:stretch>
            <a:fillRect/>
          </a:stretch>
        </p:blipFill>
        <p:spPr>
          <a:xfrm>
            <a:off x="1321000" y="122925"/>
            <a:ext cx="656750" cy="1641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0" name="Shape 2000"/>
        <p:cNvGrpSpPr/>
        <p:nvPr/>
      </p:nvGrpSpPr>
      <p:grpSpPr>
        <a:xfrm>
          <a:off x="0" y="0"/>
          <a:ext cx="0" cy="0"/>
          <a:chOff x="0" y="0"/>
          <a:chExt cx="0" cy="0"/>
        </a:xfrm>
      </p:grpSpPr>
      <p:pic>
        <p:nvPicPr>
          <p:cNvPr id="2001" name="Google Shape;2001;p30"/>
          <p:cNvPicPr preferRelativeResize="0"/>
          <p:nvPr/>
        </p:nvPicPr>
        <p:blipFill>
          <a:blip r:embed="rId3">
            <a:alphaModFix/>
          </a:blip>
          <a:stretch>
            <a:fillRect/>
          </a:stretch>
        </p:blipFill>
        <p:spPr>
          <a:xfrm>
            <a:off x="5953525" y="2338775"/>
            <a:ext cx="2113026" cy="2230099"/>
          </a:xfrm>
          <a:prstGeom prst="rect">
            <a:avLst/>
          </a:prstGeom>
          <a:noFill/>
          <a:ln>
            <a:noFill/>
          </a:ln>
        </p:spPr>
      </p:pic>
      <p:pic>
        <p:nvPicPr>
          <p:cNvPr id="2002" name="Google Shape;2002;p30"/>
          <p:cNvPicPr preferRelativeResize="0"/>
          <p:nvPr/>
        </p:nvPicPr>
        <p:blipFill>
          <a:blip r:embed="rId4">
            <a:alphaModFix/>
          </a:blip>
          <a:stretch>
            <a:fillRect/>
          </a:stretch>
        </p:blipFill>
        <p:spPr>
          <a:xfrm>
            <a:off x="2255075" y="1670675"/>
            <a:ext cx="1549874" cy="1549874"/>
          </a:xfrm>
          <a:prstGeom prst="rect">
            <a:avLst/>
          </a:prstGeom>
          <a:noFill/>
          <a:ln>
            <a:noFill/>
          </a:ln>
        </p:spPr>
      </p:pic>
      <p:pic>
        <p:nvPicPr>
          <p:cNvPr id="2003" name="Google Shape;2003;p30"/>
          <p:cNvPicPr preferRelativeResize="0"/>
          <p:nvPr/>
        </p:nvPicPr>
        <p:blipFill>
          <a:blip r:embed="rId4">
            <a:alphaModFix/>
          </a:blip>
          <a:stretch>
            <a:fillRect/>
          </a:stretch>
        </p:blipFill>
        <p:spPr>
          <a:xfrm>
            <a:off x="3283925" y="1509100"/>
            <a:ext cx="1549874" cy="1549874"/>
          </a:xfrm>
          <a:prstGeom prst="rect">
            <a:avLst/>
          </a:prstGeom>
          <a:noFill/>
          <a:ln>
            <a:noFill/>
          </a:ln>
        </p:spPr>
      </p:pic>
      <p:pic>
        <p:nvPicPr>
          <p:cNvPr id="2004" name="Google Shape;2004;p30"/>
          <p:cNvPicPr preferRelativeResize="0"/>
          <p:nvPr/>
        </p:nvPicPr>
        <p:blipFill>
          <a:blip r:embed="rId4">
            <a:alphaModFix/>
          </a:blip>
          <a:stretch>
            <a:fillRect/>
          </a:stretch>
        </p:blipFill>
        <p:spPr>
          <a:xfrm>
            <a:off x="4299725" y="1338975"/>
            <a:ext cx="1549874" cy="1549874"/>
          </a:xfrm>
          <a:prstGeom prst="rect">
            <a:avLst/>
          </a:prstGeom>
          <a:noFill/>
          <a:ln>
            <a:noFill/>
          </a:ln>
        </p:spPr>
      </p:pic>
      <p:sp>
        <p:nvSpPr>
          <p:cNvPr id="2005" name="Google Shape;2005;p30"/>
          <p:cNvSpPr/>
          <p:nvPr/>
        </p:nvSpPr>
        <p:spPr>
          <a:xfrm>
            <a:off x="175" y="2538600"/>
            <a:ext cx="1072800" cy="26049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0"/>
          <p:cNvSpPr txBox="1"/>
          <p:nvPr/>
        </p:nvSpPr>
        <p:spPr>
          <a:xfrm>
            <a:off x="99475" y="2721725"/>
            <a:ext cx="874200" cy="400200"/>
          </a:xfrm>
          <a:prstGeom prst="rect">
            <a:avLst/>
          </a:prstGeom>
          <a:solidFill>
            <a:srgbClr val="00F4A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Entrada</a:t>
            </a:r>
            <a:endParaRPr>
              <a:latin typeface="Roboto"/>
              <a:ea typeface="Roboto"/>
              <a:cs typeface="Roboto"/>
              <a:sym typeface="Roboto"/>
            </a:endParaRPr>
          </a:p>
        </p:txBody>
      </p:sp>
      <p:sp>
        <p:nvSpPr>
          <p:cNvPr id="2007" name="Google Shape;2007;p30"/>
          <p:cNvSpPr/>
          <p:nvPr/>
        </p:nvSpPr>
        <p:spPr>
          <a:xfrm>
            <a:off x="785075" y="3925250"/>
            <a:ext cx="188700" cy="1830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0"/>
          <p:cNvSpPr/>
          <p:nvPr/>
        </p:nvSpPr>
        <p:spPr>
          <a:xfrm>
            <a:off x="8071200" y="2538600"/>
            <a:ext cx="1072800" cy="2604900"/>
          </a:xfrm>
          <a:prstGeom prst="rect">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0"/>
          <p:cNvSpPr txBox="1"/>
          <p:nvPr/>
        </p:nvSpPr>
        <p:spPr>
          <a:xfrm>
            <a:off x="8170500" y="2721725"/>
            <a:ext cx="874200" cy="400200"/>
          </a:xfrm>
          <a:prstGeom prst="rect">
            <a:avLst/>
          </a:prstGeom>
          <a:solidFill>
            <a:srgbClr val="FF00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Salida</a:t>
            </a:r>
            <a:endParaRPr>
              <a:solidFill>
                <a:schemeClr val="dk1"/>
              </a:solidFill>
              <a:latin typeface="Roboto"/>
              <a:ea typeface="Roboto"/>
              <a:cs typeface="Roboto"/>
              <a:sym typeface="Roboto"/>
            </a:endParaRPr>
          </a:p>
        </p:txBody>
      </p:sp>
      <p:sp>
        <p:nvSpPr>
          <p:cNvPr id="2010" name="Google Shape;2010;p30"/>
          <p:cNvSpPr/>
          <p:nvPr/>
        </p:nvSpPr>
        <p:spPr>
          <a:xfrm>
            <a:off x="8856100" y="3925250"/>
            <a:ext cx="188700" cy="1830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11" name="Google Shape;2011;p30"/>
          <p:cNvPicPr preferRelativeResize="0"/>
          <p:nvPr/>
        </p:nvPicPr>
        <p:blipFill>
          <a:blip r:embed="rId5">
            <a:alphaModFix/>
          </a:blip>
          <a:stretch>
            <a:fillRect/>
          </a:stretch>
        </p:blipFill>
        <p:spPr>
          <a:xfrm>
            <a:off x="6562600" y="2051588"/>
            <a:ext cx="795600" cy="2056674"/>
          </a:xfrm>
          <a:prstGeom prst="rect">
            <a:avLst/>
          </a:prstGeom>
          <a:noFill/>
          <a:ln>
            <a:noFill/>
          </a:ln>
        </p:spPr>
      </p:pic>
      <p:pic>
        <p:nvPicPr>
          <p:cNvPr id="2012" name="Google Shape;2012;p30"/>
          <p:cNvPicPr preferRelativeResize="0"/>
          <p:nvPr/>
        </p:nvPicPr>
        <p:blipFill rotWithShape="1">
          <a:blip r:embed="rId6">
            <a:alphaModFix/>
          </a:blip>
          <a:srcRect b="-9542" l="-5078" r="-8790" t="-4327"/>
          <a:stretch/>
        </p:blipFill>
        <p:spPr>
          <a:xfrm>
            <a:off x="5204475" y="1970675"/>
            <a:ext cx="1467199" cy="2966298"/>
          </a:xfrm>
          <a:prstGeom prst="rect">
            <a:avLst/>
          </a:prstGeom>
          <a:noFill/>
          <a:ln>
            <a:noFill/>
          </a:ln>
        </p:spPr>
      </p:pic>
      <p:pic>
        <p:nvPicPr>
          <p:cNvPr id="2013" name="Google Shape;2013;p30"/>
          <p:cNvPicPr preferRelativeResize="0"/>
          <p:nvPr/>
        </p:nvPicPr>
        <p:blipFill>
          <a:blip r:embed="rId5">
            <a:alphaModFix/>
          </a:blip>
          <a:stretch>
            <a:fillRect/>
          </a:stretch>
        </p:blipFill>
        <p:spPr>
          <a:xfrm>
            <a:off x="4987046" y="1338975"/>
            <a:ext cx="547225" cy="1414624"/>
          </a:xfrm>
          <a:prstGeom prst="rect">
            <a:avLst/>
          </a:prstGeom>
          <a:noFill/>
          <a:ln>
            <a:noFill/>
          </a:ln>
        </p:spPr>
      </p:pic>
      <p:pic>
        <p:nvPicPr>
          <p:cNvPr id="2014" name="Google Shape;2014;p30"/>
          <p:cNvPicPr preferRelativeResize="0"/>
          <p:nvPr/>
        </p:nvPicPr>
        <p:blipFill>
          <a:blip r:embed="rId5">
            <a:alphaModFix/>
          </a:blip>
          <a:stretch>
            <a:fillRect/>
          </a:stretch>
        </p:blipFill>
        <p:spPr>
          <a:xfrm>
            <a:off x="3962096" y="1406600"/>
            <a:ext cx="547225" cy="1414624"/>
          </a:xfrm>
          <a:prstGeom prst="rect">
            <a:avLst/>
          </a:prstGeom>
          <a:noFill/>
          <a:ln>
            <a:noFill/>
          </a:ln>
        </p:spPr>
      </p:pic>
      <p:sp>
        <p:nvSpPr>
          <p:cNvPr id="2015" name="Google Shape;2015;p30"/>
          <p:cNvSpPr txBox="1"/>
          <p:nvPr/>
        </p:nvSpPr>
        <p:spPr>
          <a:xfrm>
            <a:off x="5118913" y="1859963"/>
            <a:ext cx="283500" cy="5079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212121"/>
                </a:solidFill>
                <a:latin typeface="Roboto"/>
                <a:ea typeface="Roboto"/>
                <a:cs typeface="Roboto"/>
                <a:sym typeface="Roboto"/>
              </a:rPr>
              <a:t>2</a:t>
            </a:r>
            <a:endParaRPr sz="2100">
              <a:solidFill>
                <a:srgbClr val="212121"/>
              </a:solidFill>
              <a:latin typeface="Roboto"/>
              <a:ea typeface="Roboto"/>
              <a:cs typeface="Roboto"/>
              <a:sym typeface="Roboto"/>
            </a:endParaRPr>
          </a:p>
        </p:txBody>
      </p:sp>
      <p:sp>
        <p:nvSpPr>
          <p:cNvPr id="2016" name="Google Shape;2016;p30"/>
          <p:cNvSpPr txBox="1"/>
          <p:nvPr/>
        </p:nvSpPr>
        <p:spPr>
          <a:xfrm>
            <a:off x="6818650" y="2888850"/>
            <a:ext cx="283500" cy="507900"/>
          </a:xfrm>
          <a:prstGeom prst="rect">
            <a:avLst/>
          </a:prstGeom>
          <a:solidFill>
            <a:srgbClr val="FF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Roboto"/>
                <a:ea typeface="Roboto"/>
                <a:cs typeface="Roboto"/>
                <a:sym typeface="Roboto"/>
              </a:rPr>
              <a:t>1</a:t>
            </a:r>
            <a:endParaRPr sz="2100">
              <a:solidFill>
                <a:schemeClr val="dk1"/>
              </a:solidFill>
              <a:latin typeface="Roboto"/>
              <a:ea typeface="Roboto"/>
              <a:cs typeface="Roboto"/>
              <a:sym typeface="Roboto"/>
            </a:endParaRPr>
          </a:p>
        </p:txBody>
      </p:sp>
      <p:sp>
        <p:nvSpPr>
          <p:cNvPr id="2017" name="Google Shape;2017;p30"/>
          <p:cNvSpPr txBox="1"/>
          <p:nvPr/>
        </p:nvSpPr>
        <p:spPr>
          <a:xfrm>
            <a:off x="4093963" y="2030088"/>
            <a:ext cx="283500" cy="5079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212121"/>
                </a:solidFill>
                <a:latin typeface="Roboto"/>
                <a:ea typeface="Roboto"/>
                <a:cs typeface="Roboto"/>
                <a:sym typeface="Roboto"/>
              </a:rPr>
              <a:t>3</a:t>
            </a:r>
            <a:endParaRPr sz="2100">
              <a:solidFill>
                <a:srgbClr val="212121"/>
              </a:solidFill>
              <a:latin typeface="Roboto"/>
              <a:ea typeface="Roboto"/>
              <a:cs typeface="Roboto"/>
              <a:sym typeface="Roboto"/>
            </a:endParaRPr>
          </a:p>
        </p:txBody>
      </p:sp>
      <p:sp>
        <p:nvSpPr>
          <p:cNvPr id="2018" name="Google Shape;2018;p30"/>
          <p:cNvSpPr txBox="1"/>
          <p:nvPr/>
        </p:nvSpPr>
        <p:spPr>
          <a:xfrm>
            <a:off x="6723300" y="292975"/>
            <a:ext cx="1700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corte</a:t>
            </a:r>
            <a:endParaRPr sz="1700">
              <a:solidFill>
                <a:schemeClr val="dk1"/>
              </a:solidFill>
              <a:latin typeface="Roboto"/>
              <a:ea typeface="Roboto"/>
              <a:cs typeface="Roboto"/>
              <a:sym typeface="Roboto"/>
            </a:endParaRPr>
          </a:p>
        </p:txBody>
      </p:sp>
      <p:sp>
        <p:nvSpPr>
          <p:cNvPr id="2019" name="Google Shape;2019;p30"/>
          <p:cNvSpPr/>
          <p:nvPr/>
        </p:nvSpPr>
        <p:spPr>
          <a:xfrm>
            <a:off x="7479350" y="307675"/>
            <a:ext cx="471000" cy="431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0"/>
          <p:cNvSpPr/>
          <p:nvPr/>
        </p:nvSpPr>
        <p:spPr>
          <a:xfrm>
            <a:off x="7479350" y="307675"/>
            <a:ext cx="471000" cy="431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21" name="Google Shape;2021;p30"/>
          <p:cNvPicPr preferRelativeResize="0"/>
          <p:nvPr/>
        </p:nvPicPr>
        <p:blipFill>
          <a:blip r:embed="rId7">
            <a:alphaModFix/>
          </a:blip>
          <a:stretch>
            <a:fillRect/>
          </a:stretch>
        </p:blipFill>
        <p:spPr>
          <a:xfrm>
            <a:off x="1321000" y="122925"/>
            <a:ext cx="656750" cy="1641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