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91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Luigi Marchese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1000026805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30/04/2022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-1703892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 CLEARBIT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62C1540-A5C8-585A-1FCF-B71CD82B3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4790" y="109050"/>
            <a:ext cx="7923946" cy="1574555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990F09E-F9DA-CE2F-C387-55A0AB7E8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790" y="1792655"/>
            <a:ext cx="8057190" cy="157455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46BB0052-2886-0299-612F-B8611FB8D294}"/>
              </a:ext>
            </a:extLst>
          </p:cNvPr>
          <p:cNvSpPr txBox="1"/>
          <p:nvPr/>
        </p:nvSpPr>
        <p:spPr>
          <a:xfrm>
            <a:off x="4084790" y="3596054"/>
            <a:ext cx="79914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Questa API permette di trovare rapidamente i loghi delle aziende utilizzando il loro dominio</a:t>
            </a:r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165" y="-1990425"/>
            <a:ext cx="4104145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OPEN STREET MAP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660A1F65-67DF-A8F6-9513-EE2015E0A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123" y="60408"/>
            <a:ext cx="8003686" cy="2200264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A99DBF6-A6A1-26D4-8840-7AE255AB1091}"/>
              </a:ext>
            </a:extLst>
          </p:cNvPr>
          <p:cNvSpPr txBox="1"/>
          <p:nvPr/>
        </p:nvSpPr>
        <p:spPr>
          <a:xfrm>
            <a:off x="4125075" y="2313265"/>
            <a:ext cx="79466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Come prima cosa, definisco la variabile mappa con le coordinate che voglio visualizzare sulla mappa, corrispondenti alla ipotetica posizione del concessionario. Successivamente viene creata una mappa con la classe di </a:t>
            </a:r>
            <a:r>
              <a:rPr lang="it-IT" sz="3200" dirty="0" err="1"/>
              <a:t>leaflet</a:t>
            </a:r>
            <a:r>
              <a:rPr lang="it-IT" sz="3200" dirty="0"/>
              <a:t> api. Viene creato un </a:t>
            </a:r>
            <a:r>
              <a:rPr lang="it-IT" sz="3200" dirty="0" err="1"/>
              <a:t>layer</a:t>
            </a:r>
            <a:r>
              <a:rPr lang="it-IT" sz="3200" dirty="0"/>
              <a:t> per mostrare la mappa e aggiunto a quest’ultima. Successivamente viene creato un elemento grafico che indichi la posizione.</a:t>
            </a:r>
          </a:p>
        </p:txBody>
      </p:sp>
    </p:spTree>
    <p:extLst>
      <p:ext uri="{BB962C8B-B14F-4D97-AF65-F5344CB8AC3E}">
        <p14:creationId xmlns:p14="http://schemas.microsoft.com/office/powerpoint/2010/main" val="436444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40943" y="-2209255"/>
            <a:ext cx="4104145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>
                <a:solidFill>
                  <a:srgbClr val="FFFFFF"/>
                </a:solidFill>
              </a:rPr>
              <a:t>Imgur</a:t>
            </a:r>
            <a:r>
              <a:rPr lang="it-IT" sz="4000" dirty="0">
                <a:solidFill>
                  <a:srgbClr val="FFFFFF"/>
                </a:solidFill>
              </a:rPr>
              <a:t> API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4EF59AA-51D4-54C1-DA67-88F60F128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879" y="5178669"/>
            <a:ext cx="7615646" cy="127473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85FD4E1-003E-CCCB-FF82-AA407CC34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816" y="331293"/>
            <a:ext cx="7910704" cy="44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2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40943" y="-2209255"/>
            <a:ext cx="4104145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>
                <a:solidFill>
                  <a:srgbClr val="FFFFFF"/>
                </a:solidFill>
              </a:rPr>
              <a:t>Imgur</a:t>
            </a:r>
            <a:r>
              <a:rPr lang="it-IT" sz="4000" dirty="0">
                <a:solidFill>
                  <a:srgbClr val="FFFFFF"/>
                </a:solidFill>
              </a:rPr>
              <a:t> API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14C84F4-3B39-1DDB-D58C-FCEBA16A0AAC}"/>
              </a:ext>
            </a:extLst>
          </p:cNvPr>
          <p:cNvSpPr txBox="1"/>
          <p:nvPr/>
        </p:nvSpPr>
        <p:spPr>
          <a:xfrm>
            <a:off x="4171950" y="189035"/>
            <a:ext cx="777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L’obiettivo era quello di caricare un immagine ,alla pressione del tasto #button, proveniente da </a:t>
            </a:r>
            <a:r>
              <a:rPr lang="it-IT" dirty="0" err="1"/>
              <a:t>Imgur</a:t>
            </a:r>
            <a:r>
              <a:rPr lang="it-IT" dirty="0"/>
              <a:t>. Inizialmente viene eseguita la fetch per la richiesta del token che memorizzo nella variabile </a:t>
            </a:r>
            <a:r>
              <a:rPr lang="it-IT" b="1" dirty="0" err="1"/>
              <a:t>token_ricevuto</a:t>
            </a:r>
            <a:r>
              <a:rPr lang="it-IT" b="1" dirty="0"/>
              <a:t>. </a:t>
            </a:r>
            <a:r>
              <a:rPr lang="it-IT" dirty="0"/>
              <a:t>Alla pressione del tasto #button viene eseguita una nuova fetch nel tentativo di ottenere una precisa immagine per poi inserirla all’interno del div #contenitore</a:t>
            </a:r>
            <a:r>
              <a:rPr lang="it-IT"/>
              <a:t>_asta.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604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154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MHW3</vt:lpstr>
      <vt:lpstr>API CLEARBIT</vt:lpstr>
      <vt:lpstr>OPEN STREET MAP</vt:lpstr>
      <vt:lpstr>Imgur API</vt:lpstr>
      <vt:lpstr>Imgur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LUIGI MARCHESE</cp:lastModifiedBy>
  <cp:revision>20</cp:revision>
  <dcterms:created xsi:type="dcterms:W3CDTF">2021-03-24T16:57:46Z</dcterms:created>
  <dcterms:modified xsi:type="dcterms:W3CDTF">2022-04-30T17:49:51Z</dcterms:modified>
</cp:coreProperties>
</file>