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1.jpg" Type="http://schemas.openxmlformats.org/officeDocument/2006/relationships/image" Id="rId4"/><Relationship Target="../media/image12.jp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0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3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7.jpg" Type="http://schemas.openxmlformats.org/officeDocument/2006/relationships/image" Id="rId4"/><Relationship Target="../media/image03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6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5.png" Type="http://schemas.openxmlformats.org/officeDocument/2006/relationships/image" Id="rId4"/><Relationship Target="../media/image08.jp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9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y="2727959" x="1046540"/>
            <a:ext cy="1102500" cx="70509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br>
              <a:rPr lang="en-GB"/>
            </a:br>
            <a:r>
              <a:rPr lang="en-GB">
                <a:latin typeface="Verdana"/>
                <a:ea typeface="Verdana"/>
                <a:cs typeface="Verdana"/>
                <a:sym typeface="Verdana"/>
              </a:rPr>
              <a:t>DEMO</a:t>
            </a:r>
          </a:p>
        </p:txBody>
      </p:sp>
      <p:pic>
        <p:nvPicPr>
          <p:cNvPr id="31" name="Shape 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66500" x="3557925"/>
            <a:ext cy="1743075" cx="17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 txBox="1"/>
          <p:nvPr/>
        </p:nvSpPr>
        <p:spPr>
          <a:xfrm>
            <a:off y="879150" x="3552150"/>
            <a:ext cy="1279499" cx="1745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en-GB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SAVE</a:t>
            </a:r>
          </a:p>
          <a:p>
            <a:pPr algn="ctr" rtl="0" lvl="0">
              <a:spcBef>
                <a:spcPts val="0"/>
              </a:spcBef>
              <a:buNone/>
            </a:pPr>
            <a:r>
              <a:rPr b="1" sz="3600" lang="en-GB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ME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119865"/>
            <a:ext cy="5143500" cx="289321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y="2624250" x="3314575"/>
            <a:ext cy="2654999" cx="2583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The events have been added! Let’s take a look of what happened on Google Calendar.</a:t>
            </a:r>
          </a:p>
        </p:txBody>
      </p:sp>
      <p:sp>
        <p:nvSpPr>
          <p:cNvPr id="93" name="Shape 93"/>
          <p:cNvSpPr/>
          <p:nvPr/>
        </p:nvSpPr>
        <p:spPr>
          <a:xfrm>
            <a:off y="403550" x="3314575"/>
            <a:ext cy="371699" cx="573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y="223025" x="4078150"/>
            <a:ext cy="1040699" cx="148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This is the exam event</a:t>
            </a:r>
          </a:p>
        </p:txBody>
      </p:sp>
      <p:sp>
        <p:nvSpPr>
          <p:cNvPr id="95" name="Shape 95"/>
          <p:cNvSpPr/>
          <p:nvPr/>
        </p:nvSpPr>
        <p:spPr>
          <a:xfrm flipH="1">
            <a:off y="1843112" x="4991349"/>
            <a:ext cy="371699" cx="573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y="1574687" x="3314575"/>
            <a:ext cy="738599" cx="1676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These are the study sessions events</a:t>
            </a:r>
          </a:p>
        </p:txBody>
      </p:sp>
      <p:sp>
        <p:nvSpPr>
          <p:cNvPr id="97" name="Shape 97"/>
          <p:cNvSpPr/>
          <p:nvPr/>
        </p:nvSpPr>
        <p:spPr>
          <a:xfrm>
            <a:off y="10625" x="122950"/>
            <a:ext cy="5143499" cx="2893199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0625" x="5940365"/>
            <a:ext cy="5143500" cx="289321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/>
          <p:nvPr/>
        </p:nvSpPr>
        <p:spPr>
          <a:xfrm>
            <a:off y="0" x="5940375"/>
            <a:ext cy="5143499" cx="2893199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0"/>
            <a:ext cy="5143500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7" name="Shape 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1121865"/>
            <a:ext cy="5143500" cx="289321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/>
          <p:nvPr/>
        </p:nvSpPr>
        <p:spPr>
          <a:xfrm>
            <a:off y="1298875" x="4842150"/>
            <a:ext cy="3117300" cx="369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The user has just installed SAVE ME application in order to organise his studies.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rtl="0">
              <a:spcBef>
                <a:spcPts val="0"/>
              </a:spcBef>
              <a:buNone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He requires a Google account and a Calendar App (like Google Calendar) to make it work on his Google Calendar.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0"/>
              </a:spcBef>
              <a:buNone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If he already has that, he can just tap on the icon and the app will start.</a:t>
            </a:r>
          </a:p>
        </p:txBody>
      </p:sp>
      <p:sp>
        <p:nvSpPr>
          <p:cNvPr id="39" name="Shape 39"/>
          <p:cNvSpPr/>
          <p:nvPr/>
        </p:nvSpPr>
        <p:spPr>
          <a:xfrm>
            <a:off y="716975" x="3086825"/>
            <a:ext cy="862499" cx="882600"/>
          </a:xfrm>
          <a:prstGeom prst="ellipse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4" name="Shape 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1122215"/>
            <a:ext cy="5143500" cx="2893219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 txBox="1"/>
          <p:nvPr/>
        </p:nvSpPr>
        <p:spPr>
          <a:xfrm>
            <a:off y="1298825" x="4828275"/>
            <a:ext cy="2462700" cx="3345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This is the main screen.</a:t>
            </a:r>
          </a:p>
          <a:p>
            <a:pPr rtl="0">
              <a:spcBef>
                <a:spcPts val="0"/>
              </a:spcBef>
              <a:buNone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It’s pretty simple actually, so the user can easily understand how it works just by looking at it.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rtl="0">
              <a:spcBef>
                <a:spcPts val="0"/>
              </a:spcBef>
              <a:buNone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This way, the user can immediately begin to fill all the fields.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152515"/>
            <a:ext cy="5143500" cx="2893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Shape 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0" x="6112665"/>
            <a:ext cy="5143500" cx="289321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/>
        </p:nvSpPr>
        <p:spPr>
          <a:xfrm>
            <a:off y="923950" x="3748925"/>
            <a:ext cy="1253099" cx="2113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Of course, if the user doesn’t fill every field, the application will warn him with a pop-up message.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>
            <a:off y="1316900" x="3110525"/>
            <a:ext cy="371699" cx="573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/>
        </p:nvSpPr>
        <p:spPr>
          <a:xfrm>
            <a:off y="3026750" x="3111725"/>
            <a:ext cy="1720499" cx="1906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All of the fields must be filled like in the screen on the right.</a:t>
            </a:r>
          </a:p>
        </p:txBody>
      </p:sp>
      <p:sp>
        <p:nvSpPr>
          <p:cNvPr id="55" name="Shape 55"/>
          <p:cNvSpPr/>
          <p:nvPr/>
        </p:nvSpPr>
        <p:spPr>
          <a:xfrm flipH="1">
            <a:off y="3295975" x="5121449"/>
            <a:ext cy="371699" cx="573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1122215"/>
            <a:ext cy="5143500" cx="289321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/>
        </p:nvSpPr>
        <p:spPr>
          <a:xfrm>
            <a:off y="1288475" x="4800600"/>
            <a:ext cy="1735200" cx="283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Let’s say he starts by setting the time of the exam.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(He could have started with the exam name, but the user can freely do whatever he wants!)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The exam starts at 9:00.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rtl="0">
              <a:spcBef>
                <a:spcPts val="0"/>
              </a:spcBef>
              <a:buNone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So the user obviously sets the time at 9:00.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0"/>
              </a:spcBef>
              <a:buNone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He continues by setting the date.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1121390"/>
            <a:ext cy="5143500" cx="289321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y="1298850" x="4800575"/>
            <a:ext cy="2057400" cx="3127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The exam is on the 9th of February 2015.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rtl="0">
              <a:spcBef>
                <a:spcPts val="0"/>
              </a:spcBef>
              <a:buNone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Once he has set it, it’s time to give the exam a name and select how many hours per day he wants to study it.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1117690"/>
            <a:ext cy="5143500" cx="289321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/>
        </p:nvSpPr>
        <p:spPr>
          <a:xfrm>
            <a:off y="1288450" x="4717475"/>
            <a:ext cy="1943100" cx="3262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The exam is Computer Networks and he wants to study 2 hours per day.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0"/>
              </a:spcBef>
              <a:buNone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Perfect, now he just has to click on the SAVE ME button to add the exam!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1117078"/>
            <a:ext cy="5143500" cx="2893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y="2031824" x="-480299"/>
            <a:ext cy="3090124" cx="40507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y="1295675" x="4694125"/>
            <a:ext cy="1561199" cx="277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When he taps on it...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1115115"/>
            <a:ext cy="5143500" cx="289321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y="1285050" x="4683500"/>
            <a:ext cy="1858499" cx="3005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...this happens!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rtl="0">
              <a:spcBef>
                <a:spcPts val="0"/>
              </a:spcBef>
              <a:buNone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The application will show the user the event that has just been added.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0"/>
              </a:spcBef>
              <a:buNone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The user can decide which Calendar application he wants to use to view it. It’s not necessary for him to use Google Calendar.</a:t>
            </a:r>
            <a:r>
              <a:rPr lang="en-GB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