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6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4" b="36034"/>
          <a:stretch/>
        </p:blipFill>
        <p:spPr bwMode="auto">
          <a:xfrm>
            <a:off x="46007" y="533400"/>
            <a:ext cx="8804696" cy="50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92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RAHIMI VASKASI  JAVAD</dc:creator>
  <cp:lastModifiedBy>adminled</cp:lastModifiedBy>
  <cp:revision>2</cp:revision>
  <dcterms:created xsi:type="dcterms:W3CDTF">2006-08-16T00:00:00Z</dcterms:created>
  <dcterms:modified xsi:type="dcterms:W3CDTF">2016-12-02T09:44:49Z</dcterms:modified>
</cp:coreProperties>
</file>