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84C6-778F-4786-A4FC-FAF95FBEB5F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1114-E9D4-4974-9715-97098A4E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file di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cartella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80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IpdI_TempXX</a:t>
            </a:r>
            <a:r>
              <a:rPr lang="en-US" sz="2400" dirty="0"/>
              <a:t>….”: </a:t>
            </a:r>
            <a:r>
              <a:rPr lang="en-US" sz="2400" dirty="0" err="1"/>
              <a:t>corrente</a:t>
            </a:r>
            <a:r>
              <a:rPr lang="en-US" sz="2400" dirty="0"/>
              <a:t> </a:t>
            </a:r>
            <a:r>
              <a:rPr lang="en-US" sz="2400" dirty="0" err="1"/>
              <a:t>misurata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fotodiodo</a:t>
            </a:r>
            <a:r>
              <a:rPr lang="en-US" sz="2400" dirty="0"/>
              <a:t> di monitor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temperatura</a:t>
            </a:r>
            <a:r>
              <a:rPr lang="en-US" sz="2400" dirty="0"/>
              <a:t> </a:t>
            </a:r>
            <a:r>
              <a:rPr lang="en-US" sz="2400" dirty="0" err="1"/>
              <a:t>TempXX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prima Colonna: </a:t>
            </a:r>
            <a:r>
              <a:rPr lang="en-US" sz="2400" dirty="0" err="1"/>
              <a:t>corrente</a:t>
            </a:r>
            <a:r>
              <a:rPr lang="en-US" sz="2400" dirty="0"/>
              <a:t> in mA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seconda</a:t>
            </a:r>
            <a:r>
              <a:rPr lang="en-US" sz="2400" dirty="0"/>
              <a:t> Colonna: </a:t>
            </a:r>
            <a:r>
              <a:rPr lang="en-US" sz="2400" dirty="0" err="1"/>
              <a:t>corrente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photodiodo</a:t>
            </a:r>
            <a:r>
              <a:rPr lang="en-US" sz="2400" dirty="0"/>
              <a:t> in </a:t>
            </a:r>
            <a:r>
              <a:rPr lang="en-US" sz="2400" dirty="0" err="1"/>
              <a:t>uA</a:t>
            </a:r>
            <a:endParaRPr lang="en-US" sz="2400" dirty="0"/>
          </a:p>
          <a:p>
            <a:r>
              <a:rPr lang="en-US" sz="2400" dirty="0"/>
              <a:t>“</a:t>
            </a:r>
            <a:r>
              <a:rPr lang="en-US" sz="2400" dirty="0" err="1"/>
              <a:t>PI_TempXX</a:t>
            </a:r>
            <a:r>
              <a:rPr lang="en-US" sz="2400" dirty="0"/>
              <a:t>…”: Potenza in </a:t>
            </a:r>
            <a:r>
              <a:rPr lang="en-US" sz="2400" dirty="0" err="1"/>
              <a:t>uscita</a:t>
            </a:r>
            <a:r>
              <a:rPr lang="en-US" sz="2400" dirty="0"/>
              <a:t> dal modulo </a:t>
            </a:r>
            <a:r>
              <a:rPr lang="en-US" sz="2400" dirty="0" err="1"/>
              <a:t>misurata</a:t>
            </a:r>
            <a:r>
              <a:rPr lang="en-US" sz="2400" dirty="0"/>
              <a:t> con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LightWave</a:t>
            </a:r>
            <a:r>
              <a:rPr lang="en-US" sz="2400" dirty="0"/>
              <a:t> Multimeter, </a:t>
            </a:r>
            <a:r>
              <a:rPr lang="en-US" sz="2400" dirty="0" err="1"/>
              <a:t>misurata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Temperatura</a:t>
            </a:r>
            <a:r>
              <a:rPr lang="en-US" sz="2400" dirty="0"/>
              <a:t> XX</a:t>
            </a:r>
          </a:p>
          <a:p>
            <a:pPr marL="0" indent="0">
              <a:buNone/>
            </a:pPr>
            <a:r>
              <a:rPr lang="en-US" sz="2400" dirty="0"/>
              <a:t>	prima Colonna: </a:t>
            </a:r>
            <a:r>
              <a:rPr lang="en-US" sz="2400" dirty="0" err="1"/>
              <a:t>corrente</a:t>
            </a:r>
            <a:r>
              <a:rPr lang="en-US" sz="2400" dirty="0"/>
              <a:t> in mA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seconda</a:t>
            </a:r>
            <a:r>
              <a:rPr lang="en-US" sz="2400" dirty="0"/>
              <a:t> Colonna : Potenza in W. </a:t>
            </a:r>
            <a:r>
              <a:rPr lang="en-US" sz="2400" dirty="0" err="1"/>
              <a:t>Moltiplicarla</a:t>
            </a:r>
            <a:r>
              <a:rPr lang="en-US" sz="2400" dirty="0"/>
              <a:t> </a:t>
            </a:r>
            <a:r>
              <a:rPr lang="en-US" sz="2400" dirty="0" err="1"/>
              <a:t>ancora</a:t>
            </a:r>
            <a:r>
              <a:rPr lang="en-US" sz="2400" dirty="0"/>
              <a:t> per 10 per </a:t>
            </a:r>
            <a:r>
              <a:rPr lang="en-US" sz="2400" dirty="0" err="1"/>
              <a:t>tener</a:t>
            </a:r>
            <a:r>
              <a:rPr lang="en-US" sz="2400" dirty="0"/>
              <a:t> </a:t>
            </a:r>
            <a:r>
              <a:rPr lang="en-US" sz="2400" dirty="0" err="1"/>
              <a:t>conto</a:t>
            </a:r>
            <a:r>
              <a:rPr lang="en-US" sz="2400" dirty="0"/>
              <a:t> 			      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perdite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connettori</a:t>
            </a:r>
            <a:r>
              <a:rPr lang="en-US" sz="2400" dirty="0"/>
              <a:t>.</a:t>
            </a:r>
          </a:p>
          <a:p>
            <a:r>
              <a:rPr lang="en-US" sz="2400" dirty="0"/>
              <a:t>“”</a:t>
            </a:r>
            <a:r>
              <a:rPr lang="en-US" sz="2400" dirty="0" err="1"/>
              <a:t>VI_TempXX</a:t>
            </a:r>
            <a:r>
              <a:rPr lang="en-US" sz="2400" dirty="0"/>
              <a:t>…”: </a:t>
            </a:r>
            <a:r>
              <a:rPr lang="en-US" sz="2400" dirty="0" err="1"/>
              <a:t>tensione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diodo</a:t>
            </a:r>
            <a:r>
              <a:rPr lang="en-US" sz="2400" dirty="0"/>
              <a:t> laser </a:t>
            </a:r>
            <a:r>
              <a:rPr lang="en-US" sz="2400" dirty="0" err="1"/>
              <a:t>misurata</a:t>
            </a:r>
            <a:r>
              <a:rPr lang="en-US" sz="2400" dirty="0"/>
              <a:t> con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controllore</a:t>
            </a:r>
            <a:r>
              <a:rPr lang="en-US" sz="2400" dirty="0"/>
              <a:t> </a:t>
            </a:r>
            <a:r>
              <a:rPr lang="en-US" sz="2400" dirty="0" err="1"/>
              <a:t>corrente</a:t>
            </a:r>
            <a:r>
              <a:rPr lang="en-US" sz="2400" dirty="0"/>
              <a:t> </a:t>
            </a:r>
            <a:r>
              <a:rPr lang="en-US" sz="2400" dirty="0" err="1"/>
              <a:t>temperatura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prima Colonna: </a:t>
            </a:r>
            <a:r>
              <a:rPr lang="en-US" sz="2400" dirty="0" err="1"/>
              <a:t>corrente</a:t>
            </a:r>
            <a:r>
              <a:rPr lang="en-US" sz="2400" dirty="0"/>
              <a:t> in mA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seconda</a:t>
            </a:r>
            <a:r>
              <a:rPr lang="en-US" sz="2400" dirty="0"/>
              <a:t> Colonna: </a:t>
            </a:r>
            <a:r>
              <a:rPr lang="en-US" sz="2400" dirty="0" err="1"/>
              <a:t>tensione</a:t>
            </a:r>
            <a:r>
              <a:rPr lang="en-US" sz="2400" dirty="0"/>
              <a:t> in V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ATTENZIONE: prima di </a:t>
            </a:r>
            <a:r>
              <a:rPr lang="en-US" sz="2400" b="1" dirty="0" err="1"/>
              <a:t>caricare</a:t>
            </a:r>
            <a:r>
              <a:rPr lang="en-US" sz="2400" b="1" dirty="0"/>
              <a:t> I file in </a:t>
            </a:r>
            <a:r>
              <a:rPr lang="en-US" sz="2400" b="1" dirty="0" err="1"/>
              <a:t>Matlab</a:t>
            </a:r>
            <a:r>
              <a:rPr lang="en-US" sz="2400" b="1" dirty="0"/>
              <a:t> </a:t>
            </a:r>
            <a:r>
              <a:rPr lang="en-US" sz="2400" b="1" dirty="0" err="1"/>
              <a:t>sostituire</a:t>
            </a:r>
            <a:r>
              <a:rPr lang="en-US" sz="2400" b="1" dirty="0"/>
              <a:t> </a:t>
            </a:r>
            <a:r>
              <a:rPr lang="en-US" sz="2400" b="1" dirty="0" err="1"/>
              <a:t>il</a:t>
            </a:r>
            <a:r>
              <a:rPr lang="en-US" sz="2400" b="1" dirty="0"/>
              <a:t> </a:t>
            </a:r>
            <a:r>
              <a:rPr lang="en-US" sz="2400" b="1" dirty="0" err="1"/>
              <a:t>separatore</a:t>
            </a:r>
            <a:r>
              <a:rPr lang="en-US" sz="2400" b="1" dirty="0"/>
              <a:t> </a:t>
            </a:r>
            <a:r>
              <a:rPr lang="en-US" sz="2400" b="1" dirty="0" err="1"/>
              <a:t>decimale</a:t>
            </a:r>
            <a:r>
              <a:rPr lang="en-US" sz="2400" b="1" dirty="0"/>
              <a:t> ‘,’ </a:t>
            </a:r>
            <a:r>
              <a:rPr lang="en-US" sz="2400" b="1" dirty="0" err="1"/>
              <a:t>usato</a:t>
            </a:r>
            <a:r>
              <a:rPr lang="en-US" sz="2400" b="1" dirty="0"/>
              <a:t> da </a:t>
            </a:r>
            <a:r>
              <a:rPr lang="en-US" sz="2400" b="1" dirty="0" err="1"/>
              <a:t>Labview</a:t>
            </a:r>
            <a:r>
              <a:rPr lang="en-US" sz="2400" b="1" dirty="0"/>
              <a:t> con </a:t>
            </a:r>
            <a:r>
              <a:rPr lang="en-US" sz="2400" b="1" dirty="0" err="1"/>
              <a:t>il</a:t>
            </a:r>
            <a:r>
              <a:rPr lang="en-US" sz="2400" b="1" dirty="0"/>
              <a:t> </a:t>
            </a:r>
            <a:r>
              <a:rPr lang="en-US" sz="2400" b="1" dirty="0" err="1"/>
              <a:t>separatore</a:t>
            </a:r>
            <a:r>
              <a:rPr lang="en-US" sz="2400" b="1" dirty="0"/>
              <a:t> </a:t>
            </a:r>
            <a:r>
              <a:rPr lang="en-US" sz="2400" b="1" dirty="0" err="1"/>
              <a:t>decimale</a:t>
            </a:r>
            <a:r>
              <a:rPr lang="en-US" sz="2400" b="1" dirty="0"/>
              <a:t> ‘.’ </a:t>
            </a:r>
            <a:r>
              <a:rPr lang="en-US" sz="2400" b="1" dirty="0" err="1"/>
              <a:t>usato</a:t>
            </a:r>
            <a:r>
              <a:rPr lang="en-US" sz="2400" b="1" dirty="0"/>
              <a:t> da </a:t>
            </a:r>
            <a:r>
              <a:rPr lang="en-US" sz="2400" b="1" dirty="0" err="1"/>
              <a:t>Matlab</a:t>
            </a:r>
            <a:r>
              <a:rPr lang="en-US" sz="2400" b="1"/>
              <a:t>!!!</a:t>
            </a:r>
            <a:endParaRPr lang="en-US" sz="2400" b="1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45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Cosa contengono i file di questa cartella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contengono I file di questa cartella</dc:title>
  <dc:creator>GIOANNINI  MARIANGELA</dc:creator>
  <cp:lastModifiedBy>GIOANNINI  MARIANGELA</cp:lastModifiedBy>
  <cp:revision>5</cp:revision>
  <dcterms:created xsi:type="dcterms:W3CDTF">2016-12-06T14:32:00Z</dcterms:created>
  <dcterms:modified xsi:type="dcterms:W3CDTF">2016-12-08T10:28:32Z</dcterms:modified>
</cp:coreProperties>
</file>