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2E79-0216-42F7-9F69-D786421C592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0F67-BEC5-4142-95BA-C5269AAD8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6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2E79-0216-42F7-9F69-D786421C592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0F67-BEC5-4142-95BA-C5269AAD8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0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2E79-0216-42F7-9F69-D786421C592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0F67-BEC5-4142-95BA-C5269AAD8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8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2E79-0216-42F7-9F69-D786421C592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0F67-BEC5-4142-95BA-C5269AAD8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2E79-0216-42F7-9F69-D786421C592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0F67-BEC5-4142-95BA-C5269AAD8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0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2E79-0216-42F7-9F69-D786421C592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0F67-BEC5-4142-95BA-C5269AAD8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7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2E79-0216-42F7-9F69-D786421C592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0F67-BEC5-4142-95BA-C5269AAD8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1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2E79-0216-42F7-9F69-D786421C592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0F67-BEC5-4142-95BA-C5269AAD8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9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2E79-0216-42F7-9F69-D786421C592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0F67-BEC5-4142-95BA-C5269AAD8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5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2E79-0216-42F7-9F69-D786421C592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0F67-BEC5-4142-95BA-C5269AAD8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0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2E79-0216-42F7-9F69-D786421C592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0F67-BEC5-4142-95BA-C5269AAD8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5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12E79-0216-42F7-9F69-D786421C592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10F67-BEC5-4142-95BA-C5269AAD8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7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2588" y="75627"/>
            <a:ext cx="12876949" cy="671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1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GIOANNINI  MARIANGELA</dc:creator>
  <cp:lastModifiedBy>GIOANNINI  MARIANGELA</cp:lastModifiedBy>
  <cp:revision>1</cp:revision>
  <dcterms:created xsi:type="dcterms:W3CDTF">2016-12-06T14:52:31Z</dcterms:created>
  <dcterms:modified xsi:type="dcterms:W3CDTF">2016-12-06T14:53:12Z</dcterms:modified>
</cp:coreProperties>
</file>