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84C6-778F-4786-A4FC-FAF95FBEB5F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114-E9D4-4974-9715-97098A4E4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84C6-778F-4786-A4FC-FAF95FBEB5F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114-E9D4-4974-9715-97098A4E4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0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84C6-778F-4786-A4FC-FAF95FBEB5F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114-E9D4-4974-9715-97098A4E4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4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84C6-778F-4786-A4FC-FAF95FBEB5F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114-E9D4-4974-9715-97098A4E4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6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84C6-778F-4786-A4FC-FAF95FBEB5F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114-E9D4-4974-9715-97098A4E4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2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84C6-778F-4786-A4FC-FAF95FBEB5F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114-E9D4-4974-9715-97098A4E4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84C6-778F-4786-A4FC-FAF95FBEB5F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114-E9D4-4974-9715-97098A4E4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2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84C6-778F-4786-A4FC-FAF95FBEB5F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114-E9D4-4974-9715-97098A4E4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84C6-778F-4786-A4FC-FAF95FBEB5F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114-E9D4-4974-9715-97098A4E4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7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84C6-778F-4786-A4FC-FAF95FBEB5F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114-E9D4-4974-9715-97098A4E4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7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84C6-778F-4786-A4FC-FAF95FBEB5F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114-E9D4-4974-9715-97098A4E4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5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984C6-778F-4786-A4FC-FAF95FBEB5F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61114-E9D4-4974-9715-97098A4E4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2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Cosa </a:t>
            </a:r>
            <a:r>
              <a:rPr lang="en-US" dirty="0" err="1"/>
              <a:t>contengono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file di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cartella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80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“</a:t>
            </a:r>
            <a:r>
              <a:rPr lang="en-US" sz="2400" dirty="0" err="1"/>
              <a:t>IpdI_TempXX</a:t>
            </a:r>
            <a:r>
              <a:rPr lang="en-US" sz="2400" dirty="0"/>
              <a:t>….”: </a:t>
            </a:r>
            <a:r>
              <a:rPr lang="en-US" sz="2400" dirty="0" err="1"/>
              <a:t>corrente</a:t>
            </a:r>
            <a:r>
              <a:rPr lang="en-US" sz="2400" dirty="0"/>
              <a:t> </a:t>
            </a:r>
            <a:r>
              <a:rPr lang="en-US" sz="2400" dirty="0" err="1"/>
              <a:t>misurata</a:t>
            </a:r>
            <a:r>
              <a:rPr lang="en-US" sz="2400" dirty="0"/>
              <a:t> </a:t>
            </a:r>
            <a:r>
              <a:rPr lang="en-US" sz="2400" dirty="0" err="1"/>
              <a:t>sul</a:t>
            </a:r>
            <a:r>
              <a:rPr lang="en-US" sz="2400" dirty="0"/>
              <a:t> </a:t>
            </a:r>
            <a:r>
              <a:rPr lang="en-US" sz="2400" dirty="0" err="1"/>
              <a:t>fotodiodo</a:t>
            </a:r>
            <a:r>
              <a:rPr lang="en-US" sz="2400" dirty="0"/>
              <a:t> di monitor </a:t>
            </a:r>
            <a:r>
              <a:rPr lang="en-US" sz="2400" dirty="0" err="1"/>
              <a:t>alla</a:t>
            </a:r>
            <a:r>
              <a:rPr lang="en-US" sz="2400" dirty="0"/>
              <a:t> </a:t>
            </a:r>
            <a:r>
              <a:rPr lang="en-US" sz="2400" dirty="0" err="1"/>
              <a:t>temperatura</a:t>
            </a:r>
            <a:r>
              <a:rPr lang="en-US" sz="2400" dirty="0"/>
              <a:t> </a:t>
            </a:r>
            <a:r>
              <a:rPr lang="en-US" sz="2400" dirty="0" err="1"/>
              <a:t>TempXX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	prima Colonna: </a:t>
            </a:r>
            <a:r>
              <a:rPr lang="en-US" sz="2400" dirty="0" err="1"/>
              <a:t>corrente</a:t>
            </a:r>
            <a:r>
              <a:rPr lang="en-US" sz="2400" dirty="0"/>
              <a:t> in mA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seconda</a:t>
            </a:r>
            <a:r>
              <a:rPr lang="en-US" sz="2400" dirty="0"/>
              <a:t> Colonna: </a:t>
            </a:r>
            <a:r>
              <a:rPr lang="en-US" sz="2400" dirty="0" err="1"/>
              <a:t>corrente</a:t>
            </a:r>
            <a:r>
              <a:rPr lang="en-US" sz="2400" dirty="0"/>
              <a:t> </a:t>
            </a:r>
            <a:r>
              <a:rPr lang="en-US" sz="2400" dirty="0" err="1"/>
              <a:t>sul</a:t>
            </a:r>
            <a:r>
              <a:rPr lang="en-US" sz="2400" dirty="0"/>
              <a:t> </a:t>
            </a:r>
            <a:r>
              <a:rPr lang="en-US" sz="2400" dirty="0" err="1"/>
              <a:t>photodiodo</a:t>
            </a:r>
            <a:r>
              <a:rPr lang="en-US" sz="2400" dirty="0"/>
              <a:t> in </a:t>
            </a:r>
            <a:r>
              <a:rPr lang="en-US" sz="2400" dirty="0" err="1"/>
              <a:t>uA</a:t>
            </a:r>
            <a:endParaRPr lang="en-US" sz="2400" dirty="0"/>
          </a:p>
          <a:p>
            <a:r>
              <a:rPr lang="en-US" sz="2400" dirty="0"/>
              <a:t>“</a:t>
            </a:r>
            <a:r>
              <a:rPr lang="en-US" sz="2400" dirty="0" err="1"/>
              <a:t>PI_TempXX</a:t>
            </a:r>
            <a:r>
              <a:rPr lang="en-US" sz="2400" dirty="0"/>
              <a:t>…”: Potenza in </a:t>
            </a:r>
            <a:r>
              <a:rPr lang="en-US" sz="2400" dirty="0" err="1"/>
              <a:t>uscita</a:t>
            </a:r>
            <a:r>
              <a:rPr lang="en-US" sz="2400" dirty="0"/>
              <a:t> dal modulo </a:t>
            </a:r>
            <a:r>
              <a:rPr lang="en-US" sz="2400" dirty="0" err="1"/>
              <a:t>misurata</a:t>
            </a:r>
            <a:r>
              <a:rPr lang="en-US" sz="2400" dirty="0"/>
              <a:t> con </a:t>
            </a:r>
            <a:r>
              <a:rPr lang="en-US" sz="2400" dirty="0" err="1"/>
              <a:t>il</a:t>
            </a:r>
            <a:r>
              <a:rPr lang="en-US" sz="2400" dirty="0"/>
              <a:t> </a:t>
            </a:r>
            <a:r>
              <a:rPr lang="en-US" sz="2400" dirty="0" err="1"/>
              <a:t>LightWave</a:t>
            </a:r>
            <a:r>
              <a:rPr lang="en-US" sz="2400" dirty="0"/>
              <a:t> Multimeter, </a:t>
            </a:r>
            <a:r>
              <a:rPr lang="en-US" sz="2400" dirty="0" err="1"/>
              <a:t>misurata</a:t>
            </a:r>
            <a:r>
              <a:rPr lang="en-US" sz="2400" dirty="0"/>
              <a:t> </a:t>
            </a:r>
            <a:r>
              <a:rPr lang="en-US" sz="2400" dirty="0" err="1"/>
              <a:t>alla</a:t>
            </a:r>
            <a:r>
              <a:rPr lang="en-US" sz="2400" dirty="0"/>
              <a:t> </a:t>
            </a:r>
            <a:r>
              <a:rPr lang="en-US" sz="2400" dirty="0" err="1"/>
              <a:t>Temparatura</a:t>
            </a:r>
            <a:r>
              <a:rPr lang="en-US" sz="2400" dirty="0"/>
              <a:t> XX</a:t>
            </a:r>
          </a:p>
          <a:p>
            <a:pPr marL="0" indent="0">
              <a:buNone/>
            </a:pPr>
            <a:r>
              <a:rPr lang="en-US" sz="2400" dirty="0"/>
              <a:t>	prima Colonna: </a:t>
            </a:r>
            <a:r>
              <a:rPr lang="en-US" sz="2400" dirty="0" err="1"/>
              <a:t>corrente</a:t>
            </a:r>
            <a:r>
              <a:rPr lang="en-US" sz="2400" dirty="0"/>
              <a:t> in mA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seconda</a:t>
            </a:r>
            <a:r>
              <a:rPr lang="en-US" sz="2400" dirty="0"/>
              <a:t> Colonna : Potenza in W. </a:t>
            </a:r>
            <a:r>
              <a:rPr lang="en-US" sz="2400" dirty="0" err="1"/>
              <a:t>Moltiplicarla</a:t>
            </a:r>
            <a:r>
              <a:rPr lang="en-US" sz="2400" dirty="0"/>
              <a:t> </a:t>
            </a:r>
            <a:r>
              <a:rPr lang="en-US" sz="2400" dirty="0" err="1"/>
              <a:t>ancora</a:t>
            </a:r>
            <a:r>
              <a:rPr lang="en-US" sz="2400" dirty="0"/>
              <a:t> per 10 per </a:t>
            </a:r>
            <a:r>
              <a:rPr lang="en-US" sz="2400" dirty="0" err="1"/>
              <a:t>tener</a:t>
            </a:r>
            <a:r>
              <a:rPr lang="en-US" sz="2400" dirty="0"/>
              <a:t> </a:t>
            </a:r>
            <a:r>
              <a:rPr lang="en-US" sz="2400" dirty="0" err="1"/>
              <a:t>conto</a:t>
            </a:r>
            <a:r>
              <a:rPr lang="en-US" sz="2400" dirty="0"/>
              <a:t> 			       </a:t>
            </a:r>
            <a:r>
              <a:rPr lang="en-US" sz="2400" dirty="0" err="1"/>
              <a:t>delle</a:t>
            </a:r>
            <a:r>
              <a:rPr lang="en-US" sz="2400" dirty="0"/>
              <a:t> </a:t>
            </a:r>
            <a:r>
              <a:rPr lang="en-US" sz="2400" dirty="0" err="1"/>
              <a:t>perdite</a:t>
            </a:r>
            <a:r>
              <a:rPr lang="en-US" sz="2400" dirty="0"/>
              <a:t> </a:t>
            </a:r>
            <a:r>
              <a:rPr lang="en-US" sz="2400" dirty="0" err="1"/>
              <a:t>dei</a:t>
            </a:r>
            <a:r>
              <a:rPr lang="en-US" sz="2400" dirty="0"/>
              <a:t> </a:t>
            </a:r>
            <a:r>
              <a:rPr lang="en-US" sz="2400" dirty="0" err="1"/>
              <a:t>connettori</a:t>
            </a:r>
            <a:r>
              <a:rPr lang="en-US" sz="2400" dirty="0"/>
              <a:t>.</a:t>
            </a:r>
          </a:p>
          <a:p>
            <a:r>
              <a:rPr lang="en-US" sz="2400" dirty="0"/>
              <a:t>“”</a:t>
            </a:r>
            <a:r>
              <a:rPr lang="en-US" sz="2400" dirty="0" err="1"/>
              <a:t>VI_TempXX</a:t>
            </a:r>
            <a:r>
              <a:rPr lang="en-US" sz="2400" dirty="0"/>
              <a:t>…”: </a:t>
            </a:r>
            <a:r>
              <a:rPr lang="en-US" sz="2400" dirty="0" err="1"/>
              <a:t>tensione</a:t>
            </a:r>
            <a:r>
              <a:rPr lang="en-US" sz="2400" dirty="0"/>
              <a:t> </a:t>
            </a:r>
            <a:r>
              <a:rPr lang="en-US" sz="2400" dirty="0" err="1"/>
              <a:t>sul</a:t>
            </a:r>
            <a:r>
              <a:rPr lang="en-US" sz="2400" dirty="0"/>
              <a:t> </a:t>
            </a:r>
            <a:r>
              <a:rPr lang="en-US" sz="2400" dirty="0" err="1"/>
              <a:t>diodo</a:t>
            </a:r>
            <a:r>
              <a:rPr lang="en-US" sz="2400" dirty="0"/>
              <a:t> laser </a:t>
            </a:r>
            <a:r>
              <a:rPr lang="en-US" sz="2400" dirty="0" err="1"/>
              <a:t>misurata</a:t>
            </a:r>
            <a:r>
              <a:rPr lang="en-US" sz="2400" dirty="0"/>
              <a:t> con </a:t>
            </a:r>
            <a:r>
              <a:rPr lang="en-US" sz="2400" dirty="0" err="1"/>
              <a:t>il</a:t>
            </a:r>
            <a:r>
              <a:rPr lang="en-US" sz="2400" dirty="0"/>
              <a:t> </a:t>
            </a:r>
            <a:r>
              <a:rPr lang="en-US" sz="2400" dirty="0" err="1"/>
              <a:t>controllore</a:t>
            </a:r>
            <a:r>
              <a:rPr lang="en-US" sz="2400" dirty="0"/>
              <a:t> </a:t>
            </a:r>
            <a:r>
              <a:rPr lang="en-US" sz="2400" dirty="0" err="1"/>
              <a:t>corrente</a:t>
            </a:r>
            <a:r>
              <a:rPr lang="en-US" sz="2400" dirty="0"/>
              <a:t> </a:t>
            </a:r>
            <a:r>
              <a:rPr lang="en-US" sz="2400" dirty="0" err="1"/>
              <a:t>temperatura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 prima Colonna: </a:t>
            </a:r>
            <a:r>
              <a:rPr lang="en-US" sz="2400" dirty="0" err="1"/>
              <a:t>corrente</a:t>
            </a:r>
            <a:r>
              <a:rPr lang="en-US" sz="2400" dirty="0"/>
              <a:t> in mA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err="1"/>
              <a:t>seconda</a:t>
            </a:r>
            <a:r>
              <a:rPr lang="en-US" sz="2400" dirty="0"/>
              <a:t> Colonna: </a:t>
            </a:r>
            <a:r>
              <a:rPr lang="en-US" sz="2400" dirty="0" err="1"/>
              <a:t>tensione</a:t>
            </a:r>
            <a:r>
              <a:rPr lang="en-US" sz="2400" dirty="0"/>
              <a:t> in V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145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Cosa contengono i file di questa cartella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Cosa contengono I file di questa cartella</dc:title>
  <dc:creator>GIOANNINI  MARIANGELA</dc:creator>
  <cp:lastModifiedBy>GIOANNINI  MARIANGELA</cp:lastModifiedBy>
  <cp:revision>2</cp:revision>
  <dcterms:created xsi:type="dcterms:W3CDTF">2016-12-06T14:32:00Z</dcterms:created>
  <dcterms:modified xsi:type="dcterms:W3CDTF">2016-12-06T14:38:40Z</dcterms:modified>
</cp:coreProperties>
</file>