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5.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6.xml" ContentType="application/vnd.openxmlformats-officedocument.presentationml.slide+xml"/>
  <Override PartName="/ppt/slides/slide8.xml" ContentType="application/vnd.openxmlformats-officedocument.presentationml.slide+xml"/>
  <Override PartName="/ppt/slides/slide6.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notesSlides/notesSlide13.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4.xml" ContentType="application/vnd.openxmlformats-officedocument.presentationml.notesSlide+xml"/>
  <Override PartName="/ppt/notesSlides/notesSlide10.xml" ContentType="application/vnd.openxmlformats-officedocument.presentationml.notesSlid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notesSlides/notesSlide1.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Masters/notesMaster1.xml" ContentType="application/vnd.openxmlformats-officedocument.presentationml.notes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8" r:id="rId1"/>
  </p:sldMasterIdLst>
  <p:notesMasterIdLst>
    <p:notesMasterId r:id="rId18"/>
  </p:notesMasterIdLst>
  <p:handoutMasterIdLst>
    <p:handoutMasterId r:id="rId19"/>
  </p:handoutMasterIdLst>
  <p:sldIdLst>
    <p:sldId id="256" r:id="rId2"/>
    <p:sldId id="310" r:id="rId3"/>
    <p:sldId id="311" r:id="rId4"/>
    <p:sldId id="312" r:id="rId5"/>
    <p:sldId id="313" r:id="rId6"/>
    <p:sldId id="314" r:id="rId7"/>
    <p:sldId id="315" r:id="rId8"/>
    <p:sldId id="316" r:id="rId9"/>
    <p:sldId id="317" r:id="rId10"/>
    <p:sldId id="318" r:id="rId11"/>
    <p:sldId id="319" r:id="rId12"/>
    <p:sldId id="320" r:id="rId13"/>
    <p:sldId id="321" r:id="rId14"/>
    <p:sldId id="322" r:id="rId15"/>
    <p:sldId id="261" r:id="rId16"/>
    <p:sldId id="323" r:id="rId17"/>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09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578" y="-9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customXml" Target="../customXml/item3.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8D24562-05E5-4E48-8256-6457F8041981}" type="datetimeFigureOut">
              <a:rPr lang="pt-BR" smtClean="0"/>
              <a:pPr/>
              <a:t>03/04/2017</a:t>
            </a:fld>
            <a:endParaRPr lang="pt-BR"/>
          </a:p>
        </p:txBody>
      </p:sp>
      <p:sp>
        <p:nvSpPr>
          <p:cNvPr id="4" name="Espaço Reservado para Rodapé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1AAA44B-8732-45BE-8EF3-6E1CF0EB2357}" type="slidenum">
              <a:rPr lang="pt-BR" smtClean="0"/>
              <a:pPr/>
              <a:t>‹nº›</a:t>
            </a:fld>
            <a:endParaRPr lang="pt-BR"/>
          </a:p>
        </p:txBody>
      </p:sp>
    </p:spTree>
    <p:extLst>
      <p:ext uri="{BB962C8B-B14F-4D97-AF65-F5344CB8AC3E}">
        <p14:creationId xmlns:p14="http://schemas.microsoft.com/office/powerpoint/2010/main" val="411700792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86D8BA-BD31-4139-9CD3-5DF9671635A7}" type="datetimeFigureOut">
              <a:rPr lang="pt-BR" smtClean="0"/>
              <a:pPr/>
              <a:t>03/04/2017</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3161AF-9614-41D3-9AD7-B3829C3CF84D}" type="slidenum">
              <a:rPr lang="pt-BR" smtClean="0"/>
              <a:pPr/>
              <a:t>‹nº›</a:t>
            </a:fld>
            <a:endParaRPr lang="pt-BR"/>
          </a:p>
        </p:txBody>
      </p:sp>
    </p:spTree>
    <p:extLst>
      <p:ext uri="{BB962C8B-B14F-4D97-AF65-F5344CB8AC3E}">
        <p14:creationId xmlns:p14="http://schemas.microsoft.com/office/powerpoint/2010/main" val="191347683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7E3161AF-9614-41D3-9AD7-B3829C3CF84D}" type="slidenum">
              <a:rPr lang="pt-BR" smtClean="0"/>
              <a:pPr/>
              <a:t>1</a:t>
            </a:fld>
            <a:endParaRPr lang="pt-BR"/>
          </a:p>
        </p:txBody>
      </p:sp>
    </p:spTree>
    <p:extLst>
      <p:ext uri="{BB962C8B-B14F-4D97-AF65-F5344CB8AC3E}">
        <p14:creationId xmlns:p14="http://schemas.microsoft.com/office/powerpoint/2010/main" val="36159934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Espaço Reservado para Número de Slide 6"/>
          <p:cNvSpPr>
            <a:spLocks noGrp="1"/>
          </p:cNvSpPr>
          <p:nvPr>
            <p:ph type="sldNum" sz="quarter" idx="5"/>
          </p:nvPr>
        </p:nvSpPr>
        <p:spPr/>
        <p:txBody>
          <a:bodyPr/>
          <a:lstStyle/>
          <a:p>
            <a:fld id="{AF55E20D-CBEE-4A05-BBE2-068CB9444B2B}" type="slidenum">
              <a:rPr lang="pt-BR"/>
              <a:pPr/>
              <a:t>10</a:t>
            </a:fld>
            <a:endParaRPr lang="pt-BR"/>
          </a:p>
        </p:txBody>
      </p:sp>
      <p:sp>
        <p:nvSpPr>
          <p:cNvPr id="186370" name="Rectangle 2"/>
          <p:cNvSpPr txBox="1">
            <a:spLocks noGrp="1" noRot="1" noChangeAspect="1" noChangeArrowheads="1" noTextEdit="1"/>
          </p:cNvSpPr>
          <p:nvPr>
            <p:ph type="sldImg"/>
          </p:nvPr>
        </p:nvSpPr>
        <p:spPr bwMode="auto">
          <a:xfrm>
            <a:off x="1316038" y="877888"/>
            <a:ext cx="4221162" cy="3165475"/>
          </a:xfrm>
          <a:noFill/>
          <a:ln>
            <a:solidFill>
              <a:srgbClr val="000000"/>
            </a:solidFill>
            <a:miter lim="800000"/>
            <a:headEnd/>
            <a:tailEnd/>
          </a:ln>
        </p:spPr>
      </p:sp>
      <p:sp>
        <p:nvSpPr>
          <p:cNvPr id="186371" name="Rectangle 3"/>
          <p:cNvSpPr txBox="1">
            <a:spLocks noGrp="1" noChangeArrowheads="1"/>
          </p:cNvSpPr>
          <p:nvPr>
            <p:ph type="body" idx="1"/>
          </p:nvPr>
        </p:nvSpPr>
        <p:spPr bwMode="auto">
          <a:xfrm>
            <a:off x="1062038" y="4351338"/>
            <a:ext cx="4737100" cy="3513137"/>
          </a:xfrm>
          <a:noFill/>
        </p:spPr>
        <p:txBody>
          <a:bodyPr wrap="none" anchor="ctr"/>
          <a:lstStyle/>
          <a:p>
            <a:endParaRPr lang="pt-BR"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Espaço Reservado para Número de Slide 6"/>
          <p:cNvSpPr>
            <a:spLocks noGrp="1"/>
          </p:cNvSpPr>
          <p:nvPr>
            <p:ph type="sldNum" sz="quarter" idx="5"/>
          </p:nvPr>
        </p:nvSpPr>
        <p:spPr/>
        <p:txBody>
          <a:bodyPr/>
          <a:lstStyle/>
          <a:p>
            <a:fld id="{1AFD8EEE-560D-46E2-9D65-5E3A54AD5275}" type="slidenum">
              <a:rPr lang="pt-BR"/>
              <a:pPr/>
              <a:t>11</a:t>
            </a:fld>
            <a:endParaRPr lang="pt-BR"/>
          </a:p>
        </p:txBody>
      </p:sp>
      <p:sp>
        <p:nvSpPr>
          <p:cNvPr id="342018" name="Rectangle 2"/>
          <p:cNvSpPr txBox="1">
            <a:spLocks noGrp="1" noRot="1" noChangeAspect="1" noChangeArrowheads="1" noTextEdit="1"/>
          </p:cNvSpPr>
          <p:nvPr>
            <p:ph type="sldImg"/>
          </p:nvPr>
        </p:nvSpPr>
        <p:spPr bwMode="auto">
          <a:xfrm>
            <a:off x="1316038" y="877888"/>
            <a:ext cx="4221162" cy="3165475"/>
          </a:xfrm>
          <a:noFill/>
          <a:ln>
            <a:solidFill>
              <a:srgbClr val="000000"/>
            </a:solidFill>
            <a:miter lim="800000"/>
            <a:headEnd/>
            <a:tailEnd/>
          </a:ln>
        </p:spPr>
      </p:sp>
      <p:sp>
        <p:nvSpPr>
          <p:cNvPr id="342019" name="Rectangle 3"/>
          <p:cNvSpPr txBox="1">
            <a:spLocks noGrp="1" noChangeArrowheads="1"/>
          </p:cNvSpPr>
          <p:nvPr>
            <p:ph type="body" idx="1"/>
          </p:nvPr>
        </p:nvSpPr>
        <p:spPr bwMode="auto">
          <a:xfrm>
            <a:off x="1062038" y="4351338"/>
            <a:ext cx="4737100" cy="3513137"/>
          </a:xfrm>
          <a:noFill/>
        </p:spPr>
        <p:txBody>
          <a:bodyPr wrap="none" anchor="ctr"/>
          <a:lstStyle/>
          <a:p>
            <a:endParaRPr lang="pt-BR"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Espaço Reservado para Número de Slide 6"/>
          <p:cNvSpPr>
            <a:spLocks noGrp="1"/>
          </p:cNvSpPr>
          <p:nvPr>
            <p:ph type="sldNum" sz="quarter" idx="5"/>
          </p:nvPr>
        </p:nvSpPr>
        <p:spPr/>
        <p:txBody>
          <a:bodyPr/>
          <a:lstStyle/>
          <a:p>
            <a:fld id="{DEE59D6F-7418-4A45-8CFD-918CD7767780}" type="slidenum">
              <a:rPr lang="pt-BR"/>
              <a:pPr/>
              <a:t>12</a:t>
            </a:fld>
            <a:endParaRPr lang="pt-BR"/>
          </a:p>
        </p:txBody>
      </p:sp>
      <p:sp>
        <p:nvSpPr>
          <p:cNvPr id="188418" name="Rectangle 2"/>
          <p:cNvSpPr txBox="1">
            <a:spLocks noGrp="1" noRot="1" noChangeAspect="1" noChangeArrowheads="1" noTextEdit="1"/>
          </p:cNvSpPr>
          <p:nvPr>
            <p:ph type="sldImg"/>
          </p:nvPr>
        </p:nvSpPr>
        <p:spPr bwMode="auto">
          <a:xfrm>
            <a:off x="1316038" y="877888"/>
            <a:ext cx="4221162" cy="3165475"/>
          </a:xfrm>
          <a:noFill/>
          <a:ln>
            <a:solidFill>
              <a:srgbClr val="000000"/>
            </a:solidFill>
            <a:miter lim="800000"/>
            <a:headEnd/>
            <a:tailEnd/>
          </a:ln>
        </p:spPr>
      </p:sp>
      <p:sp>
        <p:nvSpPr>
          <p:cNvPr id="188419" name="Rectangle 3"/>
          <p:cNvSpPr txBox="1">
            <a:spLocks noGrp="1" noChangeArrowheads="1"/>
          </p:cNvSpPr>
          <p:nvPr>
            <p:ph type="body" idx="1"/>
          </p:nvPr>
        </p:nvSpPr>
        <p:spPr bwMode="auto">
          <a:xfrm>
            <a:off x="1062038" y="4351338"/>
            <a:ext cx="4737100" cy="3513137"/>
          </a:xfrm>
          <a:noFill/>
        </p:spPr>
        <p:txBody>
          <a:bodyPr wrap="none" anchor="ctr"/>
          <a:lstStyle/>
          <a:p>
            <a:endParaRPr lang="pt-BR"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Número de Slide 6"/>
          <p:cNvSpPr>
            <a:spLocks noGrp="1"/>
          </p:cNvSpPr>
          <p:nvPr>
            <p:ph type="sldNum" sz="quarter" idx="5"/>
          </p:nvPr>
        </p:nvSpPr>
        <p:spPr/>
        <p:txBody>
          <a:bodyPr/>
          <a:lstStyle/>
          <a:p>
            <a:fld id="{D6C9850A-E0FA-46FB-B9E2-51B337A6747F}" type="slidenum">
              <a:rPr lang="pt-BR"/>
              <a:pPr/>
              <a:t>13</a:t>
            </a:fld>
            <a:endParaRPr lang="pt-BR"/>
          </a:p>
        </p:txBody>
      </p:sp>
      <p:sp>
        <p:nvSpPr>
          <p:cNvPr id="70658"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562CA0A4-EF92-4D19-873E-12270A5A0B97}" type="slidenum">
              <a:rPr lang="pt-BR" sz="1200">
                <a:latin typeface="Calibri" pitchFamily="34" charset="0"/>
              </a:rPr>
              <a:pPr algn="r"/>
              <a:t>13</a:t>
            </a:fld>
            <a:endParaRPr lang="pt-BR" sz="1200">
              <a:latin typeface="Calibri" pitchFamily="34" charset="0"/>
            </a:endParaRPr>
          </a:p>
        </p:txBody>
      </p:sp>
      <p:sp>
        <p:nvSpPr>
          <p:cNvPr id="70659" name="Rectangle 2"/>
          <p:cNvSpPr>
            <a:spLocks noGrp="1" noRot="1" noChangeAspect="1" noChangeArrowheads="1" noTextEdit="1"/>
          </p:cNvSpPr>
          <p:nvPr>
            <p:ph type="sldImg"/>
          </p:nvPr>
        </p:nvSpPr>
        <p:spPr bwMode="auto">
          <a:xfrm>
            <a:off x="1144588" y="685800"/>
            <a:ext cx="4572000" cy="3429000"/>
          </a:xfrm>
          <a:noFill/>
          <a:ln>
            <a:solidFill>
              <a:srgbClr val="000000"/>
            </a:solidFill>
            <a:miter lim="800000"/>
            <a:headEnd/>
            <a:tailEnd/>
          </a:ln>
        </p:spPr>
      </p:sp>
      <p:sp>
        <p:nvSpPr>
          <p:cNvPr id="70660" name="Rectangle 3"/>
          <p:cNvSpPr>
            <a:spLocks noGrp="1" noChangeArrowheads="1"/>
          </p:cNvSpPr>
          <p:nvPr>
            <p:ph type="body" idx="1"/>
          </p:nvPr>
        </p:nvSpPr>
        <p:spPr bwMode="auto">
          <a:xfrm>
            <a:off x="914400" y="4343400"/>
            <a:ext cx="5029200" cy="4114800"/>
          </a:xfrm>
          <a:noFill/>
        </p:spPr>
        <p:txBody>
          <a:bodyPr/>
          <a:lstStyle/>
          <a:p>
            <a:pPr eaLnBrk="1" hangingPunct="1">
              <a:spcBef>
                <a:spcPct val="0"/>
              </a:spcBef>
            </a:pPr>
            <a:endParaRPr lang="pt-PT"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Número de Slide 6"/>
          <p:cNvSpPr>
            <a:spLocks noGrp="1"/>
          </p:cNvSpPr>
          <p:nvPr>
            <p:ph type="sldNum" sz="quarter" idx="5"/>
          </p:nvPr>
        </p:nvSpPr>
        <p:spPr/>
        <p:txBody>
          <a:bodyPr/>
          <a:lstStyle/>
          <a:p>
            <a:fld id="{35496C3A-E95F-4DB1-B2D2-C29E3A5F7277}" type="slidenum">
              <a:rPr lang="pt-BR"/>
              <a:pPr/>
              <a:t>14</a:t>
            </a:fld>
            <a:endParaRPr lang="pt-BR"/>
          </a:p>
        </p:txBody>
      </p:sp>
      <p:sp>
        <p:nvSpPr>
          <p:cNvPr id="7475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AFA3C408-775C-4337-BC5D-638327A5B605}" type="slidenum">
              <a:rPr lang="pt-BR" sz="1200">
                <a:latin typeface="Calibri" pitchFamily="34" charset="0"/>
              </a:rPr>
              <a:pPr algn="r"/>
              <a:t>14</a:t>
            </a:fld>
            <a:endParaRPr lang="pt-BR" sz="1200">
              <a:latin typeface="Calibri" pitchFamily="34" charset="0"/>
            </a:endParaRPr>
          </a:p>
        </p:txBody>
      </p:sp>
      <p:sp>
        <p:nvSpPr>
          <p:cNvPr id="74755" name="Rectangle 2"/>
          <p:cNvSpPr>
            <a:spLocks noGrp="1" noRot="1" noChangeAspect="1" noChangeArrowheads="1" noTextEdit="1"/>
          </p:cNvSpPr>
          <p:nvPr>
            <p:ph type="sldImg"/>
          </p:nvPr>
        </p:nvSpPr>
        <p:spPr bwMode="auto">
          <a:xfrm>
            <a:off x="1144588" y="685800"/>
            <a:ext cx="4572000" cy="3429000"/>
          </a:xfrm>
          <a:noFill/>
          <a:ln>
            <a:solidFill>
              <a:srgbClr val="000000"/>
            </a:solidFill>
            <a:miter lim="800000"/>
            <a:headEnd/>
            <a:tailEnd/>
          </a:ln>
        </p:spPr>
      </p:sp>
      <p:sp>
        <p:nvSpPr>
          <p:cNvPr id="74756" name="Rectangle 3"/>
          <p:cNvSpPr>
            <a:spLocks noGrp="1" noChangeArrowheads="1"/>
          </p:cNvSpPr>
          <p:nvPr>
            <p:ph type="body" idx="1"/>
          </p:nvPr>
        </p:nvSpPr>
        <p:spPr bwMode="auto">
          <a:xfrm>
            <a:off x="914400" y="4343400"/>
            <a:ext cx="5029200" cy="4114800"/>
          </a:xfrm>
          <a:noFill/>
        </p:spPr>
        <p:txBody>
          <a:bodyPr/>
          <a:lstStyle/>
          <a:p>
            <a:pPr eaLnBrk="1" hangingPunct="1">
              <a:spcBef>
                <a:spcPct val="0"/>
              </a:spcBef>
            </a:pPr>
            <a:r>
              <a:rPr lang="pt-BR" smtClean="0"/>
              <a:t>Não lidamos com as coisas isoladamente. </a:t>
            </a:r>
          </a:p>
          <a:p>
            <a:pPr eaLnBrk="1" hangingPunct="1">
              <a:spcBef>
                <a:spcPct val="0"/>
              </a:spcBef>
            </a:pPr>
            <a:endParaRPr lang="pt-BR" smtClean="0"/>
          </a:p>
          <a:p>
            <a:pPr eaLnBrk="1" hangingPunct="1">
              <a:spcBef>
                <a:spcPct val="0"/>
              </a:spcBef>
            </a:pPr>
            <a:r>
              <a:rPr lang="pt-BR" smtClean="0"/>
              <a:t>Quando informação sensorial é colocada junto, uma imagem consistente do mundo deve ser produzida.</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Espaço Reservado para Número de Slide 6"/>
          <p:cNvSpPr>
            <a:spLocks noGrp="1"/>
          </p:cNvSpPr>
          <p:nvPr>
            <p:ph type="sldNum" sz="quarter" idx="5"/>
          </p:nvPr>
        </p:nvSpPr>
        <p:spPr/>
        <p:txBody>
          <a:bodyPr/>
          <a:lstStyle/>
          <a:p>
            <a:fld id="{65A6C32D-D5DB-41AD-AFFE-3ECCC48D4C1C}" type="slidenum">
              <a:rPr lang="pt-BR"/>
              <a:pPr/>
              <a:t>2</a:t>
            </a:fld>
            <a:endParaRPr lang="pt-BR"/>
          </a:p>
        </p:txBody>
      </p:sp>
      <p:sp>
        <p:nvSpPr>
          <p:cNvPr id="165890" name="Rectangle 2"/>
          <p:cNvSpPr txBox="1">
            <a:spLocks noGrp="1" noRot="1" noChangeAspect="1" noChangeArrowheads="1" noTextEdit="1"/>
          </p:cNvSpPr>
          <p:nvPr>
            <p:ph type="sldImg"/>
          </p:nvPr>
        </p:nvSpPr>
        <p:spPr bwMode="auto">
          <a:xfrm>
            <a:off x="1316038" y="877888"/>
            <a:ext cx="4221162" cy="3165475"/>
          </a:xfrm>
          <a:noFill/>
          <a:ln>
            <a:solidFill>
              <a:srgbClr val="000000"/>
            </a:solidFill>
            <a:miter lim="800000"/>
            <a:headEnd/>
            <a:tailEnd/>
          </a:ln>
        </p:spPr>
      </p:sp>
      <p:sp>
        <p:nvSpPr>
          <p:cNvPr id="165891" name="Rectangle 3"/>
          <p:cNvSpPr txBox="1">
            <a:spLocks noGrp="1" noChangeArrowheads="1"/>
          </p:cNvSpPr>
          <p:nvPr>
            <p:ph type="body" idx="1"/>
          </p:nvPr>
        </p:nvSpPr>
        <p:spPr bwMode="auto">
          <a:xfrm>
            <a:off x="1062038" y="4351338"/>
            <a:ext cx="4737100" cy="3513137"/>
          </a:xfrm>
          <a:noFill/>
        </p:spPr>
        <p:txBody>
          <a:bodyPr wrap="none" anchor="ctr"/>
          <a:lstStyle/>
          <a:p>
            <a:endParaRPr lang="pt-BR"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Espaço Reservado para Número de Slide 6"/>
          <p:cNvSpPr>
            <a:spLocks noGrp="1"/>
          </p:cNvSpPr>
          <p:nvPr>
            <p:ph type="sldNum" sz="quarter" idx="5"/>
          </p:nvPr>
        </p:nvSpPr>
        <p:spPr/>
        <p:txBody>
          <a:bodyPr/>
          <a:lstStyle/>
          <a:p>
            <a:fld id="{413587E8-0C14-4BFC-85A5-F5E160FEB151}" type="slidenum">
              <a:rPr lang="pt-BR"/>
              <a:pPr/>
              <a:t>3</a:t>
            </a:fld>
            <a:endParaRPr lang="pt-BR"/>
          </a:p>
        </p:txBody>
      </p:sp>
      <p:sp>
        <p:nvSpPr>
          <p:cNvPr id="167938" name="Rectangle 2"/>
          <p:cNvSpPr txBox="1">
            <a:spLocks noGrp="1" noRot="1" noChangeAspect="1" noChangeArrowheads="1" noTextEdit="1"/>
          </p:cNvSpPr>
          <p:nvPr>
            <p:ph type="sldImg"/>
          </p:nvPr>
        </p:nvSpPr>
        <p:spPr bwMode="auto">
          <a:xfrm>
            <a:off x="1316038" y="877888"/>
            <a:ext cx="4221162" cy="3165475"/>
          </a:xfrm>
          <a:noFill/>
          <a:ln>
            <a:solidFill>
              <a:srgbClr val="000000"/>
            </a:solidFill>
            <a:miter lim="800000"/>
            <a:headEnd/>
            <a:tailEnd/>
          </a:ln>
        </p:spPr>
      </p:sp>
      <p:sp>
        <p:nvSpPr>
          <p:cNvPr id="167939" name="Rectangle 3"/>
          <p:cNvSpPr txBox="1">
            <a:spLocks noGrp="1" noChangeArrowheads="1"/>
          </p:cNvSpPr>
          <p:nvPr>
            <p:ph type="body" idx="1"/>
          </p:nvPr>
        </p:nvSpPr>
        <p:spPr bwMode="auto">
          <a:xfrm>
            <a:off x="1062038" y="4351338"/>
            <a:ext cx="4737100" cy="3513137"/>
          </a:xfrm>
          <a:noFill/>
        </p:spPr>
        <p:txBody>
          <a:bodyPr wrap="none" anchor="ctr"/>
          <a:lstStyle/>
          <a:p>
            <a:endParaRPr lang="pt-BR"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Espaço Reservado para Número de Slide 6"/>
          <p:cNvSpPr>
            <a:spLocks noGrp="1"/>
          </p:cNvSpPr>
          <p:nvPr>
            <p:ph type="sldNum" sz="quarter" idx="5"/>
          </p:nvPr>
        </p:nvSpPr>
        <p:spPr/>
        <p:txBody>
          <a:bodyPr/>
          <a:lstStyle/>
          <a:p>
            <a:fld id="{9DCFDABC-8F93-4213-B587-E11019C5E17F}" type="slidenum">
              <a:rPr lang="pt-BR"/>
              <a:pPr/>
              <a:t>4</a:t>
            </a:fld>
            <a:endParaRPr lang="pt-BR"/>
          </a:p>
        </p:txBody>
      </p:sp>
      <p:sp>
        <p:nvSpPr>
          <p:cNvPr id="169986" name="Rectangle 2"/>
          <p:cNvSpPr txBox="1">
            <a:spLocks noGrp="1" noRot="1" noChangeAspect="1" noChangeArrowheads="1" noTextEdit="1"/>
          </p:cNvSpPr>
          <p:nvPr>
            <p:ph type="sldImg"/>
          </p:nvPr>
        </p:nvSpPr>
        <p:spPr bwMode="auto">
          <a:xfrm>
            <a:off x="1316038" y="877888"/>
            <a:ext cx="4221162" cy="3165475"/>
          </a:xfrm>
          <a:noFill/>
          <a:ln>
            <a:solidFill>
              <a:srgbClr val="000000"/>
            </a:solidFill>
            <a:miter lim="800000"/>
            <a:headEnd/>
            <a:tailEnd/>
          </a:ln>
        </p:spPr>
      </p:sp>
      <p:sp>
        <p:nvSpPr>
          <p:cNvPr id="169987" name="Rectangle 3"/>
          <p:cNvSpPr txBox="1">
            <a:spLocks noGrp="1" noChangeArrowheads="1"/>
          </p:cNvSpPr>
          <p:nvPr>
            <p:ph type="body" idx="1"/>
          </p:nvPr>
        </p:nvSpPr>
        <p:spPr bwMode="auto">
          <a:xfrm>
            <a:off x="1062038" y="4351338"/>
            <a:ext cx="4737100" cy="3513137"/>
          </a:xfrm>
          <a:noFill/>
        </p:spPr>
        <p:txBody>
          <a:bodyPr wrap="none" anchor="ctr"/>
          <a:lstStyle/>
          <a:p>
            <a:endParaRPr lang="pt-BR"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Espaço Reservado para Número de Slide 6"/>
          <p:cNvSpPr>
            <a:spLocks noGrp="1"/>
          </p:cNvSpPr>
          <p:nvPr>
            <p:ph type="sldNum" sz="quarter" idx="5"/>
          </p:nvPr>
        </p:nvSpPr>
        <p:spPr/>
        <p:txBody>
          <a:bodyPr/>
          <a:lstStyle/>
          <a:p>
            <a:fld id="{53CDA081-620C-42A7-A8C8-F3B6BDAE04A9}" type="slidenum">
              <a:rPr lang="pt-BR"/>
              <a:pPr/>
              <a:t>5</a:t>
            </a:fld>
            <a:endParaRPr lang="pt-BR"/>
          </a:p>
        </p:txBody>
      </p:sp>
      <p:sp>
        <p:nvSpPr>
          <p:cNvPr id="172034" name="Rectangle 2"/>
          <p:cNvSpPr txBox="1">
            <a:spLocks noGrp="1" noRot="1" noChangeAspect="1" noChangeArrowheads="1" noTextEdit="1"/>
          </p:cNvSpPr>
          <p:nvPr>
            <p:ph type="sldImg"/>
          </p:nvPr>
        </p:nvSpPr>
        <p:spPr bwMode="auto">
          <a:xfrm>
            <a:off x="1316038" y="877888"/>
            <a:ext cx="4221162" cy="3165475"/>
          </a:xfrm>
          <a:noFill/>
          <a:ln>
            <a:solidFill>
              <a:srgbClr val="000000"/>
            </a:solidFill>
            <a:miter lim="800000"/>
            <a:headEnd/>
            <a:tailEnd/>
          </a:ln>
        </p:spPr>
      </p:sp>
      <p:sp>
        <p:nvSpPr>
          <p:cNvPr id="172035" name="Rectangle 3"/>
          <p:cNvSpPr txBox="1">
            <a:spLocks noGrp="1" noChangeArrowheads="1"/>
          </p:cNvSpPr>
          <p:nvPr>
            <p:ph type="body" idx="1"/>
          </p:nvPr>
        </p:nvSpPr>
        <p:spPr bwMode="auto">
          <a:xfrm>
            <a:off x="1062038" y="4351338"/>
            <a:ext cx="4737100" cy="3513137"/>
          </a:xfrm>
          <a:noFill/>
        </p:spPr>
        <p:txBody>
          <a:bodyPr wrap="none" anchor="ctr"/>
          <a:lstStyle/>
          <a:p>
            <a:endParaRPr lang="pt-BR"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Espaço Reservado para Número de Slide 6"/>
          <p:cNvSpPr>
            <a:spLocks noGrp="1"/>
          </p:cNvSpPr>
          <p:nvPr>
            <p:ph type="sldNum" sz="quarter" idx="5"/>
          </p:nvPr>
        </p:nvSpPr>
        <p:spPr/>
        <p:txBody>
          <a:bodyPr/>
          <a:lstStyle/>
          <a:p>
            <a:fld id="{E55010D6-E63E-4473-A0A3-6717B54F02B7}" type="slidenum">
              <a:rPr lang="pt-BR"/>
              <a:pPr/>
              <a:t>6</a:t>
            </a:fld>
            <a:endParaRPr lang="pt-BR"/>
          </a:p>
        </p:txBody>
      </p:sp>
      <p:sp>
        <p:nvSpPr>
          <p:cNvPr id="174082" name="Rectangle 2"/>
          <p:cNvSpPr txBox="1">
            <a:spLocks noGrp="1" noRot="1" noChangeAspect="1" noChangeArrowheads="1" noTextEdit="1"/>
          </p:cNvSpPr>
          <p:nvPr>
            <p:ph type="sldImg"/>
          </p:nvPr>
        </p:nvSpPr>
        <p:spPr bwMode="auto">
          <a:xfrm>
            <a:off x="1316038" y="877888"/>
            <a:ext cx="4221162" cy="3165475"/>
          </a:xfrm>
          <a:noFill/>
          <a:ln>
            <a:solidFill>
              <a:srgbClr val="000000"/>
            </a:solidFill>
            <a:miter lim="800000"/>
            <a:headEnd/>
            <a:tailEnd/>
          </a:ln>
        </p:spPr>
      </p:sp>
      <p:sp>
        <p:nvSpPr>
          <p:cNvPr id="174083" name="Rectangle 3"/>
          <p:cNvSpPr txBox="1">
            <a:spLocks noGrp="1" noChangeArrowheads="1"/>
          </p:cNvSpPr>
          <p:nvPr>
            <p:ph type="body" idx="1"/>
          </p:nvPr>
        </p:nvSpPr>
        <p:spPr bwMode="auto">
          <a:xfrm>
            <a:off x="1062038" y="4351338"/>
            <a:ext cx="4737100" cy="3513137"/>
          </a:xfrm>
          <a:noFill/>
        </p:spPr>
        <p:txBody>
          <a:bodyPr wrap="none" anchor="ctr"/>
          <a:lstStyle/>
          <a:p>
            <a:endParaRPr lang="pt-BR"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Espaço Reservado para Número de Slide 6"/>
          <p:cNvSpPr>
            <a:spLocks noGrp="1"/>
          </p:cNvSpPr>
          <p:nvPr>
            <p:ph type="sldNum" sz="quarter" idx="5"/>
          </p:nvPr>
        </p:nvSpPr>
        <p:spPr/>
        <p:txBody>
          <a:bodyPr/>
          <a:lstStyle/>
          <a:p>
            <a:fld id="{FA838EE0-D2E6-4878-B677-A76DD6856F37}" type="slidenum">
              <a:rPr lang="pt-BR"/>
              <a:pPr/>
              <a:t>7</a:t>
            </a:fld>
            <a:endParaRPr lang="pt-BR"/>
          </a:p>
        </p:txBody>
      </p:sp>
      <p:sp>
        <p:nvSpPr>
          <p:cNvPr id="178178" name="Rectangle 2"/>
          <p:cNvSpPr txBox="1">
            <a:spLocks noGrp="1" noRot="1" noChangeAspect="1" noChangeArrowheads="1" noTextEdit="1"/>
          </p:cNvSpPr>
          <p:nvPr>
            <p:ph type="sldImg"/>
          </p:nvPr>
        </p:nvSpPr>
        <p:spPr bwMode="auto">
          <a:xfrm>
            <a:off x="1316038" y="877888"/>
            <a:ext cx="4221162" cy="3165475"/>
          </a:xfrm>
          <a:noFill/>
          <a:ln>
            <a:solidFill>
              <a:srgbClr val="000000"/>
            </a:solidFill>
            <a:miter lim="800000"/>
            <a:headEnd/>
            <a:tailEnd/>
          </a:ln>
        </p:spPr>
      </p:sp>
      <p:sp>
        <p:nvSpPr>
          <p:cNvPr id="178179" name="Rectangle 3"/>
          <p:cNvSpPr txBox="1">
            <a:spLocks noGrp="1" noChangeArrowheads="1"/>
          </p:cNvSpPr>
          <p:nvPr>
            <p:ph type="body" idx="1"/>
          </p:nvPr>
        </p:nvSpPr>
        <p:spPr bwMode="auto">
          <a:xfrm>
            <a:off x="1062038" y="4351338"/>
            <a:ext cx="4737100" cy="3513137"/>
          </a:xfrm>
          <a:noFill/>
        </p:spPr>
        <p:txBody>
          <a:bodyPr wrap="none" anchor="ctr"/>
          <a:lstStyle/>
          <a:p>
            <a:endParaRPr lang="pt-BR"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Espaço Reservado para Número de Slide 6"/>
          <p:cNvSpPr>
            <a:spLocks noGrp="1"/>
          </p:cNvSpPr>
          <p:nvPr>
            <p:ph type="sldNum" sz="quarter" idx="5"/>
          </p:nvPr>
        </p:nvSpPr>
        <p:spPr/>
        <p:txBody>
          <a:bodyPr/>
          <a:lstStyle/>
          <a:p>
            <a:fld id="{D432D070-EB00-4510-9EBD-9B41EFBA6DA5}" type="slidenum">
              <a:rPr lang="pt-BR"/>
              <a:pPr/>
              <a:t>8</a:t>
            </a:fld>
            <a:endParaRPr lang="pt-BR"/>
          </a:p>
        </p:txBody>
      </p:sp>
      <p:sp>
        <p:nvSpPr>
          <p:cNvPr id="180226" name="Rectangle 2"/>
          <p:cNvSpPr txBox="1">
            <a:spLocks noGrp="1" noRot="1" noChangeAspect="1" noChangeArrowheads="1" noTextEdit="1"/>
          </p:cNvSpPr>
          <p:nvPr>
            <p:ph type="sldImg"/>
          </p:nvPr>
        </p:nvSpPr>
        <p:spPr bwMode="auto">
          <a:xfrm>
            <a:off x="1316038" y="877888"/>
            <a:ext cx="4221162" cy="3165475"/>
          </a:xfrm>
          <a:noFill/>
          <a:ln>
            <a:solidFill>
              <a:srgbClr val="000000"/>
            </a:solidFill>
            <a:miter lim="800000"/>
            <a:headEnd/>
            <a:tailEnd/>
          </a:ln>
        </p:spPr>
      </p:sp>
      <p:sp>
        <p:nvSpPr>
          <p:cNvPr id="180227" name="Rectangle 3"/>
          <p:cNvSpPr txBox="1">
            <a:spLocks noGrp="1" noChangeArrowheads="1"/>
          </p:cNvSpPr>
          <p:nvPr>
            <p:ph type="body" idx="1"/>
          </p:nvPr>
        </p:nvSpPr>
        <p:spPr bwMode="auto">
          <a:xfrm>
            <a:off x="1062038" y="4351338"/>
            <a:ext cx="4737100" cy="3513137"/>
          </a:xfrm>
          <a:noFill/>
        </p:spPr>
        <p:txBody>
          <a:bodyPr wrap="none" anchor="ctr"/>
          <a:lstStyle/>
          <a:p>
            <a:endParaRPr lang="pt-BR"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Espaço Reservado para Número de Slide 6"/>
          <p:cNvSpPr>
            <a:spLocks noGrp="1"/>
          </p:cNvSpPr>
          <p:nvPr>
            <p:ph type="sldNum" sz="quarter" idx="5"/>
          </p:nvPr>
        </p:nvSpPr>
        <p:spPr/>
        <p:txBody>
          <a:bodyPr/>
          <a:lstStyle/>
          <a:p>
            <a:fld id="{CEC60E4B-C0E3-4700-9407-A529BA7B81A1}" type="slidenum">
              <a:rPr lang="pt-BR"/>
              <a:pPr/>
              <a:t>9</a:t>
            </a:fld>
            <a:endParaRPr lang="pt-BR"/>
          </a:p>
        </p:txBody>
      </p:sp>
      <p:sp>
        <p:nvSpPr>
          <p:cNvPr id="182274" name="Rectangle 2"/>
          <p:cNvSpPr txBox="1">
            <a:spLocks noGrp="1" noRot="1" noChangeAspect="1" noChangeArrowheads="1" noTextEdit="1"/>
          </p:cNvSpPr>
          <p:nvPr>
            <p:ph type="sldImg"/>
          </p:nvPr>
        </p:nvSpPr>
        <p:spPr bwMode="auto">
          <a:xfrm>
            <a:off x="1316038" y="877888"/>
            <a:ext cx="4221162" cy="3165475"/>
          </a:xfrm>
          <a:noFill/>
          <a:ln>
            <a:solidFill>
              <a:srgbClr val="000000"/>
            </a:solidFill>
            <a:miter lim="800000"/>
            <a:headEnd/>
            <a:tailEnd/>
          </a:ln>
        </p:spPr>
      </p:sp>
      <p:sp>
        <p:nvSpPr>
          <p:cNvPr id="182275" name="Rectangle 3"/>
          <p:cNvSpPr txBox="1">
            <a:spLocks noGrp="1" noChangeArrowheads="1"/>
          </p:cNvSpPr>
          <p:nvPr>
            <p:ph type="body" idx="1"/>
          </p:nvPr>
        </p:nvSpPr>
        <p:spPr bwMode="auto">
          <a:xfrm>
            <a:off x="1062038" y="4351338"/>
            <a:ext cx="4737100" cy="3513137"/>
          </a:xfrm>
          <a:noFill/>
        </p:spPr>
        <p:txBody>
          <a:bodyPr wrap="none" anchor="ctr"/>
          <a:lstStyle/>
          <a:p>
            <a:endParaRPr lang="pt-BR"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Slide de Título">
    <p:bg>
      <p:bgRef idx="1001">
        <a:schemeClr val="bg2"/>
      </p:bgRef>
    </p:bg>
    <p:spTree>
      <p:nvGrpSpPr>
        <p:cNvPr id="1" name=""/>
        <p:cNvGrpSpPr/>
        <p:nvPr/>
      </p:nvGrpSpPr>
      <p:grpSpPr>
        <a:xfrm>
          <a:off x="0" y="0"/>
          <a:ext cx="0" cy="0"/>
          <a:chOff x="0" y="0"/>
          <a:chExt cx="0" cy="0"/>
        </a:xfrm>
      </p:grpSpPr>
      <p:sp>
        <p:nvSpPr>
          <p:cNvPr id="7" name="Rectangle 6"/>
          <p:cNvSpPr/>
          <p:nvPr/>
        </p:nvSpPr>
        <p:spPr>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pt-BR"/>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pt-BR"/>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pt-BR"/>
          </a:p>
        </p:txBody>
      </p:sp>
      <p:sp>
        <p:nvSpPr>
          <p:cNvPr id="9" name="Subtitle 8"/>
          <p:cNvSpPr>
            <a:spLocks noGrp="1"/>
          </p:cNvSpPr>
          <p:nvPr>
            <p:ph type="subTitle" idx="1"/>
          </p:nvPr>
        </p:nvSpPr>
        <p:spPr>
          <a:xfrm>
            <a:off x="2362200" y="6050037"/>
            <a:ext cx="6515100" cy="685800"/>
          </a:xfrm>
        </p:spPr>
        <p:txBody>
          <a:bodyPr anchor="ctr"/>
          <a:lstStyle>
            <a:lvl1pPr marL="0" indent="0" algn="l" eaLnBrk="1" latinLnBrk="0" hangingPunct="1">
              <a:buNone/>
              <a:defRPr kumimoji="0" lang="pt-BR" sz="2800">
                <a:solidFill>
                  <a:srgbClr val="FFFFFF"/>
                </a:solidFill>
              </a:defRPr>
            </a:lvl1pPr>
            <a:lvl2pPr marL="457200" indent="0" algn="ctr" eaLnBrk="1" latinLnBrk="0" hangingPunct="1">
              <a:buNone/>
            </a:lvl2pPr>
            <a:lvl3pPr marL="914400" indent="0" algn="ctr" eaLnBrk="1" latinLnBrk="0" hangingPunct="1">
              <a:buNone/>
            </a:lvl3pPr>
            <a:lvl4pPr marL="1371600" indent="0" algn="ctr" eaLnBrk="1" latinLnBrk="0" hangingPunct="1">
              <a:buNone/>
            </a:lvl4pPr>
            <a:lvl5pPr marL="1828800" indent="0" algn="ctr" eaLnBrk="1" latinLnBrk="0" hangingPunct="1">
              <a:buNone/>
            </a:lvl5pPr>
            <a:lvl6pPr marL="2286000" indent="0" algn="ctr" eaLnBrk="1" latinLnBrk="0" hangingPunct="1">
              <a:buNone/>
            </a:lvl6pPr>
            <a:lvl7pPr marL="2743200" indent="0" algn="ctr" eaLnBrk="1" latinLnBrk="0" hangingPunct="1">
              <a:buNone/>
            </a:lvl7pPr>
            <a:lvl8pPr marL="3200400" indent="0" algn="ctr" eaLnBrk="1" latinLnBrk="0" hangingPunct="1">
              <a:buNone/>
            </a:lvl8pPr>
            <a:lvl9pPr marL="3657600" indent="0" algn="ctr" eaLnBrk="1" latinLnBrk="0" hangingPunct="1">
              <a:buNone/>
            </a:lvl9pPr>
            <a:extLst/>
          </a:lstStyle>
          <a:p>
            <a:pPr eaLnBrk="1" latinLnBrk="0" hangingPunct="1"/>
            <a:r>
              <a:rPr lang="pt-BR" smtClean="0"/>
              <a:t>Clique para editar o estilo do subtítulo mestre</a:t>
            </a:r>
            <a:endParaRPr/>
          </a:p>
        </p:txBody>
      </p:sp>
      <p:sp>
        <p:nvSpPr>
          <p:cNvPr id="28" name="Date Placeholder 27"/>
          <p:cNvSpPr>
            <a:spLocks noGrp="1"/>
          </p:cNvSpPr>
          <p:nvPr>
            <p:ph type="dt" sz="half" idx="10"/>
          </p:nvPr>
        </p:nvSpPr>
        <p:spPr>
          <a:xfrm>
            <a:off x="76200" y="6068699"/>
            <a:ext cx="2057400" cy="685800"/>
          </a:xfrm>
        </p:spPr>
        <p:txBody>
          <a:bodyPr>
            <a:noAutofit/>
          </a:bodyPr>
          <a:lstStyle>
            <a:lvl1pPr algn="ctr" eaLnBrk="1" latinLnBrk="0" hangingPunct="1">
              <a:defRPr kumimoji="0" lang="pt-BR" sz="2000">
                <a:solidFill>
                  <a:srgbClr val="FFFFFF"/>
                </a:solidFill>
              </a:defRPr>
            </a:lvl1pPr>
            <a:extLst/>
          </a:lstStyle>
          <a:p>
            <a:fld id="{32605BAE-E3F5-4765-A2B8-F5D578FE50AC}" type="datetime1">
              <a:rPr lang="pt-BR" smtClean="0"/>
              <a:pPr/>
              <a:t>03/04/2017</a:t>
            </a:fld>
            <a:endParaRPr lang="pt-BR"/>
          </a:p>
        </p:txBody>
      </p:sp>
      <p:sp>
        <p:nvSpPr>
          <p:cNvPr id="17" name="Footer Placeholder 16"/>
          <p:cNvSpPr>
            <a:spLocks noGrp="1"/>
          </p:cNvSpPr>
          <p:nvPr>
            <p:ph type="ftr" sz="quarter" idx="11"/>
          </p:nvPr>
        </p:nvSpPr>
        <p:spPr>
          <a:xfrm>
            <a:off x="2085393" y="236539"/>
            <a:ext cx="5867400" cy="365125"/>
          </a:xfrm>
        </p:spPr>
        <p:txBody>
          <a:bodyPr/>
          <a:lstStyle>
            <a:lvl1pPr algn="r" eaLnBrk="1" latinLnBrk="0" hangingPunct="1">
              <a:defRPr kumimoji="0" lang="pt-BR">
                <a:solidFill>
                  <a:schemeClr val="tx2"/>
                </a:solidFill>
              </a:defRPr>
            </a:lvl1pPr>
            <a:extLst/>
          </a:lstStyle>
          <a:p>
            <a:endParaRPr lang="pt-BR"/>
          </a:p>
        </p:txBody>
      </p:sp>
      <p:sp>
        <p:nvSpPr>
          <p:cNvPr id="29" name="Slide Number Placeholder 28"/>
          <p:cNvSpPr>
            <a:spLocks noGrp="1"/>
          </p:cNvSpPr>
          <p:nvPr>
            <p:ph type="sldNum" sz="quarter" idx="12"/>
          </p:nvPr>
        </p:nvSpPr>
        <p:spPr>
          <a:xfrm>
            <a:off x="8001000" y="228600"/>
            <a:ext cx="838200" cy="381000"/>
          </a:xfrm>
        </p:spPr>
        <p:txBody>
          <a:bodyPr/>
          <a:lstStyle>
            <a:lvl1pPr eaLnBrk="1" latinLnBrk="0" hangingPunct="1">
              <a:defRPr kumimoji="0" lang="pt-BR">
                <a:solidFill>
                  <a:schemeClr val="tx2"/>
                </a:solidFill>
              </a:defRPr>
            </a:lvl1pPr>
            <a:extLst/>
          </a:lstStyle>
          <a:p>
            <a:fld id="{AD127300-A68C-4A84-A73B-AB0C48F9C01F}" type="slidenum">
              <a:rPr lang="pt-BR" smtClean="0"/>
              <a:pPr/>
              <a:t>‹nº›</a:t>
            </a:fld>
            <a:endParaRPr lang="pt-BR"/>
          </a:p>
        </p:txBody>
      </p:sp>
      <p:sp>
        <p:nvSpPr>
          <p:cNvPr id="12" name="Rectangle 11"/>
          <p:cNvSpPr>
            <a:spLocks noGrp="1"/>
          </p:cNvSpPr>
          <p:nvPr>
            <p:ph type="title"/>
          </p:nvPr>
        </p:nvSpPr>
        <p:spPr>
          <a:xfrm>
            <a:off x="2362200" y="3124200"/>
            <a:ext cx="6477000" cy="2717800"/>
          </a:xfrm>
        </p:spPr>
        <p:txBody>
          <a:bodyPr rtlCol="0" anchor="b"/>
          <a:lstStyle>
            <a:lvl1pPr eaLnBrk="1" latinLnBrk="0" hangingPunct="1">
              <a:defRPr kumimoji="0" lang="pt-BR" cap="all" baseline="0"/>
            </a:lvl1pPr>
            <a:extLst/>
          </a:lstStyle>
          <a:p>
            <a:pPr eaLnBrk="1" latinLnBrk="0" hangingPunct="1"/>
            <a:r>
              <a:rPr lang="pt-BR" smtClean="0"/>
              <a:t>Clique para editar o título mestre</a:t>
            </a:r>
            <a:endParaRP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idx="1"/>
          </p:nvPr>
        </p:nvSpPr>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05AAD789-429A-4703-8964-7BACB920B341}" type="datetimeFigureOut">
              <a:rPr lang="pt-BR" smtClean="0"/>
              <a:pPr/>
              <a:t>03/04/2017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3A475A7D-6516-41C6-9A37-D47952310B28}" type="slidenum">
              <a:rPr lang="pt-BR" smtClean="0"/>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ayout Personalizado">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pPr eaLnBrk="1" latinLnBrk="0" hangingPunct="1"/>
            <a:r>
              <a:rPr lang="pt-BR" smtClean="0"/>
              <a:t>Clique para editar o título mestre</a:t>
            </a:r>
            <a:endParaRPr/>
          </a:p>
        </p:txBody>
      </p:sp>
      <p:sp>
        <p:nvSpPr>
          <p:cNvPr id="3" name="Rectangle 2"/>
          <p:cNvSpPr>
            <a:spLocks noGrp="1"/>
          </p:cNvSpPr>
          <p:nvPr>
            <p:ph type="dt" sz="half" idx="10"/>
          </p:nvPr>
        </p:nvSpPr>
        <p:spPr/>
        <p:txBody>
          <a:bodyPr/>
          <a:lstStyle>
            <a:extLst/>
          </a:lstStyle>
          <a:p>
            <a:fld id="{32605BAE-E3F5-4765-A2B8-F5D578FE50AC}" type="datetime1">
              <a:rPr lang="pt-BR" smtClean="0"/>
              <a:pPr/>
              <a:t>03/04/2017</a:t>
            </a:fld>
            <a:endParaRPr lang="pt-BR"/>
          </a:p>
        </p:txBody>
      </p:sp>
      <p:sp>
        <p:nvSpPr>
          <p:cNvPr id="4" name="Rectangle 3"/>
          <p:cNvSpPr>
            <a:spLocks noGrp="1"/>
          </p:cNvSpPr>
          <p:nvPr>
            <p:ph type="ftr" sz="quarter" idx="11"/>
          </p:nvPr>
        </p:nvSpPr>
        <p:spPr/>
        <p:txBody>
          <a:bodyPr/>
          <a:lstStyle>
            <a:extLst/>
          </a:lstStyle>
          <a:p>
            <a:endParaRPr lang="pt-BR"/>
          </a:p>
        </p:txBody>
      </p:sp>
      <p:sp>
        <p:nvSpPr>
          <p:cNvPr id="5" name="Rectangle 4"/>
          <p:cNvSpPr>
            <a:spLocks noGrp="1"/>
          </p:cNvSpPr>
          <p:nvPr>
            <p:ph type="sldNum" sz="quarter" idx="12"/>
          </p:nvPr>
        </p:nvSpPr>
        <p:spPr/>
        <p:txBody>
          <a:bodyPr/>
          <a:lstStyle>
            <a:extLst/>
          </a:lstStyle>
          <a:p>
            <a:fld id="{AD127300-A68C-4A84-A73B-AB0C48F9C01F}" type="slidenum">
              <a:rPr lang="pt-BR" smtClean="0"/>
              <a:pPr/>
              <a:t>‹nº›</a:t>
            </a:fld>
            <a:endParaRPr lang="pt-BR"/>
          </a:p>
        </p:txBody>
      </p:sp>
      <p:sp>
        <p:nvSpPr>
          <p:cNvPr id="7" name="Rectangle 6"/>
          <p:cNvSpPr>
            <a:spLocks noGrp="1"/>
          </p:cNvSpPr>
          <p:nvPr>
            <p:ph sz="quarter" idx="13"/>
          </p:nvPr>
        </p:nvSpPr>
        <p:spPr>
          <a:xfrm>
            <a:off x="609600" y="1803400"/>
            <a:ext cx="8153400" cy="4368800"/>
          </a:xfrm>
        </p:spPr>
        <p:txBody>
          <a:bodyPr/>
          <a:lstStyle>
            <a:extLst/>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1"/>
            <a:ext cx="7123113" cy="1673225"/>
          </a:xfrm>
        </p:spPr>
        <p:txBody>
          <a:bodyPr anchor="t"/>
          <a:lstStyle>
            <a:lvl1pPr eaLnBrk="1" latinLnBrk="0" hangingPunct="1">
              <a:buNone/>
              <a:defRPr kumimoji="0" lang="pt-BR" sz="2800">
                <a:solidFill>
                  <a:schemeClr val="tx2"/>
                </a:solidFill>
              </a:defRPr>
            </a:lvl1pPr>
            <a:lvl2pPr eaLnBrk="1" latinLnBrk="0" hangingPunct="1">
              <a:buNone/>
              <a:defRPr kumimoji="0" lang="pt-BR" sz="1800">
                <a:solidFill>
                  <a:schemeClr val="tx1">
                    <a:tint val="75000"/>
                  </a:schemeClr>
                </a:solidFill>
              </a:defRPr>
            </a:lvl2pPr>
            <a:lvl3pPr eaLnBrk="1" latinLnBrk="0" hangingPunct="1">
              <a:buNone/>
              <a:defRPr kumimoji="0" lang="pt-BR" sz="1600">
                <a:solidFill>
                  <a:schemeClr val="tx1">
                    <a:tint val="75000"/>
                  </a:schemeClr>
                </a:solidFill>
              </a:defRPr>
            </a:lvl3pPr>
            <a:lvl4pPr eaLnBrk="1" latinLnBrk="0" hangingPunct="1">
              <a:buNone/>
              <a:defRPr kumimoji="0" lang="pt-BR" sz="1400">
                <a:solidFill>
                  <a:schemeClr val="tx1">
                    <a:tint val="75000"/>
                  </a:schemeClr>
                </a:solidFill>
              </a:defRPr>
            </a:lvl4pPr>
            <a:lvl5pPr eaLnBrk="1" latinLnBrk="0" hangingPunct="1">
              <a:buNone/>
              <a:defRPr kumimoji="0" lang="pt-BR" sz="1400">
                <a:solidFill>
                  <a:schemeClr val="tx1">
                    <a:tint val="75000"/>
                  </a:schemeClr>
                </a:solidFill>
              </a:defRPr>
            </a:lvl5pPr>
            <a:extLst/>
          </a:lstStyle>
          <a:p>
            <a:pPr lvl="0" eaLnBrk="1" latinLnBrk="0" hangingPunct="1"/>
            <a:r>
              <a:rPr lang="pt-BR" smtClean="0"/>
              <a:t>Clique para editar o texto mestre</a:t>
            </a:r>
          </a:p>
        </p:txBody>
      </p:sp>
      <p:sp>
        <p:nvSpPr>
          <p:cNvPr id="7" name="Rectangle 6"/>
          <p:cNvSpPr/>
          <p:nvPr/>
        </p:nvSpPr>
        <p:spPr>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pt-BR"/>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pt-BR"/>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pt-BR"/>
          </a:p>
        </p:txBody>
      </p:sp>
      <p:sp>
        <p:nvSpPr>
          <p:cNvPr id="2" name="Title 1"/>
          <p:cNvSpPr>
            <a:spLocks noGrp="1"/>
          </p:cNvSpPr>
          <p:nvPr>
            <p:ph type="title" hasCustomPrompt="1"/>
          </p:nvPr>
        </p:nvSpPr>
        <p:spPr>
          <a:xfrm>
            <a:off x="1371600" y="1600200"/>
            <a:ext cx="7620000" cy="990600"/>
          </a:xfrm>
        </p:spPr>
        <p:txBody>
          <a:bodyPr/>
          <a:lstStyle>
            <a:lvl1pPr algn="l" eaLnBrk="1" latinLnBrk="0" hangingPunct="1">
              <a:buNone/>
              <a:defRPr kumimoji="0" lang="pt-BR" sz="4400" b="0" cap="none">
                <a:solidFill>
                  <a:srgbClr val="FFFFFF"/>
                </a:solidFill>
              </a:defRPr>
            </a:lvl1pPr>
            <a:extLst/>
          </a:lstStyle>
          <a:p>
            <a:r>
              <a:rPr kumimoji="0" lang="pt-BR"/>
              <a:t>Clique para editar o estilo do título mestre</a:t>
            </a:r>
          </a:p>
        </p:txBody>
      </p:sp>
      <p:sp>
        <p:nvSpPr>
          <p:cNvPr id="12" name="Date Placeholder 11"/>
          <p:cNvSpPr>
            <a:spLocks noGrp="1"/>
          </p:cNvSpPr>
          <p:nvPr>
            <p:ph type="dt" sz="half" idx="10"/>
          </p:nvPr>
        </p:nvSpPr>
        <p:spPr/>
        <p:txBody>
          <a:bodyPr/>
          <a:lstStyle>
            <a:extLst/>
          </a:lstStyle>
          <a:p>
            <a:fld id="{6FCF9F07-3BC7-4570-B054-79111B0A380C}" type="datetime1">
              <a:rPr lang="pt-BR"/>
              <a:pPr/>
              <a:t>03/04/2017</a:t>
            </a:fld>
            <a:endParaRPr kumimoji="0" lang="pt-BR"/>
          </a:p>
        </p:txBody>
      </p:sp>
      <p:sp>
        <p:nvSpPr>
          <p:cNvPr id="13" name="Slide Number Placeholder 12"/>
          <p:cNvSpPr>
            <a:spLocks noGrp="1"/>
          </p:cNvSpPr>
          <p:nvPr>
            <p:ph type="sldNum" sz="quarter" idx="11"/>
          </p:nvPr>
        </p:nvSpPr>
        <p:spPr>
          <a:xfrm>
            <a:off x="0" y="1752601"/>
            <a:ext cx="1295400" cy="701676"/>
          </a:xfrm>
        </p:spPr>
        <p:txBody>
          <a:bodyPr>
            <a:noAutofit/>
          </a:bodyPr>
          <a:lstStyle>
            <a:lvl1pPr eaLnBrk="1" latinLnBrk="0" hangingPunct="1">
              <a:defRPr kumimoji="0" lang="pt-BR" sz="2400">
                <a:solidFill>
                  <a:srgbClr val="FFFFFF"/>
                </a:solidFill>
              </a:defRPr>
            </a:lvl1pPr>
            <a:extLst/>
          </a:lstStyle>
          <a:p>
            <a:pPr algn="ctr"/>
            <a:fld id="{8F82E0A0-C266-4798-8C8F-B9F91E9DA37E}" type="slidenum">
              <a:rPr kumimoji="0" lang="pt-BR" sz="2400" b="1">
                <a:solidFill>
                  <a:srgbClr val="FFFFFF"/>
                </a:solidFill>
              </a:rPr>
              <a:pPr algn="ctr"/>
              <a:t>‹nº›</a:t>
            </a:fld>
            <a:endParaRPr kumimoji="0" lang="pt-BR" sz="2400">
              <a:solidFill>
                <a:srgbClr val="FFFFFF"/>
              </a:solidFill>
            </a:endParaRPr>
          </a:p>
        </p:txBody>
      </p:sp>
      <p:sp>
        <p:nvSpPr>
          <p:cNvPr id="14" name="Footer Placeholder 13"/>
          <p:cNvSpPr>
            <a:spLocks noGrp="1"/>
          </p:cNvSpPr>
          <p:nvPr>
            <p:ph type="ftr" sz="quarter" idx="12"/>
          </p:nvPr>
        </p:nvSpPr>
        <p:spPr/>
        <p:txBody>
          <a:bodyPr/>
          <a:lstStyle>
            <a:extLst/>
          </a:lstStyle>
          <a:p>
            <a:endParaRPr kumimoji="0" lang="pt-B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pPr eaLnBrk="1" latinLnBrk="0" hangingPunct="1"/>
            <a:r>
              <a:rPr lang="pt-BR" smtClean="0"/>
              <a:t>Clique para editar o título mestre</a:t>
            </a:r>
            <a:endParaRPr/>
          </a:p>
        </p:txBody>
      </p:sp>
      <p:sp>
        <p:nvSpPr>
          <p:cNvPr id="9" name="Content Placeholder 8"/>
          <p:cNvSpPr>
            <a:spLocks noGrp="1"/>
          </p:cNvSpPr>
          <p:nvPr>
            <p:ph sz="quarter" idx="13"/>
          </p:nvPr>
        </p:nvSpPr>
        <p:spPr>
          <a:xfrm>
            <a:off x="609600" y="1803402"/>
            <a:ext cx="3886200" cy="4358165"/>
          </a:xfrm>
        </p:spPr>
        <p:txBody>
          <a:bodyPr/>
          <a:lstStyle>
            <a:extLst/>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a:p>
        </p:txBody>
      </p:sp>
      <p:sp>
        <p:nvSpPr>
          <p:cNvPr id="11" name="Content Placeholder 10"/>
          <p:cNvSpPr>
            <a:spLocks noGrp="1"/>
          </p:cNvSpPr>
          <p:nvPr>
            <p:ph sz="quarter" idx="14"/>
          </p:nvPr>
        </p:nvSpPr>
        <p:spPr>
          <a:xfrm>
            <a:off x="4844901" y="1803399"/>
            <a:ext cx="3886200" cy="4358167"/>
          </a:xfrm>
        </p:spPr>
        <p:txBody>
          <a:bodyPr/>
          <a:lstStyle>
            <a:extLst/>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a:p>
        </p:txBody>
      </p:sp>
      <p:sp>
        <p:nvSpPr>
          <p:cNvPr id="8" name="Date Placeholder 7"/>
          <p:cNvSpPr>
            <a:spLocks noGrp="1"/>
          </p:cNvSpPr>
          <p:nvPr>
            <p:ph type="dt" sz="half" idx="15"/>
          </p:nvPr>
        </p:nvSpPr>
        <p:spPr/>
        <p:txBody>
          <a:bodyPr rtlCol="0"/>
          <a:lstStyle>
            <a:extLst/>
          </a:lstStyle>
          <a:p>
            <a:fld id="{003251A2-E962-4FA3-9F84-DFDB72394D40}" type="datetime1">
              <a:rPr lang="pt-BR" smtClean="0"/>
              <a:pPr/>
              <a:t>03/04/2017</a:t>
            </a:fld>
            <a:endParaRPr lang="pt-BR"/>
          </a:p>
        </p:txBody>
      </p:sp>
      <p:sp>
        <p:nvSpPr>
          <p:cNvPr id="10" name="Slide Number Placeholder 9"/>
          <p:cNvSpPr>
            <a:spLocks noGrp="1"/>
          </p:cNvSpPr>
          <p:nvPr>
            <p:ph type="sldNum" sz="quarter" idx="16"/>
          </p:nvPr>
        </p:nvSpPr>
        <p:spPr/>
        <p:txBody>
          <a:bodyPr rtlCol="0"/>
          <a:lstStyle>
            <a:extLst/>
          </a:lstStyle>
          <a:p>
            <a:fld id="{AD127300-A68C-4A84-A73B-AB0C48F9C01F}" type="slidenum">
              <a:rPr lang="pt-BR" smtClean="0"/>
              <a:pPr/>
              <a:t>‹nº›</a:t>
            </a:fld>
            <a:endParaRPr lang="pt-BR"/>
          </a:p>
        </p:txBody>
      </p:sp>
      <p:sp>
        <p:nvSpPr>
          <p:cNvPr id="12" name="Footer Placeholder 11"/>
          <p:cNvSpPr>
            <a:spLocks noGrp="1"/>
          </p:cNvSpPr>
          <p:nvPr>
            <p:ph type="ftr" sz="quarter" idx="17"/>
          </p:nvPr>
        </p:nvSpPr>
        <p:spPr/>
        <p:txBody>
          <a:bodyPr rtlCol="0"/>
          <a:lstStyle>
            <a:extLst/>
          </a:lstStyle>
          <a:p>
            <a:endParaRPr lang="pt-BR"/>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612648" y="157480"/>
            <a:ext cx="8153400" cy="1341120"/>
          </a:xfrm>
        </p:spPr>
        <p:txBody>
          <a:bodyPr anchor="b"/>
          <a:lstStyle>
            <a:lvl1pPr eaLnBrk="1" latinLnBrk="0" hangingPunct="1">
              <a:defRPr kumimoji="0" lang="pt-BR"/>
            </a:lvl1pPr>
            <a:extLst/>
          </a:lstStyle>
          <a:p>
            <a:pPr eaLnBrk="1" latinLnBrk="0" hangingPunct="1"/>
            <a:r>
              <a:rPr lang="pt-BR" smtClean="0"/>
              <a:t>Clique para editar o título mestre</a:t>
            </a:r>
            <a:endParaRPr/>
          </a:p>
        </p:txBody>
      </p:sp>
      <p:sp>
        <p:nvSpPr>
          <p:cNvPr id="11" name="Content Placeholder 10"/>
          <p:cNvSpPr>
            <a:spLocks noGrp="1"/>
          </p:cNvSpPr>
          <p:nvPr>
            <p:ph sz="quarter" idx="13"/>
          </p:nvPr>
        </p:nvSpPr>
        <p:spPr>
          <a:xfrm>
            <a:off x="609600" y="2559757"/>
            <a:ext cx="3886200" cy="3505200"/>
          </a:xfrm>
        </p:spPr>
        <p:txBody>
          <a:bodyPr/>
          <a:lstStyle>
            <a:extLst/>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a:p>
        </p:txBody>
      </p:sp>
      <p:sp>
        <p:nvSpPr>
          <p:cNvPr id="13" name="Content Placeholder 12"/>
          <p:cNvSpPr>
            <a:spLocks noGrp="1"/>
          </p:cNvSpPr>
          <p:nvPr>
            <p:ph sz="quarter" idx="14"/>
          </p:nvPr>
        </p:nvSpPr>
        <p:spPr>
          <a:xfrm>
            <a:off x="4800600" y="2559757"/>
            <a:ext cx="3886200" cy="3505200"/>
          </a:xfrm>
        </p:spPr>
        <p:txBody>
          <a:bodyPr/>
          <a:lstStyle>
            <a:extLst/>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a:p>
        </p:txBody>
      </p:sp>
      <p:sp>
        <p:nvSpPr>
          <p:cNvPr id="10" name="Date Placeholder 9"/>
          <p:cNvSpPr>
            <a:spLocks noGrp="1"/>
          </p:cNvSpPr>
          <p:nvPr>
            <p:ph type="dt" sz="half" idx="15"/>
          </p:nvPr>
        </p:nvSpPr>
        <p:spPr/>
        <p:txBody>
          <a:bodyPr rtlCol="0"/>
          <a:lstStyle>
            <a:extLst/>
          </a:lstStyle>
          <a:p>
            <a:fld id="{6D94F8DA-DCAE-4377-86C3-F4127DB97085}" type="datetime1">
              <a:rPr lang="pt-BR" smtClean="0"/>
              <a:pPr/>
              <a:t>03/04/2017</a:t>
            </a:fld>
            <a:endParaRPr lang="pt-BR"/>
          </a:p>
        </p:txBody>
      </p:sp>
      <p:sp>
        <p:nvSpPr>
          <p:cNvPr id="12" name="Slide Number Placeholder 11"/>
          <p:cNvSpPr>
            <a:spLocks noGrp="1"/>
          </p:cNvSpPr>
          <p:nvPr>
            <p:ph type="sldNum" sz="quarter" idx="16"/>
          </p:nvPr>
        </p:nvSpPr>
        <p:spPr/>
        <p:txBody>
          <a:bodyPr rtlCol="0"/>
          <a:lstStyle>
            <a:extLst/>
          </a:lstStyle>
          <a:p>
            <a:fld id="{AD127300-A68C-4A84-A73B-AB0C48F9C01F}" type="slidenum">
              <a:rPr lang="pt-BR" smtClean="0"/>
              <a:pPr/>
              <a:t>‹nº›</a:t>
            </a:fld>
            <a:endParaRPr lang="pt-BR"/>
          </a:p>
        </p:txBody>
      </p:sp>
      <p:sp>
        <p:nvSpPr>
          <p:cNvPr id="14" name="Footer Placeholder 13"/>
          <p:cNvSpPr>
            <a:spLocks noGrp="1"/>
          </p:cNvSpPr>
          <p:nvPr>
            <p:ph type="ftr" sz="quarter" idx="17"/>
          </p:nvPr>
        </p:nvSpPr>
        <p:spPr/>
        <p:txBody>
          <a:bodyPr rtlCol="0"/>
          <a:lstStyle>
            <a:extLst/>
          </a:lstStyle>
          <a:p>
            <a:endParaRPr lang="pt-BR"/>
          </a:p>
        </p:txBody>
      </p:sp>
      <p:sp>
        <p:nvSpPr>
          <p:cNvPr id="16" name="Text Placeholder 15"/>
          <p:cNvSpPr>
            <a:spLocks noGrp="1"/>
          </p:cNvSpPr>
          <p:nvPr>
            <p:ph type="body" sz="quarter" idx="18"/>
          </p:nvPr>
        </p:nvSpPr>
        <p:spPr>
          <a:xfrm>
            <a:off x="609600" y="1816383"/>
            <a:ext cx="3886200" cy="707136"/>
          </a:xfrm>
          <a:solidFill>
            <a:schemeClr val="accent2"/>
          </a:solidFill>
        </p:spPr>
        <p:txBody>
          <a:bodyPr rtlCol="0" anchor="ctr"/>
          <a:lstStyle>
            <a:lvl1pPr eaLnBrk="1" latinLnBrk="0" hangingPunct="1">
              <a:buFontTx/>
              <a:buNone/>
              <a:defRPr kumimoji="0" lang="pt-BR" sz="2000" b="1">
                <a:solidFill>
                  <a:srgbClr val="FFFFFF"/>
                </a:solidFill>
              </a:defRPr>
            </a:lvl1pPr>
            <a:extLst/>
          </a:lstStyle>
          <a:p>
            <a:pPr lvl="0" eaLnBrk="1" latinLnBrk="0" hangingPunct="1"/>
            <a:r>
              <a:rPr lang="pt-BR" smtClean="0"/>
              <a:t>Clique para editar o texto mestre</a:t>
            </a:r>
          </a:p>
        </p:txBody>
      </p:sp>
      <p:sp>
        <p:nvSpPr>
          <p:cNvPr id="15" name="Text Placeholder 14"/>
          <p:cNvSpPr>
            <a:spLocks noGrp="1"/>
          </p:cNvSpPr>
          <p:nvPr>
            <p:ph type="body" sz="quarter" idx="19"/>
          </p:nvPr>
        </p:nvSpPr>
        <p:spPr>
          <a:xfrm>
            <a:off x="4800600" y="1816383"/>
            <a:ext cx="3886200" cy="707136"/>
          </a:xfrm>
          <a:solidFill>
            <a:schemeClr val="accent4"/>
          </a:solidFill>
        </p:spPr>
        <p:txBody>
          <a:bodyPr rtlCol="0" anchor="ctr"/>
          <a:lstStyle>
            <a:lvl1pPr eaLnBrk="1" latinLnBrk="0" hangingPunct="1">
              <a:buFontTx/>
              <a:buNone/>
              <a:defRPr kumimoji="0" lang="pt-BR" sz="2000" b="1">
                <a:solidFill>
                  <a:srgbClr val="FFFFFF"/>
                </a:solidFill>
              </a:defRPr>
            </a:lvl1pPr>
            <a:extLst/>
          </a:lstStyle>
          <a:p>
            <a:pPr lvl="0" eaLnBrk="1" latinLnBrk="0" hangingPunct="1"/>
            <a:r>
              <a:rPr lang="pt-BR" smtClean="0"/>
              <a:t>Clique para editar o texto mestre</a:t>
            </a:r>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pPr eaLnBrk="1" latinLnBrk="0" hangingPunct="1"/>
            <a:r>
              <a:rPr lang="pt-BR" smtClean="0"/>
              <a:t>Clique para editar o título mestre</a:t>
            </a:r>
            <a:endParaRPr/>
          </a:p>
        </p:txBody>
      </p:sp>
      <p:sp>
        <p:nvSpPr>
          <p:cNvPr id="3" name="Date Placeholder 2"/>
          <p:cNvSpPr>
            <a:spLocks noGrp="1"/>
          </p:cNvSpPr>
          <p:nvPr>
            <p:ph type="dt" sz="half" idx="10"/>
          </p:nvPr>
        </p:nvSpPr>
        <p:spPr/>
        <p:txBody>
          <a:bodyPr/>
          <a:lstStyle>
            <a:extLst/>
          </a:lstStyle>
          <a:p>
            <a:fld id="{32605BAE-E3F5-4765-A2B8-F5D578FE50AC}" type="datetime1">
              <a:rPr lang="pt-BR" smtClean="0"/>
              <a:pPr/>
              <a:t>03/04/2017</a:t>
            </a:fld>
            <a:endParaRPr lang="pt-BR"/>
          </a:p>
        </p:txBody>
      </p:sp>
      <p:sp>
        <p:nvSpPr>
          <p:cNvPr id="4" name="Footer Placeholder 3"/>
          <p:cNvSpPr>
            <a:spLocks noGrp="1"/>
          </p:cNvSpPr>
          <p:nvPr>
            <p:ph type="ftr" sz="quarter" idx="11"/>
          </p:nvPr>
        </p:nvSpPr>
        <p:spPr/>
        <p:txBody>
          <a:bodyPr/>
          <a:lstStyle>
            <a:extLst/>
          </a:lstStyle>
          <a:p>
            <a:endParaRPr lang="pt-BR"/>
          </a:p>
        </p:txBody>
      </p:sp>
      <p:sp>
        <p:nvSpPr>
          <p:cNvPr id="5" name="Slide Number Placeholder 4"/>
          <p:cNvSpPr>
            <a:spLocks noGrp="1"/>
          </p:cNvSpPr>
          <p:nvPr>
            <p:ph type="sldNum" sz="quarter" idx="12"/>
          </p:nvPr>
        </p:nvSpPr>
        <p:spPr/>
        <p:txBody>
          <a:bodyPr/>
          <a:lstStyle>
            <a:lvl1pPr eaLnBrk="1" latinLnBrk="0" hangingPunct="1">
              <a:defRPr kumimoji="0" lang="pt-BR">
                <a:solidFill>
                  <a:srgbClr val="FFFFFF"/>
                </a:solidFill>
              </a:defRPr>
            </a:lvl1pPr>
            <a:extLst/>
          </a:lstStyle>
          <a:p>
            <a:fld id="{AD127300-A68C-4A84-A73B-AB0C48F9C01F}" type="slidenum">
              <a:rPr lang="pt-BR" smtClean="0"/>
              <a:pPr/>
              <a:t>‹nº›</a:t>
            </a:fld>
            <a:endParaRPr lang="pt-BR"/>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32605BAE-E3F5-4765-A2B8-F5D578FE50AC}" type="datetime1">
              <a:rPr lang="pt-BR" smtClean="0"/>
              <a:pPr/>
              <a:t>03/04/2017</a:t>
            </a:fld>
            <a:endParaRPr lang="pt-BR"/>
          </a:p>
        </p:txBody>
      </p:sp>
      <p:sp>
        <p:nvSpPr>
          <p:cNvPr id="3" name="Footer Placeholder 2"/>
          <p:cNvSpPr>
            <a:spLocks noGrp="1"/>
          </p:cNvSpPr>
          <p:nvPr>
            <p:ph type="ftr" sz="quarter" idx="11"/>
          </p:nvPr>
        </p:nvSpPr>
        <p:spPr/>
        <p:txBody>
          <a:bodyPr/>
          <a:lstStyle>
            <a:extLst/>
          </a:lstStyle>
          <a:p>
            <a:endParaRPr lang="pt-BR"/>
          </a:p>
        </p:txBody>
      </p:sp>
      <p:sp>
        <p:nvSpPr>
          <p:cNvPr id="4" name="Slide Number Placeholder 3"/>
          <p:cNvSpPr>
            <a:spLocks noGrp="1"/>
          </p:cNvSpPr>
          <p:nvPr>
            <p:ph type="sldNum" sz="quarter" idx="12"/>
          </p:nvPr>
        </p:nvSpPr>
        <p:spPr>
          <a:xfrm>
            <a:off x="0" y="6248400"/>
            <a:ext cx="533400" cy="381000"/>
          </a:xfrm>
        </p:spPr>
        <p:txBody>
          <a:bodyPr/>
          <a:lstStyle>
            <a:lvl1pPr eaLnBrk="1" latinLnBrk="0" hangingPunct="1">
              <a:defRPr kumimoji="0" lang="pt-BR">
                <a:solidFill>
                  <a:schemeClr val="tx2"/>
                </a:solidFill>
              </a:defRPr>
            </a:lvl1pPr>
            <a:extLst/>
          </a:lstStyle>
          <a:p>
            <a:fld id="{AD127300-A68C-4A84-A73B-AB0C48F9C01F}" type="slidenum">
              <a:rPr lang="pt-BR" smtClean="0"/>
              <a:pPr/>
              <a:t>‹nº›</a:t>
            </a:fld>
            <a:endParaRPr lang="pt-BR"/>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09600" y="157480"/>
            <a:ext cx="8153400" cy="1341120"/>
          </a:xfrm>
        </p:spPr>
        <p:txBody>
          <a:bodyPr anchor="b"/>
          <a:lstStyle>
            <a:lvl1pPr algn="l" eaLnBrk="1" latinLnBrk="0" hangingPunct="1">
              <a:buNone/>
              <a:defRPr kumimoji="0" lang="pt-BR" sz="4200" b="0"/>
            </a:lvl1pPr>
            <a:extLst/>
          </a:lstStyle>
          <a:p>
            <a:pPr eaLnBrk="1" latinLnBrk="0" hangingPunct="1"/>
            <a:r>
              <a:rPr lang="pt-BR" smtClean="0"/>
              <a:t>Clique para editar o título mestre</a:t>
            </a:r>
            <a:endParaRPr/>
          </a:p>
        </p:txBody>
      </p:sp>
      <p:sp>
        <p:nvSpPr>
          <p:cNvPr id="5" name="Date Placeholder 4"/>
          <p:cNvSpPr>
            <a:spLocks noGrp="1"/>
          </p:cNvSpPr>
          <p:nvPr>
            <p:ph type="dt" sz="half" idx="10"/>
          </p:nvPr>
        </p:nvSpPr>
        <p:spPr/>
        <p:txBody>
          <a:bodyPr/>
          <a:lstStyle>
            <a:extLst/>
          </a:lstStyle>
          <a:p>
            <a:fld id="{5B4E7477-2AD8-4BAE-AB1E-A297D0860284}" type="datetime1">
              <a:rPr lang="pt-BR" smtClean="0"/>
              <a:pPr/>
              <a:t>03/04/2017</a:t>
            </a:fld>
            <a:endParaRPr lang="pt-BR"/>
          </a:p>
        </p:txBody>
      </p:sp>
      <p:sp>
        <p:nvSpPr>
          <p:cNvPr id="6" name="Footer Placeholder 5"/>
          <p:cNvSpPr>
            <a:spLocks noGrp="1"/>
          </p:cNvSpPr>
          <p:nvPr>
            <p:ph type="ftr" sz="quarter" idx="11"/>
          </p:nvPr>
        </p:nvSpPr>
        <p:spPr/>
        <p:txBody>
          <a:bodyPr/>
          <a:lstStyle>
            <a:extLst/>
          </a:lstStyle>
          <a:p>
            <a:endParaRPr lang="pt-BR"/>
          </a:p>
        </p:txBody>
      </p:sp>
      <p:sp>
        <p:nvSpPr>
          <p:cNvPr id="7" name="Slide Number Placeholder 6"/>
          <p:cNvSpPr>
            <a:spLocks noGrp="1"/>
          </p:cNvSpPr>
          <p:nvPr>
            <p:ph type="sldNum" sz="quarter" idx="12"/>
          </p:nvPr>
        </p:nvSpPr>
        <p:spPr/>
        <p:txBody>
          <a:bodyPr/>
          <a:lstStyle>
            <a:lvl1pPr eaLnBrk="1" latinLnBrk="0" hangingPunct="1">
              <a:defRPr kumimoji="0" lang="pt-BR">
                <a:solidFill>
                  <a:srgbClr val="FFFFFF"/>
                </a:solidFill>
              </a:defRPr>
            </a:lvl1pPr>
            <a:extLst/>
          </a:lstStyle>
          <a:p>
            <a:fld id="{AD127300-A68C-4A84-A73B-AB0C48F9C01F}" type="slidenum">
              <a:rPr lang="pt-BR" smtClean="0"/>
              <a:pPr/>
              <a:t>‹nº›</a:t>
            </a:fld>
            <a:endParaRPr lang="pt-BR"/>
          </a:p>
        </p:txBody>
      </p:sp>
      <p:sp>
        <p:nvSpPr>
          <p:cNvPr id="3" name="Text Placeholder 2"/>
          <p:cNvSpPr>
            <a:spLocks noGrp="1"/>
          </p:cNvSpPr>
          <p:nvPr>
            <p:ph type="body" idx="1"/>
          </p:nvPr>
        </p:nvSpPr>
        <p:spPr>
          <a:xfrm>
            <a:off x="609600" y="1905000"/>
            <a:ext cx="1600200" cy="41656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eaLnBrk="1" latinLnBrk="0" hangingPunct="1">
              <a:spcAft>
                <a:spcPts val="1000"/>
              </a:spcAft>
              <a:buNone/>
              <a:defRPr kumimoji="0" lang="pt-BR" sz="1800"/>
            </a:lvl1pPr>
            <a:lvl2pPr eaLnBrk="1" latinLnBrk="0" hangingPunct="1">
              <a:buNone/>
              <a:defRPr kumimoji="0" lang="pt-BR" sz="1200"/>
            </a:lvl2pPr>
            <a:lvl3pPr eaLnBrk="1" latinLnBrk="0" hangingPunct="1">
              <a:buNone/>
              <a:defRPr kumimoji="0" lang="pt-BR" sz="1000"/>
            </a:lvl3pPr>
            <a:lvl4pPr eaLnBrk="1" latinLnBrk="0" hangingPunct="1">
              <a:buNone/>
              <a:defRPr kumimoji="0" lang="pt-BR" sz="900"/>
            </a:lvl4pPr>
            <a:lvl5pPr eaLnBrk="1" latinLnBrk="0" hangingPunct="1">
              <a:buNone/>
              <a:defRPr kumimoji="0" lang="pt-BR" sz="900"/>
            </a:lvl5pPr>
            <a:extLst/>
          </a:lstStyle>
          <a:p>
            <a:pPr lvl="0" eaLnBrk="1" latinLnBrk="0" hangingPunct="1"/>
            <a:r>
              <a:rPr lang="pt-BR" smtClean="0"/>
              <a:t>Clique para editar o texto mestre</a:t>
            </a:r>
          </a:p>
        </p:txBody>
      </p:sp>
      <p:sp>
        <p:nvSpPr>
          <p:cNvPr id="9" name="Content Placeholder 8"/>
          <p:cNvSpPr>
            <a:spLocks noGrp="1"/>
          </p:cNvSpPr>
          <p:nvPr>
            <p:ph sz="quarter" idx="13"/>
          </p:nvPr>
        </p:nvSpPr>
        <p:spPr>
          <a:xfrm>
            <a:off x="2362200" y="1905000"/>
            <a:ext cx="6400800" cy="4267200"/>
          </a:xfrm>
        </p:spPr>
        <p:txBody>
          <a:bodyPr/>
          <a:lstStyle>
            <a:extLst/>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bg>
      <p:bgRef idx="1001">
        <a:schemeClr val="bg2"/>
      </p:bgRef>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557668" y="0"/>
            <a:ext cx="7586332" cy="4559808"/>
          </a:xfrm>
          <a:solidFill>
            <a:schemeClr val="tx2">
              <a:shade val="50000"/>
            </a:schemeClr>
          </a:solidFill>
          <a:ln>
            <a:noFill/>
          </a:ln>
        </p:spPr>
        <p:txBody>
          <a:bodyPr/>
          <a:lstStyle>
            <a:lvl1pPr eaLnBrk="1" latinLnBrk="0" hangingPunct="1">
              <a:buNone/>
              <a:defRPr kumimoji="0" lang="pt-BR" sz="3200"/>
            </a:lvl1pPr>
            <a:extLst/>
          </a:lstStyle>
          <a:p>
            <a:r>
              <a:rPr kumimoji="0" lang="pt-BR" smtClean="0"/>
              <a:t>Clique no ícone para adicionar uma imagem</a:t>
            </a:r>
            <a:endParaRPr kumimoji="0" lang="pt-BR"/>
          </a:p>
        </p:txBody>
      </p:sp>
      <p:sp>
        <p:nvSpPr>
          <p:cNvPr id="4" name="Text Placeholder 3"/>
          <p:cNvSpPr>
            <a:spLocks noGrp="1"/>
          </p:cNvSpPr>
          <p:nvPr>
            <p:ph type="body" sz="half" idx="2"/>
          </p:nvPr>
        </p:nvSpPr>
        <p:spPr>
          <a:xfrm>
            <a:off x="1600200" y="5486400"/>
            <a:ext cx="7315200" cy="685800"/>
          </a:xfrm>
        </p:spPr>
        <p:txBody>
          <a:bodyPr/>
          <a:lstStyle>
            <a:lvl1pPr marL="0" indent="0" eaLnBrk="1" latinLnBrk="0" hangingPunct="1">
              <a:buFontTx/>
              <a:buNone/>
              <a:defRPr kumimoji="0" lang="pt-BR" sz="1700"/>
            </a:lvl1pPr>
            <a:lvl2pPr eaLnBrk="1" latinLnBrk="0" hangingPunct="1">
              <a:buFontTx/>
              <a:buNone/>
              <a:defRPr kumimoji="0" lang="pt-BR" sz="1200"/>
            </a:lvl2pPr>
            <a:lvl3pPr eaLnBrk="1" latinLnBrk="0" hangingPunct="1">
              <a:buFontTx/>
              <a:buNone/>
              <a:defRPr kumimoji="0" lang="pt-BR" sz="1000"/>
            </a:lvl3pPr>
            <a:lvl4pPr eaLnBrk="1" latinLnBrk="0" hangingPunct="1">
              <a:buFontTx/>
              <a:buNone/>
              <a:defRPr kumimoji="0" lang="pt-BR" sz="900"/>
            </a:lvl4pPr>
            <a:lvl5pPr eaLnBrk="1" latinLnBrk="0" hangingPunct="1">
              <a:buFontTx/>
              <a:buNone/>
              <a:defRPr kumimoji="0" lang="pt-BR" sz="900"/>
            </a:lvl5pPr>
            <a:extLst/>
          </a:lstStyle>
          <a:p>
            <a:pPr lvl="0" eaLnBrk="1" latinLnBrk="0" hangingPunct="1"/>
            <a:r>
              <a:rPr lang="pt-BR" smtClean="0"/>
              <a:t>Clique para editar o texto mestre</a:t>
            </a:r>
          </a:p>
        </p:txBody>
      </p:sp>
      <p:sp>
        <p:nvSpPr>
          <p:cNvPr id="8" name="Rectangle 7"/>
          <p:cNvSpPr/>
          <p:nvPr/>
        </p:nvSpPr>
        <p:spPr>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pt-BR"/>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pt-BR"/>
          </a:p>
        </p:txBody>
      </p:sp>
      <p:sp>
        <p:nvSpPr>
          <p:cNvPr id="10" name="Rectangle 9"/>
          <p:cNvSpPr/>
          <p:nvPr/>
        </p:nvSpPr>
        <p:spPr>
          <a:xfrm>
            <a:off x="1545336" y="4654296"/>
            <a:ext cx="7589520"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pt-BR"/>
          </a:p>
        </p:txBody>
      </p:sp>
      <p:sp>
        <p:nvSpPr>
          <p:cNvPr id="2" name="Title 1"/>
          <p:cNvSpPr>
            <a:spLocks noGrp="1"/>
          </p:cNvSpPr>
          <p:nvPr>
            <p:ph type="title"/>
          </p:nvPr>
        </p:nvSpPr>
        <p:spPr>
          <a:xfrm>
            <a:off x="1600200" y="4724400"/>
            <a:ext cx="7315200" cy="609600"/>
          </a:xfrm>
        </p:spPr>
        <p:txBody>
          <a:bodyPr anchor="ctr"/>
          <a:lstStyle>
            <a:lvl1pPr algn="l" eaLnBrk="1" latinLnBrk="0" hangingPunct="1">
              <a:buNone/>
              <a:defRPr kumimoji="0" lang="pt-BR" sz="2800" b="0">
                <a:solidFill>
                  <a:srgbClr val="FFFFFF"/>
                </a:solidFill>
              </a:defRPr>
            </a:lvl1pPr>
            <a:extLst/>
          </a:lstStyle>
          <a:p>
            <a:pPr eaLnBrk="1" latinLnBrk="0" hangingPunct="1"/>
            <a:r>
              <a:rPr lang="pt-BR" smtClean="0"/>
              <a:t>Clique para editar o título mestre</a:t>
            </a:r>
            <a:endParaRPr/>
          </a:p>
        </p:txBody>
      </p:sp>
      <p:sp>
        <p:nvSpPr>
          <p:cNvPr id="11" name="Rectangle 10"/>
          <p:cNvSpPr/>
          <p:nvPr/>
        </p:nvSpPr>
        <p:spPr>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pt-BR"/>
          </a:p>
        </p:txBody>
      </p:sp>
      <p:sp>
        <p:nvSpPr>
          <p:cNvPr id="12" name="Date Placeholder 11"/>
          <p:cNvSpPr>
            <a:spLocks noGrp="1"/>
          </p:cNvSpPr>
          <p:nvPr>
            <p:ph type="dt" sz="half" idx="10"/>
          </p:nvPr>
        </p:nvSpPr>
        <p:spPr>
          <a:xfrm>
            <a:off x="6248400" y="6248400"/>
            <a:ext cx="2667000" cy="365125"/>
          </a:xfrm>
        </p:spPr>
        <p:txBody>
          <a:bodyPr rtlCol="0"/>
          <a:lstStyle>
            <a:extLst/>
          </a:lstStyle>
          <a:p>
            <a:fld id="{E4606EA6-EFEA-4C30-9264-4F9291A5780D}" type="datetime1">
              <a:rPr lang="pt-BR"/>
              <a:pPr/>
              <a:t>03/04/2017</a:t>
            </a:fld>
            <a:endParaRPr kumimoji="0" lang="pt-BR"/>
          </a:p>
        </p:txBody>
      </p:sp>
      <p:sp>
        <p:nvSpPr>
          <p:cNvPr id="13" name="Slide Number Placeholder 12"/>
          <p:cNvSpPr>
            <a:spLocks noGrp="1"/>
          </p:cNvSpPr>
          <p:nvPr>
            <p:ph type="sldNum" sz="quarter" idx="11"/>
          </p:nvPr>
        </p:nvSpPr>
        <p:spPr>
          <a:xfrm>
            <a:off x="0" y="4667249"/>
            <a:ext cx="1447800" cy="663579"/>
          </a:xfrm>
        </p:spPr>
        <p:txBody>
          <a:bodyPr rtlCol="0"/>
          <a:lstStyle>
            <a:lvl1pPr eaLnBrk="1" latinLnBrk="0" hangingPunct="1">
              <a:defRPr kumimoji="0" lang="pt-BR" sz="2800"/>
            </a:lvl1pPr>
            <a:extLst/>
          </a:lstStyle>
          <a:p>
            <a:pPr algn="ctr"/>
            <a:fld id="{8F82E0A0-C266-4798-8C8F-B9F91E9DA37E}" type="slidenum">
              <a:rPr kumimoji="0" lang="pt-BR" sz="2800" b="1">
                <a:solidFill>
                  <a:srgbClr val="FFFFFF"/>
                </a:solidFill>
              </a:rPr>
              <a:pPr algn="ctr"/>
              <a:t>‹nº›</a:t>
            </a:fld>
            <a:endParaRPr kumimoji="0" lang="pt-BR" sz="2800"/>
          </a:p>
        </p:txBody>
      </p:sp>
      <p:sp>
        <p:nvSpPr>
          <p:cNvPr id="14" name="Footer Placeholder 13"/>
          <p:cNvSpPr>
            <a:spLocks noGrp="1"/>
          </p:cNvSpPr>
          <p:nvPr>
            <p:ph type="ftr" sz="quarter" idx="12"/>
          </p:nvPr>
        </p:nvSpPr>
        <p:spPr>
          <a:xfrm>
            <a:off x="1600200" y="6248207"/>
            <a:ext cx="4572000" cy="365125"/>
          </a:xfrm>
        </p:spPr>
        <p:txBody>
          <a:bodyPr rtlCol="0"/>
          <a:lstStyle>
            <a:extLst/>
          </a:lstStyle>
          <a:p>
            <a:endParaRPr kumimoji="0" lang="pt-B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612648" y="1803400"/>
            <a:ext cx="8153400" cy="4323080"/>
          </a:xfrm>
          <a:prstGeom prst="rect">
            <a:avLst/>
          </a:prstGeom>
        </p:spPr>
        <p:txBody>
          <a:bodyPr vert="horz">
            <a:normAutofit/>
          </a:bodyPr>
          <a:lstStyle>
            <a:extLst/>
          </a:lstStyle>
          <a:p>
            <a:pPr lvl="0" eaLnBrk="1" latinLnBrk="0" hangingPunct="1"/>
            <a:r>
              <a:rPr kumimoji="0" lang="pt-BR" smtClean="0"/>
              <a:t>Clique para editar o texto mestre</a:t>
            </a:r>
          </a:p>
          <a:p>
            <a:pPr lvl="1" eaLnBrk="1" latinLnBrk="0" hangingPunct="1"/>
            <a:r>
              <a:rPr kumimoji="0" lang="pt-BR" smtClean="0"/>
              <a:t>Segundo nível</a:t>
            </a:r>
          </a:p>
          <a:p>
            <a:pPr lvl="2" eaLnBrk="1" latinLnBrk="0" hangingPunct="1"/>
            <a:r>
              <a:rPr kumimoji="0" lang="pt-BR" smtClean="0"/>
              <a:t>Terceiro nível</a:t>
            </a:r>
          </a:p>
          <a:p>
            <a:pPr lvl="3" eaLnBrk="1" latinLnBrk="0" hangingPunct="1"/>
            <a:r>
              <a:rPr kumimoji="0" lang="pt-BR" smtClean="0"/>
              <a:t>Quarto nível</a:t>
            </a:r>
          </a:p>
          <a:p>
            <a:pPr lvl="4" eaLnBrk="1" latinLnBrk="0" hangingPunct="1"/>
            <a:r>
              <a:rPr kumimoji="0" lang="pt-BR" smtClean="0"/>
              <a:t>Quinto nível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lang="pt-BR" sz="1400">
                <a:solidFill>
                  <a:schemeClr val="tx2"/>
                </a:solidFill>
              </a:defRPr>
            </a:lvl1pPr>
            <a:extLst/>
          </a:lstStyle>
          <a:p>
            <a:fld id="{32605BAE-E3F5-4765-A2B8-F5D578FE50AC}" type="datetime1">
              <a:rPr lang="pt-BR" smtClean="0"/>
              <a:pPr/>
              <a:t>03/04/2017</a:t>
            </a:fld>
            <a:endParaRPr lang="pt-BR"/>
          </a:p>
        </p:txBody>
      </p:sp>
      <p:sp>
        <p:nvSpPr>
          <p:cNvPr id="3" name="Footer Placeholder 2"/>
          <p:cNvSpPr>
            <a:spLocks noGrp="1"/>
          </p:cNvSpPr>
          <p:nvPr>
            <p:ph type="ftr" sz="quarter" idx="3"/>
          </p:nvPr>
        </p:nvSpPr>
        <p:spPr>
          <a:xfrm>
            <a:off x="609602" y="6248207"/>
            <a:ext cx="5421083" cy="365125"/>
          </a:xfrm>
          <a:prstGeom prst="rect">
            <a:avLst/>
          </a:prstGeom>
        </p:spPr>
        <p:txBody>
          <a:bodyPr vert="horz" anchor="ctr"/>
          <a:lstStyle>
            <a:lvl1pPr algn="r" eaLnBrk="1" latinLnBrk="0" hangingPunct="1">
              <a:defRPr kumimoji="0" lang="pt-BR" sz="1400">
                <a:solidFill>
                  <a:schemeClr val="tx2"/>
                </a:solidFill>
              </a:defRPr>
            </a:lvl1pPr>
            <a:extLst/>
          </a:lstStyle>
          <a:p>
            <a:endParaRPr lang="pt-BR"/>
          </a:p>
        </p:txBody>
      </p:sp>
      <p:sp>
        <p:nvSpPr>
          <p:cNvPr id="7" name="Rectangle 6"/>
          <p:cNvSpPr/>
          <p:nvPr/>
        </p:nvSpPr>
        <p:spPr>
          <a:xfrm>
            <a:off x="0" y="1460227"/>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pt-BR"/>
          </a:p>
        </p:txBody>
      </p:sp>
      <p:sp>
        <p:nvSpPr>
          <p:cNvPr id="8" name="Rectangle 7"/>
          <p:cNvSpPr/>
          <p:nvPr/>
        </p:nvSpPr>
        <p:spPr>
          <a:xfrm>
            <a:off x="0" y="1505947"/>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pt-BR"/>
          </a:p>
        </p:txBody>
      </p:sp>
      <p:sp>
        <p:nvSpPr>
          <p:cNvPr id="9" name="Rectangle 8"/>
          <p:cNvSpPr/>
          <p:nvPr/>
        </p:nvSpPr>
        <p:spPr>
          <a:xfrm>
            <a:off x="590550" y="1505947"/>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pt-BR"/>
          </a:p>
        </p:txBody>
      </p:sp>
      <p:sp>
        <p:nvSpPr>
          <p:cNvPr id="23" name="Slide Number Placeholder 22"/>
          <p:cNvSpPr>
            <a:spLocks noGrp="1"/>
          </p:cNvSpPr>
          <p:nvPr>
            <p:ph type="sldNum" sz="quarter" idx="4"/>
          </p:nvPr>
        </p:nvSpPr>
        <p:spPr>
          <a:xfrm>
            <a:off x="0" y="1498010"/>
            <a:ext cx="533400" cy="244476"/>
          </a:xfrm>
          <a:prstGeom prst="rect">
            <a:avLst/>
          </a:prstGeom>
        </p:spPr>
        <p:txBody>
          <a:bodyPr vert="horz" anchor="ctr" anchorCtr="0">
            <a:normAutofit/>
          </a:bodyPr>
          <a:lstStyle>
            <a:lvl1pPr algn="ctr" eaLnBrk="1" latinLnBrk="0" hangingPunct="1">
              <a:defRPr kumimoji="0" lang="pt-BR" sz="1400" b="1">
                <a:solidFill>
                  <a:srgbClr val="FFFFFF"/>
                </a:solidFill>
              </a:defRPr>
            </a:lvl1pPr>
            <a:extLst/>
          </a:lstStyle>
          <a:p>
            <a:fld id="{AD127300-A68C-4A84-A73B-AB0C48F9C01F}" type="slidenum">
              <a:rPr lang="pt-BR" smtClean="0"/>
              <a:pPr/>
              <a:t>‹nº›</a:t>
            </a:fld>
            <a:endParaRPr lang="pt-BR"/>
          </a:p>
        </p:txBody>
      </p:sp>
      <p:sp>
        <p:nvSpPr>
          <p:cNvPr id="22" name="Title Placeholder 21"/>
          <p:cNvSpPr>
            <a:spLocks noGrp="1"/>
          </p:cNvSpPr>
          <p:nvPr>
            <p:ph type="title"/>
          </p:nvPr>
        </p:nvSpPr>
        <p:spPr>
          <a:xfrm>
            <a:off x="609600" y="157480"/>
            <a:ext cx="8153400" cy="1341120"/>
          </a:xfrm>
          <a:prstGeom prst="rect">
            <a:avLst/>
          </a:prstGeom>
        </p:spPr>
        <p:txBody>
          <a:bodyPr vert="horz" anchor="b">
            <a:normAutofit/>
          </a:bodyPr>
          <a:lstStyle>
            <a:extLst/>
          </a:lstStyle>
          <a:p>
            <a:pPr eaLnBrk="1" latinLnBrk="0" hangingPunct="1"/>
            <a:r>
              <a:rPr kumimoji="0" lang="pt-BR" smtClean="0"/>
              <a:t>Clique para editar o título mestre</a:t>
            </a:r>
            <a:endParaRPr kumimoji="0" lang="en-US" smtClean="0"/>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Lst>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hf hdr="0" dt="0"/>
  <p:txStyles>
    <p:titleStyle>
      <a:lvl1pPr algn="l" rtl="0" eaLnBrk="1" latinLnBrk="0" hangingPunct="1">
        <a:spcBef>
          <a:spcPct val="0"/>
        </a:spcBef>
        <a:buNone/>
        <a:defRPr kumimoji="0" lang="pt-BR" sz="4200" kern="1200">
          <a:solidFill>
            <a:schemeClr val="tx2"/>
          </a:solidFill>
          <a:latin typeface="+mj-lt"/>
          <a:ea typeface="+mj-ea"/>
          <a:cs typeface="+mj-cs"/>
        </a:defRPr>
      </a:lvl1pPr>
      <a:extLst/>
    </p:titleStyle>
    <p:bodyStyle>
      <a:lvl1pPr marL="320040" indent="-320040" algn="l" rtl="0" eaLnBrk="1" latinLnBrk="0" hangingPunct="1">
        <a:spcBef>
          <a:spcPts val="700"/>
        </a:spcBef>
        <a:buClr>
          <a:schemeClr val="accent2"/>
        </a:buClr>
        <a:buSzPct val="60000"/>
        <a:buFont typeface="Wingdings"/>
        <a:buChar char=""/>
        <a:defRPr kumimoji="0" lang="pt-B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lang="pt-B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lang="pt-B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lang="pt-B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lang="pt-B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kumimoji="0" lang="pt-B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lang="pt-B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lang="pt-B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lang="pt-BR" sz="1800" kern="1200" baseline="0">
          <a:solidFill>
            <a:schemeClr val="tx1"/>
          </a:solidFill>
          <a:latin typeface="+mn-lt"/>
          <a:ea typeface="+mn-ea"/>
          <a:cs typeface="+mn-cs"/>
        </a:defRPr>
      </a:lvl9pPr>
      <a:extLst/>
    </p:bodyStyle>
    <p:otherStyle>
      <a:lvl1pPr marL="0" algn="l" rtl="0" eaLnBrk="1" latinLnBrk="0" hangingPunct="1">
        <a:defRPr kumimoji="0" lang="pt-BR" kern="1200">
          <a:solidFill>
            <a:schemeClr val="tx1"/>
          </a:solidFill>
          <a:latin typeface="+mn-lt"/>
          <a:ea typeface="+mn-ea"/>
          <a:cs typeface="+mn-cs"/>
        </a:defRPr>
      </a:lvl1pPr>
      <a:lvl2pPr marL="457200" algn="l" rtl="0" eaLnBrk="1" latinLnBrk="0" hangingPunct="1">
        <a:defRPr kumimoji="0" lang="pt-BR" kern="1200">
          <a:solidFill>
            <a:schemeClr val="tx1"/>
          </a:solidFill>
          <a:latin typeface="+mn-lt"/>
          <a:ea typeface="+mn-ea"/>
          <a:cs typeface="+mn-cs"/>
        </a:defRPr>
      </a:lvl2pPr>
      <a:lvl3pPr marL="914400" algn="l" rtl="0" eaLnBrk="1" latinLnBrk="0" hangingPunct="1">
        <a:defRPr kumimoji="0" lang="pt-BR" kern="1200">
          <a:solidFill>
            <a:schemeClr val="tx1"/>
          </a:solidFill>
          <a:latin typeface="+mn-lt"/>
          <a:ea typeface="+mn-ea"/>
          <a:cs typeface="+mn-cs"/>
        </a:defRPr>
      </a:lvl3pPr>
      <a:lvl4pPr marL="1371600" algn="l" rtl="0" eaLnBrk="1" latinLnBrk="0" hangingPunct="1">
        <a:defRPr kumimoji="0" lang="pt-BR" kern="1200">
          <a:solidFill>
            <a:schemeClr val="tx1"/>
          </a:solidFill>
          <a:latin typeface="+mn-lt"/>
          <a:ea typeface="+mn-ea"/>
          <a:cs typeface="+mn-cs"/>
        </a:defRPr>
      </a:lvl4pPr>
      <a:lvl5pPr marL="1828800" algn="l" rtl="0" eaLnBrk="1" latinLnBrk="0" hangingPunct="1">
        <a:defRPr kumimoji="0" lang="pt-BR" kern="1200">
          <a:solidFill>
            <a:schemeClr val="tx1"/>
          </a:solidFill>
          <a:latin typeface="+mn-lt"/>
          <a:ea typeface="+mn-ea"/>
          <a:cs typeface="+mn-cs"/>
        </a:defRPr>
      </a:lvl5pPr>
      <a:lvl6pPr marL="2286000" algn="l" rtl="0" eaLnBrk="1" latinLnBrk="0" hangingPunct="1">
        <a:defRPr kumimoji="0" lang="pt-BR" kern="1200">
          <a:solidFill>
            <a:schemeClr val="tx1"/>
          </a:solidFill>
          <a:latin typeface="+mn-lt"/>
          <a:ea typeface="+mn-ea"/>
          <a:cs typeface="+mn-cs"/>
        </a:defRPr>
      </a:lvl6pPr>
      <a:lvl7pPr marL="2743200" algn="l" rtl="0" eaLnBrk="1" latinLnBrk="0" hangingPunct="1">
        <a:defRPr kumimoji="0" lang="pt-BR" kern="1200">
          <a:solidFill>
            <a:schemeClr val="tx1"/>
          </a:solidFill>
          <a:latin typeface="+mn-lt"/>
          <a:ea typeface="+mn-ea"/>
          <a:cs typeface="+mn-cs"/>
        </a:defRPr>
      </a:lvl7pPr>
      <a:lvl8pPr marL="3200400" algn="l" rtl="0" eaLnBrk="1" latinLnBrk="0" hangingPunct="1">
        <a:defRPr kumimoji="0" lang="pt-BR" kern="1200">
          <a:solidFill>
            <a:schemeClr val="tx1"/>
          </a:solidFill>
          <a:latin typeface="+mn-lt"/>
          <a:ea typeface="+mn-ea"/>
          <a:cs typeface="+mn-cs"/>
        </a:defRPr>
      </a:lvl8pPr>
      <a:lvl9pPr marL="3657600" algn="l" rtl="0" eaLnBrk="1" latinLnBrk="0" hangingPunct="1">
        <a:defRPr kumimoji="0" lang="pt-BR"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hyperlink" Target="http://www.rederecord.r7.co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4067945" y="4869160"/>
            <a:ext cx="4680520" cy="1440160"/>
          </a:xfrm>
        </p:spPr>
        <p:txBody>
          <a:bodyPr>
            <a:normAutofit/>
          </a:bodyPr>
          <a:lstStyle/>
          <a:p>
            <a:endParaRPr lang="pt-BR" dirty="0" smtClean="0">
              <a:effectLst>
                <a:outerShdw blurRad="38100" dist="38100" dir="2700000" algn="tl">
                  <a:srgbClr val="000000">
                    <a:alpha val="43137"/>
                  </a:srgbClr>
                </a:outerShdw>
              </a:effectLst>
            </a:endParaRPr>
          </a:p>
          <a:p>
            <a:pPr algn="r"/>
            <a:r>
              <a:rPr lang="pt-BR" dirty="0" err="1" smtClean="0">
                <a:solidFill>
                  <a:schemeClr val="bg1"/>
                </a:solidFill>
              </a:rPr>
              <a:t>Profª</a:t>
            </a:r>
            <a:r>
              <a:rPr lang="pt-BR" dirty="0" smtClean="0">
                <a:solidFill>
                  <a:schemeClr val="bg1"/>
                </a:solidFill>
              </a:rPr>
              <a:t> Dra. Daniela </a:t>
            </a:r>
            <a:r>
              <a:rPr lang="pt-BR" dirty="0" err="1" smtClean="0">
                <a:solidFill>
                  <a:schemeClr val="bg1"/>
                </a:solidFill>
              </a:rPr>
              <a:t>Gibertoni</a:t>
            </a:r>
            <a:endParaRPr lang="pt-BR" dirty="0" smtClean="0">
              <a:solidFill>
                <a:schemeClr val="bg1"/>
              </a:solidFill>
            </a:endParaRPr>
          </a:p>
          <a:p>
            <a:endParaRPr lang="pt-BR" dirty="0" smtClean="0">
              <a:effectLst>
                <a:outerShdw blurRad="38100" dist="38100" dir="2700000" algn="tl">
                  <a:srgbClr val="000000">
                    <a:alpha val="43137"/>
                  </a:srgbClr>
                </a:outerShdw>
              </a:effectLst>
            </a:endParaRPr>
          </a:p>
          <a:p>
            <a:endParaRPr lang="pt-BR" dirty="0">
              <a:effectLst>
                <a:outerShdw blurRad="38100" dist="38100" dir="2700000" algn="tl">
                  <a:srgbClr val="000000">
                    <a:alpha val="43137"/>
                  </a:srgbClr>
                </a:outerShdw>
              </a:effectLst>
            </a:endParaRPr>
          </a:p>
        </p:txBody>
      </p:sp>
      <p:sp>
        <p:nvSpPr>
          <p:cNvPr id="2" name="Título 1"/>
          <p:cNvSpPr>
            <a:spLocks noGrp="1"/>
          </p:cNvSpPr>
          <p:nvPr>
            <p:ph type="title"/>
          </p:nvPr>
        </p:nvSpPr>
        <p:spPr>
          <a:xfrm>
            <a:off x="683567" y="3140968"/>
            <a:ext cx="7714463" cy="1224136"/>
          </a:xfrm>
        </p:spPr>
        <p:txBody>
          <a:bodyPr>
            <a:noAutofit/>
          </a:bodyPr>
          <a:lstStyle/>
          <a:p>
            <a:pPr algn="ctr"/>
            <a:r>
              <a:rPr lang="pt-BR" sz="2800" b="1" dirty="0" smtClean="0">
                <a:solidFill>
                  <a:schemeClr val="bg1"/>
                </a:solidFill>
              </a:rPr>
              <a:t>Fenômenos da percepção visual</a:t>
            </a:r>
            <a:endParaRPr lang="pt-BR" sz="2800" b="1" dirty="0">
              <a:solidFill>
                <a:schemeClr val="bg1"/>
              </a:solidFill>
            </a:endParaRPr>
          </a:p>
        </p:txBody>
      </p:sp>
      <p:pic>
        <p:nvPicPr>
          <p:cNvPr id="8" name="Imagem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32698" y="192345"/>
            <a:ext cx="2555726" cy="1220431"/>
          </a:xfrm>
          <a:prstGeom prst="rect">
            <a:avLst/>
          </a:prstGeom>
        </p:spPr>
      </p:pic>
      <p:pic>
        <p:nvPicPr>
          <p:cNvPr id="9" name="Imagem 8" descr="regua_selo_taquaritinga_op1.png"/>
          <p:cNvPicPr/>
          <p:nvPr/>
        </p:nvPicPr>
        <p:blipFill>
          <a:blip r:embed="rId4" cstate="print"/>
          <a:srcRect l="9215" t="-8929" r="69730"/>
          <a:stretch>
            <a:fillRect/>
          </a:stretch>
        </p:blipFill>
        <p:spPr>
          <a:xfrm>
            <a:off x="467544" y="116632"/>
            <a:ext cx="2664296" cy="1224136"/>
          </a:xfrm>
          <a:prstGeom prst="rect">
            <a:avLst/>
          </a:prstGeom>
        </p:spPr>
      </p:pic>
      <p:sp>
        <p:nvSpPr>
          <p:cNvPr id="4" name="Retângulo 3"/>
          <p:cNvSpPr/>
          <p:nvPr/>
        </p:nvSpPr>
        <p:spPr>
          <a:xfrm>
            <a:off x="1835696" y="1916833"/>
            <a:ext cx="6084676" cy="954107"/>
          </a:xfrm>
          <a:prstGeom prst="rect">
            <a:avLst/>
          </a:prstGeom>
        </p:spPr>
        <p:txBody>
          <a:bodyPr wrap="square">
            <a:spAutoFit/>
          </a:bodyPr>
          <a:lstStyle/>
          <a:p>
            <a:pPr algn="ctr"/>
            <a:r>
              <a:rPr lang="pt-BR" altLang="pt-BR" sz="2800" b="1" dirty="0">
                <a:solidFill>
                  <a:schemeClr val="accent1"/>
                </a:solidFill>
              </a:rPr>
              <a:t/>
            </a:r>
            <a:br>
              <a:rPr lang="pt-BR" altLang="pt-BR" sz="2800" b="1" dirty="0">
                <a:solidFill>
                  <a:schemeClr val="accent1"/>
                </a:solidFill>
              </a:rPr>
            </a:br>
            <a:r>
              <a:rPr lang="pt-BR" altLang="pt-BR" sz="2800" b="1" dirty="0">
                <a:solidFill>
                  <a:schemeClr val="accent1"/>
                </a:solidFill>
              </a:rPr>
              <a:t>INTERAÇÃO HUMANO-COMPUTADOR</a:t>
            </a:r>
            <a:endParaRPr lang="pt-BR" sz="2800" dirty="0">
              <a:solidFill>
                <a:schemeClr val="accent1"/>
              </a:solidFill>
            </a:endParaRPr>
          </a:p>
        </p:txBody>
      </p:sp>
    </p:spTree>
    <p:extLst>
      <p:ext uri="{BB962C8B-B14F-4D97-AF65-F5344CB8AC3E}">
        <p14:creationId xmlns:p14="http://schemas.microsoft.com/office/powerpoint/2010/main" val="28883511"/>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21"/>
          <p:cNvSpPr>
            <a:spLocks noGrp="1"/>
          </p:cNvSpPr>
          <p:nvPr>
            <p:ph type="sldNum" sz="quarter" idx="12"/>
          </p:nvPr>
        </p:nvSpPr>
        <p:spPr/>
        <p:txBody>
          <a:bodyPr>
            <a:normAutofit fontScale="85000" lnSpcReduction="20000"/>
          </a:bodyPr>
          <a:lstStyle/>
          <a:p>
            <a:fld id="{FE4E5E1D-EAAB-4AD0-8897-55DD4D679B85}" type="slidenum">
              <a:rPr lang="pt-BR"/>
              <a:pPr/>
              <a:t>10</a:t>
            </a:fld>
            <a:endParaRPr lang="pt-BR"/>
          </a:p>
        </p:txBody>
      </p:sp>
      <p:sp>
        <p:nvSpPr>
          <p:cNvPr id="185346" name="Rectangle 2"/>
          <p:cNvSpPr>
            <a:spLocks noChangeArrowheads="1"/>
          </p:cNvSpPr>
          <p:nvPr/>
        </p:nvSpPr>
        <p:spPr bwMode="auto">
          <a:xfrm>
            <a:off x="2195513" y="0"/>
            <a:ext cx="6948487" cy="5805488"/>
          </a:xfrm>
          <a:prstGeom prst="rect">
            <a:avLst/>
          </a:prstGeom>
          <a:solidFill>
            <a:srgbClr val="FFFFFF"/>
          </a:solidFill>
          <a:ln w="9525">
            <a:noFill/>
            <a:round/>
            <a:headEnd/>
            <a:tailEnd/>
          </a:ln>
          <a:effectLst/>
        </p:spPr>
        <p:txBody>
          <a:bodyPr wrap="none" anchor="ctr"/>
          <a:lstStyle/>
          <a:p>
            <a:pPr algn="ctr"/>
            <a:endParaRPr lang="pt-BR"/>
          </a:p>
        </p:txBody>
      </p:sp>
      <p:sp>
        <p:nvSpPr>
          <p:cNvPr id="185347" name="Text Box 3"/>
          <p:cNvSpPr txBox="1">
            <a:spLocks noChangeArrowheads="1"/>
          </p:cNvSpPr>
          <p:nvPr/>
        </p:nvSpPr>
        <p:spPr bwMode="auto">
          <a:xfrm>
            <a:off x="6257925" y="6499225"/>
            <a:ext cx="2843213" cy="314325"/>
          </a:xfrm>
          <a:prstGeom prst="rect">
            <a:avLst/>
          </a:prstGeom>
          <a:noFill/>
          <a:ln w="9525">
            <a:noFill/>
            <a:round/>
            <a:headEnd/>
            <a:tailEnd/>
          </a:ln>
          <a:effectLst/>
        </p:spPr>
        <p:txBody>
          <a:bodyPr wrap="none" lIns="81639" tIns="55221" rIns="81639" bIns="40820"/>
          <a:lstStyle/>
          <a:p>
            <a:pPr defTabSz="407988" hangingPunct="0">
              <a:lnSpc>
                <a:spcPct val="93000"/>
              </a:lnSpc>
              <a:buClr>
                <a:srgbClr val="000000"/>
              </a:buClr>
              <a:buSzPct val="100000"/>
              <a:buFont typeface="Times New Roman" pitchFamily="18" charset="0"/>
              <a:buNone/>
              <a:tabLst>
                <a:tab pos="657225" algn="l"/>
                <a:tab pos="1312863" algn="l"/>
                <a:tab pos="1970088" algn="l"/>
                <a:tab pos="2627313" algn="l"/>
              </a:tabLst>
            </a:pPr>
            <a:r>
              <a:rPr lang="pt-BR" sz="1600" b="1">
                <a:solidFill>
                  <a:srgbClr val="000000"/>
                </a:solidFill>
              </a:rPr>
              <a:t>Organizações competitivas</a:t>
            </a:r>
          </a:p>
        </p:txBody>
      </p:sp>
      <p:pic>
        <p:nvPicPr>
          <p:cNvPr id="185349" name="Picture 4"/>
          <p:cNvPicPr>
            <a:picLocks noChangeAspect="1" noChangeArrowheads="1"/>
          </p:cNvPicPr>
          <p:nvPr/>
        </p:nvPicPr>
        <p:blipFill>
          <a:blip r:embed="rId3" cstate="print"/>
          <a:srcRect/>
          <a:stretch>
            <a:fillRect/>
          </a:stretch>
        </p:blipFill>
        <p:spPr bwMode="auto">
          <a:xfrm>
            <a:off x="4211638" y="333375"/>
            <a:ext cx="4318000" cy="5688013"/>
          </a:xfrm>
          <a:prstGeom prst="rect">
            <a:avLst/>
          </a:prstGeom>
          <a:noFill/>
          <a:ln w="9525">
            <a:noFill/>
            <a:miter lim="800000"/>
            <a:headEnd/>
            <a:tailEnd/>
          </a:ln>
        </p:spPr>
      </p:pic>
      <p:sp>
        <p:nvSpPr>
          <p:cNvPr id="185351" name="Text Box 7"/>
          <p:cNvSpPr txBox="1">
            <a:spLocks noChangeArrowheads="1"/>
          </p:cNvSpPr>
          <p:nvPr/>
        </p:nvSpPr>
        <p:spPr bwMode="auto">
          <a:xfrm>
            <a:off x="1384300" y="6470650"/>
            <a:ext cx="3086100" cy="336550"/>
          </a:xfrm>
          <a:prstGeom prst="rect">
            <a:avLst/>
          </a:prstGeom>
          <a:noFill/>
          <a:ln w="9525">
            <a:noFill/>
            <a:miter lim="800000"/>
            <a:headEnd/>
            <a:tailEnd/>
          </a:ln>
          <a:effectLst/>
        </p:spPr>
        <p:txBody>
          <a:bodyPr wrap="none">
            <a:spAutoFit/>
          </a:bodyPr>
          <a:lstStyle/>
          <a:p>
            <a:r>
              <a:rPr lang="pt-BR" sz="1600" b="1"/>
              <a:t>Esquimó ou índio americano?</a:t>
            </a:r>
          </a:p>
        </p:txBody>
      </p:sp>
    </p:spTree>
    <p:extLst>
      <p:ext uri="{BB962C8B-B14F-4D97-AF65-F5344CB8AC3E}">
        <p14:creationId xmlns:p14="http://schemas.microsoft.com/office/powerpoint/2010/main" val="378320562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5351"/>
                                        </p:tgtEl>
                                        <p:attrNameLst>
                                          <p:attrName>style.visibility</p:attrName>
                                        </p:attrNameLst>
                                      </p:cBhvr>
                                      <p:to>
                                        <p:strVal val="visible"/>
                                      </p:to>
                                    </p:set>
                                    <p:anim calcmode="lin" valueType="num">
                                      <p:cBhvr additive="base">
                                        <p:cTn id="7" dur="500" fill="hold"/>
                                        <p:tgtEl>
                                          <p:spTgt spid="185351"/>
                                        </p:tgtEl>
                                        <p:attrNameLst>
                                          <p:attrName>ppt_x</p:attrName>
                                        </p:attrNameLst>
                                      </p:cBhvr>
                                      <p:tavLst>
                                        <p:tav tm="0">
                                          <p:val>
                                            <p:strVal val="#ppt_x"/>
                                          </p:val>
                                        </p:tav>
                                        <p:tav tm="100000">
                                          <p:val>
                                            <p:strVal val="#ppt_x"/>
                                          </p:val>
                                        </p:tav>
                                      </p:tavLst>
                                    </p:anim>
                                    <p:anim calcmode="lin" valueType="num">
                                      <p:cBhvr additive="base">
                                        <p:cTn id="8" dur="500" fill="hold"/>
                                        <p:tgtEl>
                                          <p:spTgt spid="1853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5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21"/>
          <p:cNvSpPr>
            <a:spLocks noGrp="1"/>
          </p:cNvSpPr>
          <p:nvPr>
            <p:ph type="sldNum" sz="quarter" idx="12"/>
          </p:nvPr>
        </p:nvSpPr>
        <p:spPr/>
        <p:txBody>
          <a:bodyPr>
            <a:normAutofit fontScale="85000" lnSpcReduction="20000"/>
          </a:bodyPr>
          <a:lstStyle/>
          <a:p>
            <a:fld id="{8284D713-42AA-4BC1-A06F-04A29CED0D3A}" type="slidenum">
              <a:rPr lang="pt-BR"/>
              <a:pPr/>
              <a:t>11</a:t>
            </a:fld>
            <a:endParaRPr lang="pt-BR"/>
          </a:p>
        </p:txBody>
      </p:sp>
      <p:sp>
        <p:nvSpPr>
          <p:cNvPr id="340994" name="Rectangle 2"/>
          <p:cNvSpPr>
            <a:spLocks noChangeArrowheads="1"/>
          </p:cNvSpPr>
          <p:nvPr/>
        </p:nvSpPr>
        <p:spPr bwMode="auto">
          <a:xfrm>
            <a:off x="2195513" y="0"/>
            <a:ext cx="6948487" cy="5805488"/>
          </a:xfrm>
          <a:prstGeom prst="rect">
            <a:avLst/>
          </a:prstGeom>
          <a:solidFill>
            <a:srgbClr val="FFFFFF"/>
          </a:solidFill>
          <a:ln w="9525">
            <a:noFill/>
            <a:round/>
            <a:headEnd/>
            <a:tailEnd/>
          </a:ln>
          <a:effectLst/>
        </p:spPr>
        <p:txBody>
          <a:bodyPr wrap="none" anchor="ctr"/>
          <a:lstStyle/>
          <a:p>
            <a:pPr algn="ctr"/>
            <a:endParaRPr lang="pt-BR"/>
          </a:p>
        </p:txBody>
      </p:sp>
      <p:sp>
        <p:nvSpPr>
          <p:cNvPr id="340995" name="Text Box 3"/>
          <p:cNvSpPr txBox="1">
            <a:spLocks noChangeArrowheads="1"/>
          </p:cNvSpPr>
          <p:nvPr/>
        </p:nvSpPr>
        <p:spPr bwMode="auto">
          <a:xfrm>
            <a:off x="6257925" y="6499225"/>
            <a:ext cx="2843213" cy="314325"/>
          </a:xfrm>
          <a:prstGeom prst="rect">
            <a:avLst/>
          </a:prstGeom>
          <a:noFill/>
          <a:ln w="9525">
            <a:noFill/>
            <a:round/>
            <a:headEnd/>
            <a:tailEnd/>
          </a:ln>
          <a:effectLst/>
        </p:spPr>
        <p:txBody>
          <a:bodyPr wrap="none" lIns="81639" tIns="55221" rIns="81639" bIns="40820"/>
          <a:lstStyle/>
          <a:p>
            <a:pPr defTabSz="407988" hangingPunct="0">
              <a:lnSpc>
                <a:spcPct val="93000"/>
              </a:lnSpc>
              <a:buClr>
                <a:srgbClr val="000000"/>
              </a:buClr>
              <a:buSzPct val="100000"/>
              <a:buFont typeface="Times New Roman" pitchFamily="18" charset="0"/>
              <a:buNone/>
              <a:tabLst>
                <a:tab pos="657225" algn="l"/>
                <a:tab pos="1312863" algn="l"/>
                <a:tab pos="1970088" algn="l"/>
                <a:tab pos="2627313" algn="l"/>
              </a:tabLst>
            </a:pPr>
            <a:r>
              <a:rPr lang="pt-BR" sz="1600" b="1">
                <a:solidFill>
                  <a:srgbClr val="000000"/>
                </a:solidFill>
              </a:rPr>
              <a:t>Organizações competitivas</a:t>
            </a:r>
          </a:p>
        </p:txBody>
      </p:sp>
      <p:sp>
        <p:nvSpPr>
          <p:cNvPr id="340997" name="Text Box 5"/>
          <p:cNvSpPr txBox="1">
            <a:spLocks noChangeArrowheads="1"/>
          </p:cNvSpPr>
          <p:nvPr/>
        </p:nvSpPr>
        <p:spPr bwMode="auto">
          <a:xfrm>
            <a:off x="1384300" y="6470650"/>
            <a:ext cx="1706563" cy="336550"/>
          </a:xfrm>
          <a:prstGeom prst="rect">
            <a:avLst/>
          </a:prstGeom>
          <a:noFill/>
          <a:ln w="9525">
            <a:noFill/>
            <a:miter lim="800000"/>
            <a:headEnd/>
            <a:tailEnd/>
          </a:ln>
          <a:effectLst/>
        </p:spPr>
        <p:txBody>
          <a:bodyPr wrap="none">
            <a:spAutoFit/>
          </a:bodyPr>
          <a:lstStyle/>
          <a:p>
            <a:r>
              <a:rPr lang="pt-BR" sz="1600" b="1"/>
              <a:t>Faces ou vaso?</a:t>
            </a:r>
          </a:p>
        </p:txBody>
      </p:sp>
      <p:pic>
        <p:nvPicPr>
          <p:cNvPr id="340998" name="Picture 4"/>
          <p:cNvPicPr>
            <a:picLocks noChangeAspect="1" noChangeArrowheads="1"/>
          </p:cNvPicPr>
          <p:nvPr/>
        </p:nvPicPr>
        <p:blipFill>
          <a:blip r:embed="rId3" cstate="print"/>
          <a:srcRect/>
          <a:stretch>
            <a:fillRect/>
          </a:stretch>
        </p:blipFill>
        <p:spPr bwMode="auto">
          <a:xfrm>
            <a:off x="3563938" y="1341438"/>
            <a:ext cx="3013075" cy="4138612"/>
          </a:xfrm>
          <a:prstGeom prst="rect">
            <a:avLst/>
          </a:prstGeom>
          <a:noFill/>
          <a:ln w="9525">
            <a:noFill/>
            <a:miter lim="800000"/>
            <a:headEnd/>
            <a:tailEnd/>
          </a:ln>
        </p:spPr>
      </p:pic>
    </p:spTree>
    <p:extLst>
      <p:ext uri="{BB962C8B-B14F-4D97-AF65-F5344CB8AC3E}">
        <p14:creationId xmlns:p14="http://schemas.microsoft.com/office/powerpoint/2010/main" val="273247972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40997"/>
                                        </p:tgtEl>
                                        <p:attrNameLst>
                                          <p:attrName>style.visibility</p:attrName>
                                        </p:attrNameLst>
                                      </p:cBhvr>
                                      <p:to>
                                        <p:strVal val="visible"/>
                                      </p:to>
                                    </p:set>
                                    <p:anim calcmode="lin" valueType="num">
                                      <p:cBhvr additive="base">
                                        <p:cTn id="7" dur="500" fill="hold"/>
                                        <p:tgtEl>
                                          <p:spTgt spid="340997"/>
                                        </p:tgtEl>
                                        <p:attrNameLst>
                                          <p:attrName>ppt_x</p:attrName>
                                        </p:attrNameLst>
                                      </p:cBhvr>
                                      <p:tavLst>
                                        <p:tav tm="0">
                                          <p:val>
                                            <p:strVal val="#ppt_x"/>
                                          </p:val>
                                        </p:tav>
                                        <p:tav tm="100000">
                                          <p:val>
                                            <p:strVal val="#ppt_x"/>
                                          </p:val>
                                        </p:tav>
                                      </p:tavLst>
                                    </p:anim>
                                    <p:anim calcmode="lin" valueType="num">
                                      <p:cBhvr additive="base">
                                        <p:cTn id="8" dur="500" fill="hold"/>
                                        <p:tgtEl>
                                          <p:spTgt spid="3409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99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ço Reservado para Número de Slide 21"/>
          <p:cNvSpPr>
            <a:spLocks noGrp="1"/>
          </p:cNvSpPr>
          <p:nvPr>
            <p:ph type="sldNum" sz="quarter" idx="12"/>
          </p:nvPr>
        </p:nvSpPr>
        <p:spPr/>
        <p:txBody>
          <a:bodyPr>
            <a:normAutofit fontScale="85000" lnSpcReduction="20000"/>
          </a:bodyPr>
          <a:lstStyle/>
          <a:p>
            <a:fld id="{965251E3-0706-4EAB-9207-2FAD5B451C78}" type="slidenum">
              <a:rPr lang="pt-BR"/>
              <a:pPr/>
              <a:t>12</a:t>
            </a:fld>
            <a:endParaRPr lang="pt-BR"/>
          </a:p>
        </p:txBody>
      </p:sp>
      <p:sp>
        <p:nvSpPr>
          <p:cNvPr id="187394" name="Rectangle 2"/>
          <p:cNvSpPr>
            <a:spLocks noChangeArrowheads="1"/>
          </p:cNvSpPr>
          <p:nvPr/>
        </p:nvSpPr>
        <p:spPr bwMode="auto">
          <a:xfrm>
            <a:off x="815975" y="0"/>
            <a:ext cx="8328025" cy="6858000"/>
          </a:xfrm>
          <a:prstGeom prst="rect">
            <a:avLst/>
          </a:prstGeom>
          <a:solidFill>
            <a:srgbClr val="FFFFFF"/>
          </a:solidFill>
          <a:ln w="9525">
            <a:noFill/>
            <a:round/>
            <a:headEnd/>
            <a:tailEnd/>
          </a:ln>
          <a:effectLst/>
        </p:spPr>
        <p:txBody>
          <a:bodyPr wrap="none" anchor="ctr"/>
          <a:lstStyle/>
          <a:p>
            <a:endParaRPr lang="pt-BR"/>
          </a:p>
        </p:txBody>
      </p:sp>
      <p:sp>
        <p:nvSpPr>
          <p:cNvPr id="187395" name="Text Box 3"/>
          <p:cNvSpPr txBox="1">
            <a:spLocks noChangeArrowheads="1"/>
          </p:cNvSpPr>
          <p:nvPr/>
        </p:nvSpPr>
        <p:spPr bwMode="auto">
          <a:xfrm>
            <a:off x="6257925" y="6499225"/>
            <a:ext cx="2843213" cy="314325"/>
          </a:xfrm>
          <a:prstGeom prst="rect">
            <a:avLst/>
          </a:prstGeom>
          <a:noFill/>
          <a:ln w="9525">
            <a:noFill/>
            <a:round/>
            <a:headEnd/>
            <a:tailEnd/>
          </a:ln>
          <a:effectLst/>
        </p:spPr>
        <p:txBody>
          <a:bodyPr wrap="none" lIns="81639" tIns="55221" rIns="81639" bIns="40820"/>
          <a:lstStyle/>
          <a:p>
            <a:pPr defTabSz="407988" hangingPunct="0">
              <a:lnSpc>
                <a:spcPct val="93000"/>
              </a:lnSpc>
              <a:buClr>
                <a:srgbClr val="000000"/>
              </a:buClr>
              <a:buSzPct val="100000"/>
              <a:buFont typeface="Times New Roman" pitchFamily="18" charset="0"/>
              <a:buNone/>
              <a:tabLst>
                <a:tab pos="657225" algn="l"/>
                <a:tab pos="1312863" algn="l"/>
                <a:tab pos="1970088" algn="l"/>
                <a:tab pos="2627313" algn="l"/>
              </a:tabLst>
            </a:pPr>
            <a:r>
              <a:rPr lang="pt-BR" sz="1600" b="1">
                <a:solidFill>
                  <a:srgbClr val="000000"/>
                </a:solidFill>
              </a:rPr>
              <a:t>Organizações competitivas</a:t>
            </a:r>
          </a:p>
        </p:txBody>
      </p:sp>
      <p:pic>
        <p:nvPicPr>
          <p:cNvPr id="187397" name="Picture 3" descr="Escher5"/>
          <p:cNvPicPr>
            <a:picLocks noChangeAspect="1" noChangeArrowheads="1"/>
          </p:cNvPicPr>
          <p:nvPr/>
        </p:nvPicPr>
        <p:blipFill>
          <a:blip r:embed="rId3" cstate="print"/>
          <a:srcRect/>
          <a:stretch>
            <a:fillRect/>
          </a:stretch>
        </p:blipFill>
        <p:spPr bwMode="auto">
          <a:xfrm>
            <a:off x="0" y="0"/>
            <a:ext cx="8858250" cy="6597650"/>
          </a:xfrm>
          <a:prstGeom prst="rect">
            <a:avLst/>
          </a:prstGeom>
          <a:noFill/>
          <a:ln w="9525">
            <a:noFill/>
            <a:miter lim="800000"/>
            <a:headEnd/>
            <a:tailEnd/>
          </a:ln>
        </p:spPr>
      </p:pic>
    </p:spTree>
    <p:extLst>
      <p:ext uri="{BB962C8B-B14F-4D97-AF65-F5344CB8AC3E}">
        <p14:creationId xmlns:p14="http://schemas.microsoft.com/office/powerpoint/2010/main" val="3978659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3"/>
          <p:cNvSpPr>
            <a:spLocks noGrp="1"/>
          </p:cNvSpPr>
          <p:nvPr>
            <p:ph type="sldNum" sz="quarter" idx="12"/>
          </p:nvPr>
        </p:nvSpPr>
        <p:spPr/>
        <p:txBody>
          <a:bodyPr/>
          <a:lstStyle/>
          <a:p>
            <a:fld id="{6EB9915C-27EE-403B-8625-B9FEA5D76377}" type="slidenum">
              <a:rPr lang="pt-BR"/>
              <a:pPr/>
              <a:t>13</a:t>
            </a:fld>
            <a:endParaRPr lang="pt-BR"/>
          </a:p>
        </p:txBody>
      </p:sp>
      <p:pic>
        <p:nvPicPr>
          <p:cNvPr id="357378" name="Picture 2" descr="faces"/>
          <p:cNvPicPr>
            <a:picLocks noChangeAspect="1" noChangeArrowheads="1"/>
          </p:cNvPicPr>
          <p:nvPr/>
        </p:nvPicPr>
        <p:blipFill>
          <a:blip r:embed="rId3" cstate="print"/>
          <a:srcRect/>
          <a:stretch>
            <a:fillRect/>
          </a:stretch>
        </p:blipFill>
        <p:spPr bwMode="auto">
          <a:xfrm>
            <a:off x="3735388" y="0"/>
            <a:ext cx="5408612" cy="6858000"/>
          </a:xfrm>
          <a:prstGeom prst="rect">
            <a:avLst/>
          </a:prstGeom>
          <a:noFill/>
          <a:ln w="9525">
            <a:noFill/>
            <a:miter lim="800000"/>
            <a:headEnd/>
            <a:tailEnd/>
          </a:ln>
        </p:spPr>
      </p:pic>
      <p:pic>
        <p:nvPicPr>
          <p:cNvPr id="357379" name="Picture 3"/>
          <p:cNvPicPr>
            <a:picLocks noChangeAspect="1" noChangeArrowheads="1"/>
          </p:cNvPicPr>
          <p:nvPr/>
        </p:nvPicPr>
        <p:blipFill>
          <a:blip r:embed="rId4" cstate="print"/>
          <a:srcRect/>
          <a:stretch>
            <a:fillRect/>
          </a:stretch>
        </p:blipFill>
        <p:spPr bwMode="auto">
          <a:xfrm>
            <a:off x="1000125" y="3135313"/>
            <a:ext cx="2746375" cy="3722687"/>
          </a:xfrm>
          <a:prstGeom prst="rect">
            <a:avLst/>
          </a:prstGeom>
          <a:noFill/>
          <a:ln w="9525">
            <a:noFill/>
            <a:miter lim="800000"/>
            <a:headEnd/>
            <a:tailEnd/>
          </a:ln>
        </p:spPr>
      </p:pic>
      <p:pic>
        <p:nvPicPr>
          <p:cNvPr id="357380" name="Picture 4"/>
          <p:cNvPicPr>
            <a:picLocks noChangeAspect="1" noChangeArrowheads="1"/>
          </p:cNvPicPr>
          <p:nvPr/>
        </p:nvPicPr>
        <p:blipFill>
          <a:blip r:embed="rId5" cstate="print"/>
          <a:srcRect/>
          <a:stretch>
            <a:fillRect/>
          </a:stretch>
        </p:blipFill>
        <p:spPr bwMode="auto">
          <a:xfrm>
            <a:off x="1071563" y="1143000"/>
            <a:ext cx="2576512" cy="1417638"/>
          </a:xfrm>
          <a:prstGeom prst="rect">
            <a:avLst/>
          </a:prstGeom>
          <a:noFill/>
          <a:ln w="9525">
            <a:noFill/>
            <a:miter lim="800000"/>
            <a:headEnd/>
            <a:tailEnd/>
          </a:ln>
        </p:spPr>
      </p:pic>
      <p:sp>
        <p:nvSpPr>
          <p:cNvPr id="69638" name="Espaço Reservado para Rodapé 4"/>
          <p:cNvSpPr txBox="1">
            <a:spLocks/>
          </p:cNvSpPr>
          <p:nvPr/>
        </p:nvSpPr>
        <p:spPr bwMode="auto">
          <a:xfrm rot="-5400000">
            <a:off x="-1483519" y="4374357"/>
            <a:ext cx="3967163" cy="857250"/>
          </a:xfrm>
          <a:prstGeom prst="rect">
            <a:avLst/>
          </a:prstGeom>
          <a:noFill/>
          <a:ln w="9525">
            <a:noFill/>
            <a:miter lim="800000"/>
            <a:headEnd/>
            <a:tailEnd/>
          </a:ln>
        </p:spPr>
        <p:txBody>
          <a:bodyPr anchor="b"/>
          <a:lstStyle/>
          <a:p>
            <a:r>
              <a:rPr lang="pt-BR" sz="1200" b="1">
                <a:solidFill>
                  <a:srgbClr val="B5A788"/>
                </a:solidFill>
                <a:latin typeface="Gill Sans MT" pitchFamily="34" charset="0"/>
              </a:rPr>
              <a:t>Faculdade de Tecnologia de Taquaritinga</a:t>
            </a:r>
          </a:p>
          <a:p>
            <a:r>
              <a:rPr lang="pt-BR" sz="1200" b="1">
                <a:solidFill>
                  <a:srgbClr val="B5A788"/>
                </a:solidFill>
                <a:latin typeface="Gill Sans MT" pitchFamily="34" charset="0"/>
              </a:rPr>
              <a:t>Disc.: Interação Humano-computador</a:t>
            </a:r>
          </a:p>
        </p:txBody>
      </p:sp>
    </p:spTree>
    <p:extLst>
      <p:ext uri="{BB962C8B-B14F-4D97-AF65-F5344CB8AC3E}">
        <p14:creationId xmlns:p14="http://schemas.microsoft.com/office/powerpoint/2010/main" val="2980151491"/>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57378"/>
                                        </p:tgtEl>
                                        <p:attrNameLst>
                                          <p:attrName>style.visibility</p:attrName>
                                        </p:attrNameLst>
                                      </p:cBhvr>
                                      <p:to>
                                        <p:strVal val="visible"/>
                                      </p:to>
                                    </p:set>
                                    <p:anim calcmode="lin" valueType="num">
                                      <p:cBhvr additive="base">
                                        <p:cTn id="7" dur="500" fill="hold"/>
                                        <p:tgtEl>
                                          <p:spTgt spid="357378"/>
                                        </p:tgtEl>
                                        <p:attrNameLst>
                                          <p:attrName>ppt_x</p:attrName>
                                        </p:attrNameLst>
                                      </p:cBhvr>
                                      <p:tavLst>
                                        <p:tav tm="0">
                                          <p:val>
                                            <p:strVal val="0-#ppt_w/2"/>
                                          </p:val>
                                        </p:tav>
                                        <p:tav tm="100000">
                                          <p:val>
                                            <p:strVal val="#ppt_x"/>
                                          </p:val>
                                        </p:tav>
                                      </p:tavLst>
                                    </p:anim>
                                    <p:anim calcmode="lin" valueType="num">
                                      <p:cBhvr additive="base">
                                        <p:cTn id="8" dur="500" fill="hold"/>
                                        <p:tgtEl>
                                          <p:spTgt spid="35737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57379"/>
                                        </p:tgtEl>
                                        <p:attrNameLst>
                                          <p:attrName>style.visibility</p:attrName>
                                        </p:attrNameLst>
                                      </p:cBhvr>
                                      <p:to>
                                        <p:strVal val="visible"/>
                                      </p:to>
                                    </p:set>
                                    <p:anim calcmode="lin" valueType="num">
                                      <p:cBhvr additive="base">
                                        <p:cTn id="13" dur="500" fill="hold"/>
                                        <p:tgtEl>
                                          <p:spTgt spid="357379"/>
                                        </p:tgtEl>
                                        <p:attrNameLst>
                                          <p:attrName>ppt_x</p:attrName>
                                        </p:attrNameLst>
                                      </p:cBhvr>
                                      <p:tavLst>
                                        <p:tav tm="0">
                                          <p:val>
                                            <p:strVal val="0-#ppt_w/2"/>
                                          </p:val>
                                        </p:tav>
                                        <p:tav tm="100000">
                                          <p:val>
                                            <p:strVal val="#ppt_x"/>
                                          </p:val>
                                        </p:tav>
                                      </p:tavLst>
                                    </p:anim>
                                    <p:anim calcmode="lin" valueType="num">
                                      <p:cBhvr additive="base">
                                        <p:cTn id="14" dur="500" fill="hold"/>
                                        <p:tgtEl>
                                          <p:spTgt spid="35737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57380"/>
                                        </p:tgtEl>
                                        <p:attrNameLst>
                                          <p:attrName>style.visibility</p:attrName>
                                        </p:attrNameLst>
                                      </p:cBhvr>
                                      <p:to>
                                        <p:strVal val="visible"/>
                                      </p:to>
                                    </p:set>
                                    <p:anim calcmode="lin" valueType="num">
                                      <p:cBhvr additive="base">
                                        <p:cTn id="19" dur="500" fill="hold"/>
                                        <p:tgtEl>
                                          <p:spTgt spid="357380"/>
                                        </p:tgtEl>
                                        <p:attrNameLst>
                                          <p:attrName>ppt_x</p:attrName>
                                        </p:attrNameLst>
                                      </p:cBhvr>
                                      <p:tavLst>
                                        <p:tav tm="0">
                                          <p:val>
                                            <p:strVal val="0-#ppt_w/2"/>
                                          </p:val>
                                        </p:tav>
                                        <p:tav tm="100000">
                                          <p:val>
                                            <p:strVal val="#ppt_x"/>
                                          </p:val>
                                        </p:tav>
                                      </p:tavLst>
                                    </p:anim>
                                    <p:anim calcmode="lin" valueType="num">
                                      <p:cBhvr additive="base">
                                        <p:cTn id="20" dur="500" fill="hold"/>
                                        <p:tgtEl>
                                          <p:spTgt spid="3573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Espaço Reservado para Número de Slide 21"/>
          <p:cNvSpPr>
            <a:spLocks noGrp="1"/>
          </p:cNvSpPr>
          <p:nvPr>
            <p:ph type="sldNum" sz="quarter" idx="12"/>
          </p:nvPr>
        </p:nvSpPr>
        <p:spPr/>
        <p:txBody>
          <a:bodyPr>
            <a:normAutofit fontScale="85000" lnSpcReduction="20000"/>
          </a:bodyPr>
          <a:lstStyle/>
          <a:p>
            <a:fld id="{40FF2B2A-E85C-46E0-9C70-4A3BBAF64602}" type="slidenum">
              <a:rPr lang="pt-BR"/>
              <a:pPr/>
              <a:t>14</a:t>
            </a:fld>
            <a:endParaRPr lang="pt-BR"/>
          </a:p>
        </p:txBody>
      </p:sp>
      <p:sp>
        <p:nvSpPr>
          <p:cNvPr id="107523" name="Rectangle 2"/>
          <p:cNvSpPr>
            <a:spLocks noGrp="1" noChangeArrowheads="1"/>
          </p:cNvSpPr>
          <p:nvPr>
            <p:ph type="title"/>
          </p:nvPr>
        </p:nvSpPr>
        <p:spPr>
          <a:xfrm>
            <a:off x="755576" y="116632"/>
            <a:ext cx="7815262" cy="1557338"/>
          </a:xfrm>
        </p:spPr>
        <p:txBody>
          <a:bodyPr/>
          <a:lstStyle/>
          <a:p>
            <a:pPr eaLnBrk="1" hangingPunct="1"/>
            <a:r>
              <a:rPr lang="pt-BR" sz="3800" b="1" dirty="0" smtClean="0">
                <a:solidFill>
                  <a:schemeClr val="accent1"/>
                </a:solidFill>
                <a:effectLst>
                  <a:outerShdw blurRad="38100" dist="38100" dir="2700000" algn="tl">
                    <a:srgbClr val="C0C0C0"/>
                  </a:outerShdw>
                </a:effectLst>
              </a:rPr>
              <a:t>Nosso aparato visual evolui em mundo 3D...</a:t>
            </a:r>
          </a:p>
        </p:txBody>
      </p:sp>
      <p:pic>
        <p:nvPicPr>
          <p:cNvPr id="361475" name="Picture 3" descr="magritte"/>
          <p:cNvPicPr>
            <a:picLocks noGrp="1" noChangeAspect="1" noChangeArrowheads="1"/>
          </p:cNvPicPr>
          <p:nvPr>
            <p:ph idx="1"/>
          </p:nvPr>
        </p:nvPicPr>
        <p:blipFill>
          <a:blip r:embed="rId3" cstate="print"/>
          <a:srcRect/>
          <a:stretch>
            <a:fillRect/>
          </a:stretch>
        </p:blipFill>
        <p:spPr>
          <a:xfrm>
            <a:off x="5072063" y="1785938"/>
            <a:ext cx="3754437" cy="4914900"/>
          </a:xfrm>
          <a:noFill/>
        </p:spPr>
      </p:pic>
      <p:sp>
        <p:nvSpPr>
          <p:cNvPr id="361476" name="Text Box 4"/>
          <p:cNvSpPr txBox="1">
            <a:spLocks noChangeArrowheads="1"/>
          </p:cNvSpPr>
          <p:nvPr/>
        </p:nvSpPr>
        <p:spPr bwMode="auto">
          <a:xfrm>
            <a:off x="1571625" y="3000375"/>
            <a:ext cx="2667000" cy="2041525"/>
          </a:xfrm>
          <a:prstGeom prst="rect">
            <a:avLst/>
          </a:prstGeom>
          <a:noFill/>
          <a:ln w="19050">
            <a:noFill/>
            <a:miter lim="800000"/>
            <a:headEnd/>
            <a:tailEnd/>
          </a:ln>
        </p:spPr>
        <p:txBody>
          <a:bodyPr>
            <a:spAutoFit/>
          </a:bodyPr>
          <a:lstStyle/>
          <a:p>
            <a:pPr algn="ctr" eaLnBrk="0" hangingPunct="0">
              <a:spcBef>
                <a:spcPct val="50000"/>
              </a:spcBef>
            </a:pPr>
            <a:r>
              <a:rPr lang="pt-BR" sz="3200">
                <a:latin typeface="Tahoma" pitchFamily="34" charset="0"/>
              </a:rPr>
              <a:t>Atribuindo profundidade (e contexto) à imagem</a:t>
            </a:r>
          </a:p>
        </p:txBody>
      </p:sp>
      <p:sp>
        <p:nvSpPr>
          <p:cNvPr id="73733" name="Text Box 5"/>
          <p:cNvSpPr txBox="1">
            <a:spLocks noChangeArrowheads="1"/>
          </p:cNvSpPr>
          <p:nvPr/>
        </p:nvSpPr>
        <p:spPr bwMode="auto">
          <a:xfrm>
            <a:off x="1928813" y="6072188"/>
            <a:ext cx="2286000" cy="457200"/>
          </a:xfrm>
          <a:prstGeom prst="rect">
            <a:avLst/>
          </a:prstGeom>
          <a:noFill/>
          <a:ln w="19050">
            <a:noFill/>
            <a:miter lim="800000"/>
            <a:headEnd/>
            <a:tailEnd/>
          </a:ln>
        </p:spPr>
        <p:txBody>
          <a:bodyPr>
            <a:spAutoFit/>
          </a:bodyPr>
          <a:lstStyle/>
          <a:p>
            <a:pPr algn="ctr" eaLnBrk="0" hangingPunct="0">
              <a:spcBef>
                <a:spcPct val="50000"/>
              </a:spcBef>
            </a:pPr>
            <a:r>
              <a:rPr lang="pt-BR" sz="1200">
                <a:latin typeface="Tahoma" pitchFamily="34" charset="0"/>
              </a:rPr>
              <a:t>R. Magritte, </a:t>
            </a:r>
            <a:r>
              <a:rPr lang="pt-BR" sz="1200" i="1">
                <a:latin typeface="Tahoma" pitchFamily="34" charset="0"/>
              </a:rPr>
              <a:t>Les Promenades d´Éuclide</a:t>
            </a:r>
          </a:p>
        </p:txBody>
      </p:sp>
      <p:sp>
        <p:nvSpPr>
          <p:cNvPr id="73735" name="Espaço Reservado para Rodapé 4"/>
          <p:cNvSpPr txBox="1">
            <a:spLocks/>
          </p:cNvSpPr>
          <p:nvPr/>
        </p:nvSpPr>
        <p:spPr bwMode="auto">
          <a:xfrm rot="-5400000">
            <a:off x="-1483519" y="4374357"/>
            <a:ext cx="3967163" cy="857250"/>
          </a:xfrm>
          <a:prstGeom prst="rect">
            <a:avLst/>
          </a:prstGeom>
          <a:noFill/>
          <a:ln w="9525">
            <a:noFill/>
            <a:miter lim="800000"/>
            <a:headEnd/>
            <a:tailEnd/>
          </a:ln>
        </p:spPr>
        <p:txBody>
          <a:bodyPr anchor="b"/>
          <a:lstStyle/>
          <a:p>
            <a:r>
              <a:rPr lang="pt-BR" sz="1200" b="1">
                <a:solidFill>
                  <a:srgbClr val="B5A788"/>
                </a:solidFill>
                <a:latin typeface="Gill Sans MT" pitchFamily="34" charset="0"/>
              </a:rPr>
              <a:t>Faculdade de Tecnologia de Taquaritinga</a:t>
            </a:r>
          </a:p>
          <a:p>
            <a:r>
              <a:rPr lang="pt-BR" sz="1200" b="1">
                <a:solidFill>
                  <a:srgbClr val="B5A788"/>
                </a:solidFill>
                <a:latin typeface="Gill Sans MT" pitchFamily="34" charset="0"/>
              </a:rPr>
              <a:t>Disc.: Interação Humano-computador</a:t>
            </a:r>
          </a:p>
        </p:txBody>
      </p:sp>
    </p:spTree>
    <p:extLst>
      <p:ext uri="{BB962C8B-B14F-4D97-AF65-F5344CB8AC3E}">
        <p14:creationId xmlns:p14="http://schemas.microsoft.com/office/powerpoint/2010/main" val="3590541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6147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32" fill="hold" grpId="0" nodeType="clickEffect">
                                  <p:stCondLst>
                                    <p:cond delay="0"/>
                                  </p:stCondLst>
                                  <p:childTnLst>
                                    <p:set>
                                      <p:cBhvr>
                                        <p:cTn id="10" dur="1" fill="hold">
                                          <p:stCondLst>
                                            <p:cond delay="0"/>
                                          </p:stCondLst>
                                        </p:cTn>
                                        <p:tgtEl>
                                          <p:spTgt spid="361476">
                                            <p:txEl>
                                              <p:pRg st="0" end="0"/>
                                            </p:txEl>
                                          </p:spTgt>
                                        </p:tgtEl>
                                        <p:attrNameLst>
                                          <p:attrName>style.visibility</p:attrName>
                                        </p:attrNameLst>
                                      </p:cBhvr>
                                      <p:to>
                                        <p:strVal val="visible"/>
                                      </p:to>
                                    </p:set>
                                    <p:animEffect transition="in" filter="box(out)">
                                      <p:cBhvr>
                                        <p:cTn id="11" dur="500"/>
                                        <p:tgtEl>
                                          <p:spTgt spid="36147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1476"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dirty="0" smtClean="0">
                <a:solidFill>
                  <a:schemeClr val="tx1"/>
                </a:solidFill>
                <a:latin typeface="Calibri" pitchFamily="34" charset="0"/>
              </a:rPr>
              <a:t>Para ilustrar</a:t>
            </a:r>
            <a:endParaRPr lang="pt-BR" dirty="0">
              <a:latin typeface="Calibri" pitchFamily="34" charset="0"/>
            </a:endParaRPr>
          </a:p>
        </p:txBody>
      </p:sp>
      <p:sp>
        <p:nvSpPr>
          <p:cNvPr id="4" name="Espaço Reservado para Número de Slide 3"/>
          <p:cNvSpPr>
            <a:spLocks noGrp="1"/>
          </p:cNvSpPr>
          <p:nvPr>
            <p:ph type="sldNum" sz="quarter" idx="12"/>
          </p:nvPr>
        </p:nvSpPr>
        <p:spPr/>
        <p:txBody>
          <a:bodyPr>
            <a:normAutofit fontScale="85000" lnSpcReduction="20000"/>
          </a:bodyPr>
          <a:lstStyle/>
          <a:p>
            <a:fld id="{AD127300-A68C-4A84-A73B-AB0C48F9C01F}" type="slidenum">
              <a:rPr lang="pt-BR" smtClean="0"/>
              <a:pPr/>
              <a:t>15</a:t>
            </a:fld>
            <a:endParaRPr lang="pt-BR"/>
          </a:p>
        </p:txBody>
      </p:sp>
      <p:sp>
        <p:nvSpPr>
          <p:cNvPr id="5" name="Espaço Reservado para Conteúdo 4"/>
          <p:cNvSpPr>
            <a:spLocks noGrp="1"/>
          </p:cNvSpPr>
          <p:nvPr>
            <p:ph sz="quarter" idx="13"/>
          </p:nvPr>
        </p:nvSpPr>
        <p:spPr/>
        <p:txBody>
          <a:bodyPr/>
          <a:lstStyle/>
          <a:p>
            <a:endParaRPr lang="pt-BR" dirty="0" smtClean="0"/>
          </a:p>
          <a:p>
            <a:r>
              <a:rPr lang="pt-BR" dirty="0" smtClean="0"/>
              <a:t>www.globo.com</a:t>
            </a:r>
          </a:p>
          <a:p>
            <a:r>
              <a:rPr lang="pt-BR" dirty="0" smtClean="0">
                <a:hlinkClick r:id="rId2"/>
              </a:rPr>
              <a:t>www.rederecord.r7.com</a:t>
            </a:r>
            <a:endParaRPr lang="pt-BR" dirty="0" smtClean="0"/>
          </a:p>
          <a:p>
            <a:endParaRPr lang="pt-BR" dirty="0"/>
          </a:p>
        </p:txBody>
      </p:sp>
    </p:spTree>
    <p:extLst>
      <p:ext uri="{BB962C8B-B14F-4D97-AF65-F5344CB8AC3E}">
        <p14:creationId xmlns:p14="http://schemas.microsoft.com/office/powerpoint/2010/main" val="272423185"/>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solidFill>
                  <a:schemeClr val="accent1"/>
                </a:solidFill>
              </a:rPr>
              <a:t>Exercício</a:t>
            </a:r>
            <a:endParaRPr lang="pt-BR" dirty="0">
              <a:solidFill>
                <a:schemeClr val="accent1"/>
              </a:solidFill>
            </a:endParaRPr>
          </a:p>
        </p:txBody>
      </p:sp>
      <p:sp>
        <p:nvSpPr>
          <p:cNvPr id="3" name="Espaço Reservado para Conteúdo 2"/>
          <p:cNvSpPr>
            <a:spLocks noGrp="1"/>
          </p:cNvSpPr>
          <p:nvPr>
            <p:ph idx="1"/>
          </p:nvPr>
        </p:nvSpPr>
        <p:spPr/>
        <p:txBody>
          <a:bodyPr>
            <a:normAutofit/>
          </a:bodyPr>
          <a:lstStyle/>
          <a:p>
            <a:pPr>
              <a:buNone/>
            </a:pPr>
            <a:endParaRPr lang="pt-BR" dirty="0" smtClean="0"/>
          </a:p>
          <a:p>
            <a:r>
              <a:rPr lang="pt-BR" dirty="0" smtClean="0"/>
              <a:t>Escolha algumas interfaces complexas de uma aplicação que você utiliza com freqüência e verifique se os princípios de Gestalt estão sendo bem utilizados  </a:t>
            </a:r>
          </a:p>
          <a:p>
            <a:r>
              <a:rPr lang="pt-BR" dirty="0" smtClean="0"/>
              <a:t>Caso contrário, </a:t>
            </a:r>
            <a:r>
              <a:rPr lang="pt-BR" dirty="0" err="1" smtClean="0"/>
              <a:t>reprojete</a:t>
            </a:r>
            <a:r>
              <a:rPr lang="pt-BR" dirty="0" smtClean="0"/>
              <a:t> a tela para fazer melhor uso desses princípios</a:t>
            </a:r>
          </a:p>
          <a:p>
            <a:endParaRPr lang="pt-BR" dirty="0"/>
          </a:p>
        </p:txBody>
      </p:sp>
    </p:spTree>
    <p:extLst>
      <p:ext uri="{BB962C8B-B14F-4D97-AF65-F5344CB8AC3E}">
        <p14:creationId xmlns:p14="http://schemas.microsoft.com/office/powerpoint/2010/main" val="25560939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Número de Slide 21"/>
          <p:cNvSpPr>
            <a:spLocks noGrp="1"/>
          </p:cNvSpPr>
          <p:nvPr>
            <p:ph type="sldNum" sz="quarter" idx="12"/>
          </p:nvPr>
        </p:nvSpPr>
        <p:spPr/>
        <p:txBody>
          <a:bodyPr>
            <a:normAutofit fontScale="85000" lnSpcReduction="20000"/>
          </a:bodyPr>
          <a:lstStyle/>
          <a:p>
            <a:fld id="{5576C724-237B-4612-A22F-114F25949A54}" type="slidenum">
              <a:rPr lang="pt-BR"/>
              <a:pPr/>
              <a:t>2</a:t>
            </a:fld>
            <a:endParaRPr lang="pt-BR"/>
          </a:p>
        </p:txBody>
      </p:sp>
      <p:sp>
        <p:nvSpPr>
          <p:cNvPr id="164866" name="Rectangle 2"/>
          <p:cNvSpPr>
            <a:spLocks noGrp="1"/>
          </p:cNvSpPr>
          <p:nvPr>
            <p:ph type="title"/>
          </p:nvPr>
        </p:nvSpPr>
        <p:spPr bwMode="auto">
          <a:xfrm>
            <a:off x="611560" y="332656"/>
            <a:ext cx="7499350" cy="1144587"/>
          </a:xfrm>
          <a:noFill/>
        </p:spPr>
        <p:txBody>
          <a:bodyPr lIns="0" tIns="35203" rIns="0" bIns="0"/>
          <a:lstStyle/>
          <a:p>
            <a:pPr defTabSz="449263">
              <a:tabLst>
                <a:tab pos="723900" algn="l"/>
                <a:tab pos="1447800" algn="l"/>
                <a:tab pos="2171700" algn="l"/>
                <a:tab pos="2895600" algn="l"/>
                <a:tab pos="3619500" algn="l"/>
                <a:tab pos="4343400" algn="l"/>
                <a:tab pos="5067300" algn="l"/>
                <a:tab pos="5791200" algn="l"/>
                <a:tab pos="6515100" algn="l"/>
                <a:tab pos="7239000" algn="l"/>
                <a:tab pos="7962900" algn="l"/>
              </a:tabLst>
            </a:pPr>
            <a:r>
              <a:rPr lang="pt-BR" dirty="0" smtClean="0">
                <a:solidFill>
                  <a:schemeClr val="accent1"/>
                </a:solidFill>
                <a:effectLst/>
              </a:rPr>
              <a:t>Fenômenos de Percepção Visual</a:t>
            </a:r>
          </a:p>
        </p:txBody>
      </p:sp>
      <p:sp>
        <p:nvSpPr>
          <p:cNvPr id="164867" name="Rectangle 3"/>
          <p:cNvSpPr>
            <a:spLocks noGrp="1"/>
          </p:cNvSpPr>
          <p:nvPr>
            <p:ph type="body" idx="1"/>
          </p:nvPr>
        </p:nvSpPr>
        <p:spPr>
          <a:xfrm>
            <a:off x="1116013" y="1906588"/>
            <a:ext cx="7362825" cy="5394325"/>
          </a:xfrm>
          <a:ln/>
        </p:spPr>
        <p:txBody>
          <a:bodyPr lIns="0" tIns="25602" rIns="0" bIns="0"/>
          <a:lstStyle/>
          <a:p>
            <a:pPr marL="431800" indent="-323850" defTabSz="449263">
              <a:buSzPct val="45000"/>
              <a:buFont typeface="Wingdings"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pt-BR" smtClean="0"/>
              <a:t>Ilusão de Ótica;</a:t>
            </a:r>
          </a:p>
          <a:p>
            <a:pPr marL="431800" indent="-323850" defTabSz="449263">
              <a:buSzPct val="45000"/>
              <a:buFont typeface="Wingdings"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pt-BR" smtClean="0"/>
              <a:t>Ilusão de Movimento Aparente;</a:t>
            </a:r>
          </a:p>
          <a:p>
            <a:pPr marL="431800" indent="-323850" defTabSz="449263">
              <a:buSzPct val="45000"/>
              <a:buFont typeface="Wingdings"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pt-BR" smtClean="0"/>
              <a:t>Ilusão de Profundidade;</a:t>
            </a:r>
          </a:p>
          <a:p>
            <a:pPr marL="431800" indent="-323850" defTabSz="449263">
              <a:buSzPct val="45000"/>
              <a:buFont typeface="Wingdings"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pt-BR" smtClean="0"/>
              <a:t>Ilusão de Perspectiva;</a:t>
            </a:r>
          </a:p>
          <a:p>
            <a:pPr marL="431800" indent="-323850" defTabSz="449263">
              <a:buSzPct val="45000"/>
              <a:buFont typeface="Wingdings"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pt-BR" smtClean="0"/>
              <a:t>Distorção de Imagens;</a:t>
            </a:r>
          </a:p>
        </p:txBody>
      </p:sp>
    </p:spTree>
    <p:extLst>
      <p:ext uri="{BB962C8B-B14F-4D97-AF65-F5344CB8AC3E}">
        <p14:creationId xmlns:p14="http://schemas.microsoft.com/office/powerpoint/2010/main" val="29495964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ço Reservado para Número de Slide 21"/>
          <p:cNvSpPr>
            <a:spLocks noGrp="1"/>
          </p:cNvSpPr>
          <p:nvPr>
            <p:ph type="sldNum" sz="quarter" idx="12"/>
          </p:nvPr>
        </p:nvSpPr>
        <p:spPr/>
        <p:txBody>
          <a:bodyPr>
            <a:normAutofit fontScale="85000" lnSpcReduction="20000"/>
          </a:bodyPr>
          <a:lstStyle/>
          <a:p>
            <a:fld id="{5A14A293-E225-4533-9CDB-01F76ABE8610}" type="slidenum">
              <a:rPr lang="pt-BR"/>
              <a:pPr/>
              <a:t>3</a:t>
            </a:fld>
            <a:endParaRPr lang="pt-BR"/>
          </a:p>
        </p:txBody>
      </p:sp>
      <p:sp>
        <p:nvSpPr>
          <p:cNvPr id="166914" name="Rectangle 2"/>
          <p:cNvSpPr>
            <a:spLocks noChangeArrowheads="1"/>
          </p:cNvSpPr>
          <p:nvPr/>
        </p:nvSpPr>
        <p:spPr bwMode="auto">
          <a:xfrm>
            <a:off x="815975" y="0"/>
            <a:ext cx="8328025" cy="6858000"/>
          </a:xfrm>
          <a:prstGeom prst="rect">
            <a:avLst/>
          </a:prstGeom>
          <a:solidFill>
            <a:srgbClr val="FFFFFF"/>
          </a:solidFill>
          <a:ln w="9525">
            <a:noFill/>
            <a:round/>
            <a:headEnd/>
            <a:tailEnd/>
          </a:ln>
          <a:effectLst/>
        </p:spPr>
        <p:txBody>
          <a:bodyPr wrap="none" anchor="ctr"/>
          <a:lstStyle/>
          <a:p>
            <a:endParaRPr lang="pt-BR"/>
          </a:p>
        </p:txBody>
      </p:sp>
      <p:sp>
        <p:nvSpPr>
          <p:cNvPr id="166915" name="Text Box 3"/>
          <p:cNvSpPr txBox="1">
            <a:spLocks noChangeArrowheads="1"/>
          </p:cNvSpPr>
          <p:nvPr/>
        </p:nvSpPr>
        <p:spPr bwMode="auto">
          <a:xfrm>
            <a:off x="7380288" y="6446838"/>
            <a:ext cx="1639887" cy="312737"/>
          </a:xfrm>
          <a:prstGeom prst="rect">
            <a:avLst/>
          </a:prstGeom>
          <a:noFill/>
          <a:ln w="9525">
            <a:noFill/>
            <a:round/>
            <a:headEnd/>
            <a:tailEnd/>
          </a:ln>
          <a:effectLst/>
        </p:spPr>
        <p:txBody>
          <a:bodyPr wrap="none" lIns="81639" tIns="55221" rIns="81639" bIns="40820"/>
          <a:lstStyle/>
          <a:p>
            <a:pPr defTabSz="407988" hangingPunct="0">
              <a:lnSpc>
                <a:spcPct val="93000"/>
              </a:lnSpc>
              <a:buClr>
                <a:srgbClr val="000000"/>
              </a:buClr>
              <a:buSzPct val="100000"/>
              <a:buFont typeface="Times New Roman" pitchFamily="18" charset="0"/>
              <a:buNone/>
              <a:tabLst>
                <a:tab pos="657225" algn="l"/>
                <a:tab pos="1312863" algn="l"/>
              </a:tabLst>
            </a:pPr>
            <a:r>
              <a:rPr lang="pt-BR" sz="1600" b="1">
                <a:solidFill>
                  <a:srgbClr val="000000"/>
                </a:solidFill>
              </a:rPr>
              <a:t>Ilusão de Ótica</a:t>
            </a:r>
          </a:p>
        </p:txBody>
      </p:sp>
      <p:pic>
        <p:nvPicPr>
          <p:cNvPr id="166916" name="Picture 4"/>
          <p:cNvPicPr>
            <a:picLocks noChangeAspect="1" noChangeArrowheads="1"/>
          </p:cNvPicPr>
          <p:nvPr/>
        </p:nvPicPr>
        <p:blipFill>
          <a:blip r:embed="rId3" cstate="print"/>
          <a:srcRect/>
          <a:stretch>
            <a:fillRect/>
          </a:stretch>
        </p:blipFill>
        <p:spPr bwMode="auto">
          <a:xfrm>
            <a:off x="1730375" y="368300"/>
            <a:ext cx="6367463" cy="5673725"/>
          </a:xfrm>
          <a:prstGeom prst="rect">
            <a:avLst/>
          </a:prstGeom>
          <a:noFill/>
          <a:ln w="9525">
            <a:noFill/>
            <a:round/>
            <a:headEnd/>
            <a:tailEnd/>
          </a:ln>
          <a:effectLst/>
        </p:spPr>
      </p:pic>
    </p:spTree>
    <p:extLst>
      <p:ext uri="{BB962C8B-B14F-4D97-AF65-F5344CB8AC3E}">
        <p14:creationId xmlns:p14="http://schemas.microsoft.com/office/powerpoint/2010/main" val="269771192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ço Reservado para Número de Slide 21"/>
          <p:cNvSpPr>
            <a:spLocks noGrp="1"/>
          </p:cNvSpPr>
          <p:nvPr>
            <p:ph type="sldNum" sz="quarter" idx="12"/>
          </p:nvPr>
        </p:nvSpPr>
        <p:spPr/>
        <p:txBody>
          <a:bodyPr>
            <a:normAutofit fontScale="85000" lnSpcReduction="20000"/>
          </a:bodyPr>
          <a:lstStyle/>
          <a:p>
            <a:fld id="{AC712E84-2548-488D-B85A-8935C054525F}" type="slidenum">
              <a:rPr lang="pt-BR"/>
              <a:pPr/>
              <a:t>4</a:t>
            </a:fld>
            <a:endParaRPr lang="pt-BR"/>
          </a:p>
        </p:txBody>
      </p:sp>
      <p:sp>
        <p:nvSpPr>
          <p:cNvPr id="168962" name="Rectangle 2"/>
          <p:cNvSpPr>
            <a:spLocks noChangeArrowheads="1"/>
          </p:cNvSpPr>
          <p:nvPr/>
        </p:nvSpPr>
        <p:spPr bwMode="auto">
          <a:xfrm>
            <a:off x="815975" y="0"/>
            <a:ext cx="8328025" cy="6858000"/>
          </a:xfrm>
          <a:prstGeom prst="rect">
            <a:avLst/>
          </a:prstGeom>
          <a:solidFill>
            <a:srgbClr val="FFFFFF"/>
          </a:solidFill>
          <a:ln w="9525">
            <a:noFill/>
            <a:round/>
            <a:headEnd/>
            <a:tailEnd/>
          </a:ln>
          <a:effectLst/>
        </p:spPr>
        <p:txBody>
          <a:bodyPr wrap="none" anchor="ctr"/>
          <a:lstStyle/>
          <a:p>
            <a:endParaRPr lang="pt-BR"/>
          </a:p>
        </p:txBody>
      </p:sp>
      <p:sp>
        <p:nvSpPr>
          <p:cNvPr id="168963" name="Text Box 3"/>
          <p:cNvSpPr txBox="1">
            <a:spLocks noChangeArrowheads="1"/>
          </p:cNvSpPr>
          <p:nvPr/>
        </p:nvSpPr>
        <p:spPr bwMode="auto">
          <a:xfrm>
            <a:off x="7380288" y="6446838"/>
            <a:ext cx="1639887" cy="312737"/>
          </a:xfrm>
          <a:prstGeom prst="rect">
            <a:avLst/>
          </a:prstGeom>
          <a:noFill/>
          <a:ln w="9525">
            <a:noFill/>
            <a:round/>
            <a:headEnd/>
            <a:tailEnd/>
          </a:ln>
          <a:effectLst/>
        </p:spPr>
        <p:txBody>
          <a:bodyPr wrap="none" lIns="81639" tIns="55221" rIns="81639" bIns="40820"/>
          <a:lstStyle/>
          <a:p>
            <a:pPr defTabSz="407988" hangingPunct="0">
              <a:lnSpc>
                <a:spcPct val="93000"/>
              </a:lnSpc>
              <a:buClr>
                <a:srgbClr val="000000"/>
              </a:buClr>
              <a:buSzPct val="100000"/>
              <a:buFont typeface="Times New Roman" pitchFamily="18" charset="0"/>
              <a:buNone/>
              <a:tabLst>
                <a:tab pos="657225" algn="l"/>
                <a:tab pos="1312863" algn="l"/>
              </a:tabLst>
            </a:pPr>
            <a:r>
              <a:rPr lang="pt-BR" sz="1600" b="1">
                <a:solidFill>
                  <a:srgbClr val="000000"/>
                </a:solidFill>
              </a:rPr>
              <a:t>Ilusão de Ótica</a:t>
            </a:r>
          </a:p>
        </p:txBody>
      </p:sp>
      <p:pic>
        <p:nvPicPr>
          <p:cNvPr id="168964" name="Picture 4"/>
          <p:cNvPicPr>
            <a:picLocks noChangeAspect="1" noChangeArrowheads="1"/>
          </p:cNvPicPr>
          <p:nvPr/>
        </p:nvPicPr>
        <p:blipFill>
          <a:blip r:embed="rId3" cstate="print"/>
          <a:srcRect/>
          <a:stretch>
            <a:fillRect/>
          </a:stretch>
        </p:blipFill>
        <p:spPr bwMode="auto">
          <a:xfrm>
            <a:off x="1633538" y="654050"/>
            <a:ext cx="6529387" cy="5062538"/>
          </a:xfrm>
          <a:prstGeom prst="rect">
            <a:avLst/>
          </a:prstGeom>
          <a:noFill/>
          <a:ln w="9525">
            <a:noFill/>
            <a:round/>
            <a:headEnd/>
            <a:tailEnd/>
          </a:ln>
          <a:effectLst/>
        </p:spPr>
      </p:pic>
    </p:spTree>
    <p:extLst>
      <p:ext uri="{BB962C8B-B14F-4D97-AF65-F5344CB8AC3E}">
        <p14:creationId xmlns:p14="http://schemas.microsoft.com/office/powerpoint/2010/main" val="71317269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Espaço Reservado para Número de Slide 21"/>
          <p:cNvSpPr>
            <a:spLocks noGrp="1"/>
          </p:cNvSpPr>
          <p:nvPr>
            <p:ph type="sldNum" sz="quarter" idx="12"/>
          </p:nvPr>
        </p:nvSpPr>
        <p:spPr/>
        <p:txBody>
          <a:bodyPr>
            <a:normAutofit fontScale="85000" lnSpcReduction="20000"/>
          </a:bodyPr>
          <a:lstStyle/>
          <a:p>
            <a:fld id="{94E84268-684A-408B-8C83-8BC703D6B743}" type="slidenum">
              <a:rPr lang="pt-BR"/>
              <a:pPr/>
              <a:t>5</a:t>
            </a:fld>
            <a:endParaRPr lang="pt-BR"/>
          </a:p>
        </p:txBody>
      </p:sp>
      <p:sp>
        <p:nvSpPr>
          <p:cNvPr id="171010" name="Rectangle 2"/>
          <p:cNvSpPr>
            <a:spLocks noChangeArrowheads="1"/>
          </p:cNvSpPr>
          <p:nvPr/>
        </p:nvSpPr>
        <p:spPr bwMode="auto">
          <a:xfrm>
            <a:off x="979488" y="131763"/>
            <a:ext cx="7837487" cy="4810125"/>
          </a:xfrm>
          <a:prstGeom prst="rect">
            <a:avLst/>
          </a:prstGeom>
          <a:solidFill>
            <a:srgbClr val="FFFFFF"/>
          </a:solidFill>
          <a:ln w="9525">
            <a:noFill/>
            <a:round/>
            <a:headEnd/>
            <a:tailEnd/>
          </a:ln>
          <a:effectLst/>
        </p:spPr>
        <p:txBody>
          <a:bodyPr wrap="none" anchor="ctr"/>
          <a:lstStyle/>
          <a:p>
            <a:pPr algn="ctr"/>
            <a:endParaRPr lang="pt-BR"/>
          </a:p>
        </p:txBody>
      </p:sp>
      <p:sp>
        <p:nvSpPr>
          <p:cNvPr id="171011" name="Rectangle 3"/>
          <p:cNvSpPr>
            <a:spLocks noChangeArrowheads="1"/>
          </p:cNvSpPr>
          <p:nvPr/>
        </p:nvSpPr>
        <p:spPr bwMode="auto">
          <a:xfrm>
            <a:off x="7021513" y="654050"/>
            <a:ext cx="327025" cy="327025"/>
          </a:xfrm>
          <a:prstGeom prst="rect">
            <a:avLst/>
          </a:prstGeom>
          <a:solidFill>
            <a:srgbClr val="000000"/>
          </a:solidFill>
          <a:ln w="9525">
            <a:solidFill>
              <a:srgbClr val="000000"/>
            </a:solidFill>
            <a:round/>
            <a:headEnd/>
            <a:tailEnd/>
          </a:ln>
          <a:effectLst/>
        </p:spPr>
        <p:txBody>
          <a:bodyPr wrap="none" anchor="ctr"/>
          <a:lstStyle/>
          <a:p>
            <a:endParaRPr lang="pt-BR"/>
          </a:p>
        </p:txBody>
      </p:sp>
      <p:sp>
        <p:nvSpPr>
          <p:cNvPr id="171012" name="Rectangle 4"/>
          <p:cNvSpPr>
            <a:spLocks noChangeArrowheads="1"/>
          </p:cNvSpPr>
          <p:nvPr/>
        </p:nvSpPr>
        <p:spPr bwMode="auto">
          <a:xfrm>
            <a:off x="7021513" y="1109663"/>
            <a:ext cx="327025" cy="327025"/>
          </a:xfrm>
          <a:prstGeom prst="rect">
            <a:avLst/>
          </a:prstGeom>
          <a:solidFill>
            <a:srgbClr val="000000"/>
          </a:solidFill>
          <a:ln w="9525">
            <a:solidFill>
              <a:srgbClr val="000000"/>
            </a:solidFill>
            <a:round/>
            <a:headEnd/>
            <a:tailEnd/>
          </a:ln>
          <a:effectLst/>
        </p:spPr>
        <p:txBody>
          <a:bodyPr wrap="none" anchor="ctr"/>
          <a:lstStyle/>
          <a:p>
            <a:endParaRPr lang="pt-BR"/>
          </a:p>
        </p:txBody>
      </p:sp>
      <p:sp>
        <p:nvSpPr>
          <p:cNvPr id="171013" name="Rectangle 5"/>
          <p:cNvSpPr>
            <a:spLocks noChangeArrowheads="1"/>
          </p:cNvSpPr>
          <p:nvPr/>
        </p:nvSpPr>
        <p:spPr bwMode="auto">
          <a:xfrm>
            <a:off x="7021513" y="1568450"/>
            <a:ext cx="327025" cy="327025"/>
          </a:xfrm>
          <a:prstGeom prst="rect">
            <a:avLst/>
          </a:prstGeom>
          <a:solidFill>
            <a:srgbClr val="000000"/>
          </a:solidFill>
          <a:ln w="9525">
            <a:solidFill>
              <a:srgbClr val="000000"/>
            </a:solidFill>
            <a:round/>
            <a:headEnd/>
            <a:tailEnd/>
          </a:ln>
          <a:effectLst/>
        </p:spPr>
        <p:txBody>
          <a:bodyPr wrap="none" anchor="ctr"/>
          <a:lstStyle/>
          <a:p>
            <a:endParaRPr lang="pt-BR"/>
          </a:p>
        </p:txBody>
      </p:sp>
      <p:sp>
        <p:nvSpPr>
          <p:cNvPr id="171014" name="Rectangle 6"/>
          <p:cNvSpPr>
            <a:spLocks noChangeArrowheads="1"/>
          </p:cNvSpPr>
          <p:nvPr/>
        </p:nvSpPr>
        <p:spPr bwMode="auto">
          <a:xfrm>
            <a:off x="7021513" y="2024063"/>
            <a:ext cx="327025" cy="327025"/>
          </a:xfrm>
          <a:prstGeom prst="rect">
            <a:avLst/>
          </a:prstGeom>
          <a:solidFill>
            <a:srgbClr val="000000"/>
          </a:solidFill>
          <a:ln w="9525">
            <a:solidFill>
              <a:srgbClr val="000000"/>
            </a:solidFill>
            <a:round/>
            <a:headEnd/>
            <a:tailEnd/>
          </a:ln>
          <a:effectLst/>
        </p:spPr>
        <p:txBody>
          <a:bodyPr wrap="none" anchor="ctr"/>
          <a:lstStyle/>
          <a:p>
            <a:endParaRPr lang="pt-BR"/>
          </a:p>
        </p:txBody>
      </p:sp>
      <p:sp>
        <p:nvSpPr>
          <p:cNvPr id="171015" name="Rectangle 7"/>
          <p:cNvSpPr>
            <a:spLocks noChangeArrowheads="1"/>
          </p:cNvSpPr>
          <p:nvPr/>
        </p:nvSpPr>
        <p:spPr bwMode="auto">
          <a:xfrm>
            <a:off x="7021513" y="2481263"/>
            <a:ext cx="327025" cy="327025"/>
          </a:xfrm>
          <a:prstGeom prst="rect">
            <a:avLst/>
          </a:prstGeom>
          <a:solidFill>
            <a:srgbClr val="000000"/>
          </a:solidFill>
          <a:ln w="9525">
            <a:solidFill>
              <a:srgbClr val="000000"/>
            </a:solidFill>
            <a:round/>
            <a:headEnd/>
            <a:tailEnd/>
          </a:ln>
          <a:effectLst/>
        </p:spPr>
        <p:txBody>
          <a:bodyPr wrap="none" anchor="ctr"/>
          <a:lstStyle/>
          <a:p>
            <a:endParaRPr lang="pt-BR"/>
          </a:p>
        </p:txBody>
      </p:sp>
      <p:sp>
        <p:nvSpPr>
          <p:cNvPr id="171016" name="Rectangle 8"/>
          <p:cNvSpPr>
            <a:spLocks noChangeArrowheads="1"/>
          </p:cNvSpPr>
          <p:nvPr/>
        </p:nvSpPr>
        <p:spPr bwMode="auto">
          <a:xfrm>
            <a:off x="7021513" y="2940050"/>
            <a:ext cx="327025" cy="325438"/>
          </a:xfrm>
          <a:prstGeom prst="rect">
            <a:avLst/>
          </a:prstGeom>
          <a:solidFill>
            <a:srgbClr val="000000"/>
          </a:solidFill>
          <a:ln w="9525">
            <a:solidFill>
              <a:srgbClr val="000000"/>
            </a:solidFill>
            <a:round/>
            <a:headEnd/>
            <a:tailEnd/>
          </a:ln>
          <a:effectLst/>
        </p:spPr>
        <p:txBody>
          <a:bodyPr wrap="none" anchor="ctr"/>
          <a:lstStyle/>
          <a:p>
            <a:endParaRPr lang="pt-BR"/>
          </a:p>
        </p:txBody>
      </p:sp>
      <p:sp>
        <p:nvSpPr>
          <p:cNvPr id="171017" name="Rectangle 9"/>
          <p:cNvSpPr>
            <a:spLocks noChangeArrowheads="1"/>
          </p:cNvSpPr>
          <p:nvPr/>
        </p:nvSpPr>
        <p:spPr bwMode="auto">
          <a:xfrm>
            <a:off x="7021513" y="3395663"/>
            <a:ext cx="327025" cy="327025"/>
          </a:xfrm>
          <a:prstGeom prst="rect">
            <a:avLst/>
          </a:prstGeom>
          <a:solidFill>
            <a:srgbClr val="000000"/>
          </a:solidFill>
          <a:ln w="9525">
            <a:solidFill>
              <a:srgbClr val="000000"/>
            </a:solidFill>
            <a:round/>
            <a:headEnd/>
            <a:tailEnd/>
          </a:ln>
          <a:effectLst/>
        </p:spPr>
        <p:txBody>
          <a:bodyPr wrap="none" anchor="ctr"/>
          <a:lstStyle/>
          <a:p>
            <a:endParaRPr lang="pt-BR"/>
          </a:p>
        </p:txBody>
      </p:sp>
      <p:sp>
        <p:nvSpPr>
          <p:cNvPr id="171018" name="Rectangle 10"/>
          <p:cNvSpPr>
            <a:spLocks noChangeArrowheads="1"/>
          </p:cNvSpPr>
          <p:nvPr/>
        </p:nvSpPr>
        <p:spPr bwMode="auto">
          <a:xfrm>
            <a:off x="7021513" y="3854450"/>
            <a:ext cx="327025" cy="327025"/>
          </a:xfrm>
          <a:prstGeom prst="rect">
            <a:avLst/>
          </a:prstGeom>
          <a:solidFill>
            <a:srgbClr val="000000"/>
          </a:solidFill>
          <a:ln w="9525">
            <a:solidFill>
              <a:srgbClr val="000000"/>
            </a:solidFill>
            <a:round/>
            <a:headEnd/>
            <a:tailEnd/>
          </a:ln>
          <a:effectLst/>
        </p:spPr>
        <p:txBody>
          <a:bodyPr wrap="none" anchor="ctr"/>
          <a:lstStyle/>
          <a:p>
            <a:endParaRPr lang="pt-BR"/>
          </a:p>
        </p:txBody>
      </p:sp>
      <p:sp>
        <p:nvSpPr>
          <p:cNvPr id="171019" name="Rectangle 11"/>
          <p:cNvSpPr>
            <a:spLocks noChangeArrowheads="1"/>
          </p:cNvSpPr>
          <p:nvPr/>
        </p:nvSpPr>
        <p:spPr bwMode="auto">
          <a:xfrm>
            <a:off x="6564313" y="654050"/>
            <a:ext cx="325437" cy="327025"/>
          </a:xfrm>
          <a:prstGeom prst="rect">
            <a:avLst/>
          </a:prstGeom>
          <a:solidFill>
            <a:srgbClr val="000000"/>
          </a:solidFill>
          <a:ln w="9525">
            <a:solidFill>
              <a:srgbClr val="000000"/>
            </a:solidFill>
            <a:round/>
            <a:headEnd/>
            <a:tailEnd/>
          </a:ln>
          <a:effectLst/>
        </p:spPr>
        <p:txBody>
          <a:bodyPr wrap="none" anchor="ctr"/>
          <a:lstStyle/>
          <a:p>
            <a:endParaRPr lang="pt-BR"/>
          </a:p>
        </p:txBody>
      </p:sp>
      <p:sp>
        <p:nvSpPr>
          <p:cNvPr id="171020" name="Rectangle 12"/>
          <p:cNvSpPr>
            <a:spLocks noChangeArrowheads="1"/>
          </p:cNvSpPr>
          <p:nvPr/>
        </p:nvSpPr>
        <p:spPr bwMode="auto">
          <a:xfrm>
            <a:off x="6564313" y="1109663"/>
            <a:ext cx="325437" cy="327025"/>
          </a:xfrm>
          <a:prstGeom prst="rect">
            <a:avLst/>
          </a:prstGeom>
          <a:solidFill>
            <a:srgbClr val="000000"/>
          </a:solidFill>
          <a:ln w="9525">
            <a:solidFill>
              <a:srgbClr val="000000"/>
            </a:solidFill>
            <a:round/>
            <a:headEnd/>
            <a:tailEnd/>
          </a:ln>
          <a:effectLst/>
        </p:spPr>
        <p:txBody>
          <a:bodyPr wrap="none" anchor="ctr"/>
          <a:lstStyle/>
          <a:p>
            <a:endParaRPr lang="pt-BR"/>
          </a:p>
        </p:txBody>
      </p:sp>
      <p:sp>
        <p:nvSpPr>
          <p:cNvPr id="171021" name="Rectangle 13"/>
          <p:cNvSpPr>
            <a:spLocks noChangeArrowheads="1"/>
          </p:cNvSpPr>
          <p:nvPr/>
        </p:nvSpPr>
        <p:spPr bwMode="auto">
          <a:xfrm>
            <a:off x="6564313" y="1568450"/>
            <a:ext cx="325437" cy="327025"/>
          </a:xfrm>
          <a:prstGeom prst="rect">
            <a:avLst/>
          </a:prstGeom>
          <a:solidFill>
            <a:srgbClr val="000000"/>
          </a:solidFill>
          <a:ln w="9525">
            <a:solidFill>
              <a:srgbClr val="000000"/>
            </a:solidFill>
            <a:round/>
            <a:headEnd/>
            <a:tailEnd/>
          </a:ln>
          <a:effectLst/>
        </p:spPr>
        <p:txBody>
          <a:bodyPr wrap="none" anchor="ctr"/>
          <a:lstStyle/>
          <a:p>
            <a:endParaRPr lang="pt-BR"/>
          </a:p>
        </p:txBody>
      </p:sp>
      <p:sp>
        <p:nvSpPr>
          <p:cNvPr id="171022" name="Rectangle 14"/>
          <p:cNvSpPr>
            <a:spLocks noChangeArrowheads="1"/>
          </p:cNvSpPr>
          <p:nvPr/>
        </p:nvSpPr>
        <p:spPr bwMode="auto">
          <a:xfrm>
            <a:off x="6564313" y="2024063"/>
            <a:ext cx="325437" cy="327025"/>
          </a:xfrm>
          <a:prstGeom prst="rect">
            <a:avLst/>
          </a:prstGeom>
          <a:solidFill>
            <a:srgbClr val="000000"/>
          </a:solidFill>
          <a:ln w="9525">
            <a:solidFill>
              <a:srgbClr val="000000"/>
            </a:solidFill>
            <a:round/>
            <a:headEnd/>
            <a:tailEnd/>
          </a:ln>
          <a:effectLst/>
        </p:spPr>
        <p:txBody>
          <a:bodyPr wrap="none" anchor="ctr"/>
          <a:lstStyle/>
          <a:p>
            <a:endParaRPr lang="pt-BR"/>
          </a:p>
        </p:txBody>
      </p:sp>
      <p:sp>
        <p:nvSpPr>
          <p:cNvPr id="171023" name="Rectangle 15"/>
          <p:cNvSpPr>
            <a:spLocks noChangeArrowheads="1"/>
          </p:cNvSpPr>
          <p:nvPr/>
        </p:nvSpPr>
        <p:spPr bwMode="auto">
          <a:xfrm>
            <a:off x="6564313" y="2481263"/>
            <a:ext cx="325437" cy="327025"/>
          </a:xfrm>
          <a:prstGeom prst="rect">
            <a:avLst/>
          </a:prstGeom>
          <a:solidFill>
            <a:srgbClr val="000000"/>
          </a:solidFill>
          <a:ln w="9525">
            <a:solidFill>
              <a:srgbClr val="000000"/>
            </a:solidFill>
            <a:round/>
            <a:headEnd/>
            <a:tailEnd/>
          </a:ln>
          <a:effectLst/>
        </p:spPr>
        <p:txBody>
          <a:bodyPr wrap="none" anchor="ctr"/>
          <a:lstStyle/>
          <a:p>
            <a:endParaRPr lang="pt-BR"/>
          </a:p>
        </p:txBody>
      </p:sp>
      <p:sp>
        <p:nvSpPr>
          <p:cNvPr id="171024" name="Rectangle 16"/>
          <p:cNvSpPr>
            <a:spLocks noChangeArrowheads="1"/>
          </p:cNvSpPr>
          <p:nvPr/>
        </p:nvSpPr>
        <p:spPr bwMode="auto">
          <a:xfrm>
            <a:off x="6564313" y="2940050"/>
            <a:ext cx="325437" cy="325438"/>
          </a:xfrm>
          <a:prstGeom prst="rect">
            <a:avLst/>
          </a:prstGeom>
          <a:solidFill>
            <a:srgbClr val="000000"/>
          </a:solidFill>
          <a:ln w="9525">
            <a:solidFill>
              <a:srgbClr val="000000"/>
            </a:solidFill>
            <a:round/>
            <a:headEnd/>
            <a:tailEnd/>
          </a:ln>
          <a:effectLst/>
        </p:spPr>
        <p:txBody>
          <a:bodyPr wrap="none" anchor="ctr"/>
          <a:lstStyle/>
          <a:p>
            <a:endParaRPr lang="pt-BR"/>
          </a:p>
        </p:txBody>
      </p:sp>
      <p:sp>
        <p:nvSpPr>
          <p:cNvPr id="171025" name="Rectangle 17"/>
          <p:cNvSpPr>
            <a:spLocks noChangeArrowheads="1"/>
          </p:cNvSpPr>
          <p:nvPr/>
        </p:nvSpPr>
        <p:spPr bwMode="auto">
          <a:xfrm>
            <a:off x="6564313" y="3395663"/>
            <a:ext cx="325437" cy="327025"/>
          </a:xfrm>
          <a:prstGeom prst="rect">
            <a:avLst/>
          </a:prstGeom>
          <a:solidFill>
            <a:srgbClr val="000000"/>
          </a:solidFill>
          <a:ln w="9525">
            <a:solidFill>
              <a:srgbClr val="000000"/>
            </a:solidFill>
            <a:round/>
            <a:headEnd/>
            <a:tailEnd/>
          </a:ln>
          <a:effectLst/>
        </p:spPr>
        <p:txBody>
          <a:bodyPr wrap="none" anchor="ctr"/>
          <a:lstStyle/>
          <a:p>
            <a:endParaRPr lang="pt-BR"/>
          </a:p>
        </p:txBody>
      </p:sp>
      <p:sp>
        <p:nvSpPr>
          <p:cNvPr id="171026" name="Rectangle 18"/>
          <p:cNvSpPr>
            <a:spLocks noChangeArrowheads="1"/>
          </p:cNvSpPr>
          <p:nvPr/>
        </p:nvSpPr>
        <p:spPr bwMode="auto">
          <a:xfrm>
            <a:off x="6564313" y="3854450"/>
            <a:ext cx="325437" cy="327025"/>
          </a:xfrm>
          <a:prstGeom prst="rect">
            <a:avLst/>
          </a:prstGeom>
          <a:solidFill>
            <a:srgbClr val="000000"/>
          </a:solidFill>
          <a:ln w="9525">
            <a:solidFill>
              <a:srgbClr val="000000"/>
            </a:solidFill>
            <a:round/>
            <a:headEnd/>
            <a:tailEnd/>
          </a:ln>
          <a:effectLst/>
        </p:spPr>
        <p:txBody>
          <a:bodyPr wrap="none" anchor="ctr"/>
          <a:lstStyle/>
          <a:p>
            <a:endParaRPr lang="pt-BR"/>
          </a:p>
        </p:txBody>
      </p:sp>
      <p:sp>
        <p:nvSpPr>
          <p:cNvPr id="171027" name="Rectangle 19"/>
          <p:cNvSpPr>
            <a:spLocks noChangeArrowheads="1"/>
          </p:cNvSpPr>
          <p:nvPr/>
        </p:nvSpPr>
        <p:spPr bwMode="auto">
          <a:xfrm>
            <a:off x="6107113" y="654050"/>
            <a:ext cx="327025" cy="327025"/>
          </a:xfrm>
          <a:prstGeom prst="rect">
            <a:avLst/>
          </a:prstGeom>
          <a:solidFill>
            <a:srgbClr val="000000"/>
          </a:solidFill>
          <a:ln w="9525">
            <a:solidFill>
              <a:srgbClr val="000000"/>
            </a:solidFill>
            <a:round/>
            <a:headEnd/>
            <a:tailEnd/>
          </a:ln>
          <a:effectLst/>
        </p:spPr>
        <p:txBody>
          <a:bodyPr wrap="none" anchor="ctr"/>
          <a:lstStyle/>
          <a:p>
            <a:endParaRPr lang="pt-BR"/>
          </a:p>
        </p:txBody>
      </p:sp>
      <p:sp>
        <p:nvSpPr>
          <p:cNvPr id="171028" name="Rectangle 20"/>
          <p:cNvSpPr>
            <a:spLocks noChangeArrowheads="1"/>
          </p:cNvSpPr>
          <p:nvPr/>
        </p:nvSpPr>
        <p:spPr bwMode="auto">
          <a:xfrm>
            <a:off x="6107113" y="1109663"/>
            <a:ext cx="327025" cy="327025"/>
          </a:xfrm>
          <a:prstGeom prst="rect">
            <a:avLst/>
          </a:prstGeom>
          <a:solidFill>
            <a:srgbClr val="000000"/>
          </a:solidFill>
          <a:ln w="9525">
            <a:solidFill>
              <a:srgbClr val="000000"/>
            </a:solidFill>
            <a:round/>
            <a:headEnd/>
            <a:tailEnd/>
          </a:ln>
          <a:effectLst/>
        </p:spPr>
        <p:txBody>
          <a:bodyPr wrap="none" anchor="ctr"/>
          <a:lstStyle/>
          <a:p>
            <a:endParaRPr lang="pt-BR"/>
          </a:p>
        </p:txBody>
      </p:sp>
      <p:sp>
        <p:nvSpPr>
          <p:cNvPr id="171029" name="Rectangle 21"/>
          <p:cNvSpPr>
            <a:spLocks noChangeArrowheads="1"/>
          </p:cNvSpPr>
          <p:nvPr/>
        </p:nvSpPr>
        <p:spPr bwMode="auto">
          <a:xfrm>
            <a:off x="6107113" y="1568450"/>
            <a:ext cx="327025" cy="327025"/>
          </a:xfrm>
          <a:prstGeom prst="rect">
            <a:avLst/>
          </a:prstGeom>
          <a:solidFill>
            <a:srgbClr val="000000"/>
          </a:solidFill>
          <a:ln w="9525">
            <a:solidFill>
              <a:srgbClr val="000000"/>
            </a:solidFill>
            <a:round/>
            <a:headEnd/>
            <a:tailEnd/>
          </a:ln>
          <a:effectLst/>
        </p:spPr>
        <p:txBody>
          <a:bodyPr wrap="none" anchor="ctr"/>
          <a:lstStyle/>
          <a:p>
            <a:endParaRPr lang="pt-BR"/>
          </a:p>
        </p:txBody>
      </p:sp>
      <p:sp>
        <p:nvSpPr>
          <p:cNvPr id="171030" name="Rectangle 22"/>
          <p:cNvSpPr>
            <a:spLocks noChangeArrowheads="1"/>
          </p:cNvSpPr>
          <p:nvPr/>
        </p:nvSpPr>
        <p:spPr bwMode="auto">
          <a:xfrm>
            <a:off x="6107113" y="2024063"/>
            <a:ext cx="327025" cy="327025"/>
          </a:xfrm>
          <a:prstGeom prst="rect">
            <a:avLst/>
          </a:prstGeom>
          <a:solidFill>
            <a:srgbClr val="000000"/>
          </a:solidFill>
          <a:ln w="9525">
            <a:solidFill>
              <a:srgbClr val="000000"/>
            </a:solidFill>
            <a:round/>
            <a:headEnd/>
            <a:tailEnd/>
          </a:ln>
          <a:effectLst/>
        </p:spPr>
        <p:txBody>
          <a:bodyPr wrap="none" anchor="ctr"/>
          <a:lstStyle/>
          <a:p>
            <a:endParaRPr lang="pt-BR"/>
          </a:p>
        </p:txBody>
      </p:sp>
      <p:sp>
        <p:nvSpPr>
          <p:cNvPr id="171031" name="Rectangle 23"/>
          <p:cNvSpPr>
            <a:spLocks noChangeArrowheads="1"/>
          </p:cNvSpPr>
          <p:nvPr/>
        </p:nvSpPr>
        <p:spPr bwMode="auto">
          <a:xfrm>
            <a:off x="6107113" y="2481263"/>
            <a:ext cx="327025" cy="327025"/>
          </a:xfrm>
          <a:prstGeom prst="rect">
            <a:avLst/>
          </a:prstGeom>
          <a:solidFill>
            <a:srgbClr val="000000"/>
          </a:solidFill>
          <a:ln w="9525">
            <a:solidFill>
              <a:srgbClr val="000000"/>
            </a:solidFill>
            <a:round/>
            <a:headEnd/>
            <a:tailEnd/>
          </a:ln>
          <a:effectLst/>
        </p:spPr>
        <p:txBody>
          <a:bodyPr wrap="none" anchor="ctr"/>
          <a:lstStyle/>
          <a:p>
            <a:endParaRPr lang="pt-BR"/>
          </a:p>
        </p:txBody>
      </p:sp>
      <p:sp>
        <p:nvSpPr>
          <p:cNvPr id="171032" name="Rectangle 24"/>
          <p:cNvSpPr>
            <a:spLocks noChangeArrowheads="1"/>
          </p:cNvSpPr>
          <p:nvPr/>
        </p:nvSpPr>
        <p:spPr bwMode="auto">
          <a:xfrm>
            <a:off x="6107113" y="2940050"/>
            <a:ext cx="327025" cy="325438"/>
          </a:xfrm>
          <a:prstGeom prst="rect">
            <a:avLst/>
          </a:prstGeom>
          <a:solidFill>
            <a:srgbClr val="000000"/>
          </a:solidFill>
          <a:ln w="9525">
            <a:solidFill>
              <a:srgbClr val="000000"/>
            </a:solidFill>
            <a:round/>
            <a:headEnd/>
            <a:tailEnd/>
          </a:ln>
          <a:effectLst/>
        </p:spPr>
        <p:txBody>
          <a:bodyPr wrap="none" anchor="ctr"/>
          <a:lstStyle/>
          <a:p>
            <a:endParaRPr lang="pt-BR"/>
          </a:p>
        </p:txBody>
      </p:sp>
      <p:sp>
        <p:nvSpPr>
          <p:cNvPr id="171033" name="Rectangle 25"/>
          <p:cNvSpPr>
            <a:spLocks noChangeArrowheads="1"/>
          </p:cNvSpPr>
          <p:nvPr/>
        </p:nvSpPr>
        <p:spPr bwMode="auto">
          <a:xfrm>
            <a:off x="6107113" y="3395663"/>
            <a:ext cx="327025" cy="327025"/>
          </a:xfrm>
          <a:prstGeom prst="rect">
            <a:avLst/>
          </a:prstGeom>
          <a:solidFill>
            <a:srgbClr val="000000"/>
          </a:solidFill>
          <a:ln w="9525">
            <a:solidFill>
              <a:srgbClr val="000000"/>
            </a:solidFill>
            <a:round/>
            <a:headEnd/>
            <a:tailEnd/>
          </a:ln>
          <a:effectLst/>
        </p:spPr>
        <p:txBody>
          <a:bodyPr wrap="none" anchor="ctr"/>
          <a:lstStyle/>
          <a:p>
            <a:endParaRPr lang="pt-BR"/>
          </a:p>
        </p:txBody>
      </p:sp>
      <p:sp>
        <p:nvSpPr>
          <p:cNvPr id="171034" name="Rectangle 26"/>
          <p:cNvSpPr>
            <a:spLocks noChangeArrowheads="1"/>
          </p:cNvSpPr>
          <p:nvPr/>
        </p:nvSpPr>
        <p:spPr bwMode="auto">
          <a:xfrm>
            <a:off x="6107113" y="3854450"/>
            <a:ext cx="327025" cy="327025"/>
          </a:xfrm>
          <a:prstGeom prst="rect">
            <a:avLst/>
          </a:prstGeom>
          <a:solidFill>
            <a:srgbClr val="000000"/>
          </a:solidFill>
          <a:ln w="9525">
            <a:solidFill>
              <a:srgbClr val="000000"/>
            </a:solidFill>
            <a:round/>
            <a:headEnd/>
            <a:tailEnd/>
          </a:ln>
          <a:effectLst/>
        </p:spPr>
        <p:txBody>
          <a:bodyPr wrap="none" anchor="ctr"/>
          <a:lstStyle/>
          <a:p>
            <a:endParaRPr lang="pt-BR"/>
          </a:p>
        </p:txBody>
      </p:sp>
      <p:sp>
        <p:nvSpPr>
          <p:cNvPr id="171035" name="Rectangle 27"/>
          <p:cNvSpPr>
            <a:spLocks noChangeArrowheads="1"/>
          </p:cNvSpPr>
          <p:nvPr/>
        </p:nvSpPr>
        <p:spPr bwMode="auto">
          <a:xfrm>
            <a:off x="5649913" y="654050"/>
            <a:ext cx="325437" cy="327025"/>
          </a:xfrm>
          <a:prstGeom prst="rect">
            <a:avLst/>
          </a:prstGeom>
          <a:solidFill>
            <a:srgbClr val="000000"/>
          </a:solidFill>
          <a:ln w="9525">
            <a:solidFill>
              <a:srgbClr val="000000"/>
            </a:solidFill>
            <a:round/>
            <a:headEnd/>
            <a:tailEnd/>
          </a:ln>
          <a:effectLst/>
        </p:spPr>
        <p:txBody>
          <a:bodyPr wrap="none" anchor="ctr"/>
          <a:lstStyle/>
          <a:p>
            <a:endParaRPr lang="pt-BR"/>
          </a:p>
        </p:txBody>
      </p:sp>
      <p:sp>
        <p:nvSpPr>
          <p:cNvPr id="171036" name="Rectangle 28"/>
          <p:cNvSpPr>
            <a:spLocks noChangeArrowheads="1"/>
          </p:cNvSpPr>
          <p:nvPr/>
        </p:nvSpPr>
        <p:spPr bwMode="auto">
          <a:xfrm>
            <a:off x="5649913" y="1109663"/>
            <a:ext cx="325437" cy="327025"/>
          </a:xfrm>
          <a:prstGeom prst="rect">
            <a:avLst/>
          </a:prstGeom>
          <a:solidFill>
            <a:srgbClr val="000000"/>
          </a:solidFill>
          <a:ln w="9525">
            <a:solidFill>
              <a:srgbClr val="000000"/>
            </a:solidFill>
            <a:round/>
            <a:headEnd/>
            <a:tailEnd/>
          </a:ln>
          <a:effectLst/>
        </p:spPr>
        <p:txBody>
          <a:bodyPr wrap="none" anchor="ctr"/>
          <a:lstStyle/>
          <a:p>
            <a:endParaRPr lang="pt-BR"/>
          </a:p>
        </p:txBody>
      </p:sp>
      <p:sp>
        <p:nvSpPr>
          <p:cNvPr id="171037" name="Rectangle 29"/>
          <p:cNvSpPr>
            <a:spLocks noChangeArrowheads="1"/>
          </p:cNvSpPr>
          <p:nvPr/>
        </p:nvSpPr>
        <p:spPr bwMode="auto">
          <a:xfrm>
            <a:off x="5649913" y="1568450"/>
            <a:ext cx="325437" cy="327025"/>
          </a:xfrm>
          <a:prstGeom prst="rect">
            <a:avLst/>
          </a:prstGeom>
          <a:solidFill>
            <a:srgbClr val="000000"/>
          </a:solidFill>
          <a:ln w="9525">
            <a:solidFill>
              <a:srgbClr val="000000"/>
            </a:solidFill>
            <a:round/>
            <a:headEnd/>
            <a:tailEnd/>
          </a:ln>
          <a:effectLst/>
        </p:spPr>
        <p:txBody>
          <a:bodyPr wrap="none" anchor="ctr"/>
          <a:lstStyle/>
          <a:p>
            <a:endParaRPr lang="pt-BR"/>
          </a:p>
        </p:txBody>
      </p:sp>
      <p:sp>
        <p:nvSpPr>
          <p:cNvPr id="171038" name="Rectangle 30"/>
          <p:cNvSpPr>
            <a:spLocks noChangeArrowheads="1"/>
          </p:cNvSpPr>
          <p:nvPr/>
        </p:nvSpPr>
        <p:spPr bwMode="auto">
          <a:xfrm>
            <a:off x="5649913" y="2024063"/>
            <a:ext cx="325437" cy="327025"/>
          </a:xfrm>
          <a:prstGeom prst="rect">
            <a:avLst/>
          </a:prstGeom>
          <a:solidFill>
            <a:srgbClr val="000000"/>
          </a:solidFill>
          <a:ln w="9525">
            <a:solidFill>
              <a:srgbClr val="000000"/>
            </a:solidFill>
            <a:round/>
            <a:headEnd/>
            <a:tailEnd/>
          </a:ln>
          <a:effectLst/>
        </p:spPr>
        <p:txBody>
          <a:bodyPr wrap="none" anchor="ctr"/>
          <a:lstStyle/>
          <a:p>
            <a:endParaRPr lang="pt-BR"/>
          </a:p>
        </p:txBody>
      </p:sp>
      <p:sp>
        <p:nvSpPr>
          <p:cNvPr id="171039" name="Rectangle 31"/>
          <p:cNvSpPr>
            <a:spLocks noChangeArrowheads="1"/>
          </p:cNvSpPr>
          <p:nvPr/>
        </p:nvSpPr>
        <p:spPr bwMode="auto">
          <a:xfrm>
            <a:off x="5649913" y="2481263"/>
            <a:ext cx="325437" cy="327025"/>
          </a:xfrm>
          <a:prstGeom prst="rect">
            <a:avLst/>
          </a:prstGeom>
          <a:solidFill>
            <a:srgbClr val="000000"/>
          </a:solidFill>
          <a:ln w="9525">
            <a:solidFill>
              <a:srgbClr val="000000"/>
            </a:solidFill>
            <a:round/>
            <a:headEnd/>
            <a:tailEnd/>
          </a:ln>
          <a:effectLst/>
        </p:spPr>
        <p:txBody>
          <a:bodyPr wrap="none" anchor="ctr"/>
          <a:lstStyle/>
          <a:p>
            <a:endParaRPr lang="pt-BR"/>
          </a:p>
        </p:txBody>
      </p:sp>
      <p:sp>
        <p:nvSpPr>
          <p:cNvPr id="171040" name="Rectangle 32"/>
          <p:cNvSpPr>
            <a:spLocks noChangeArrowheads="1"/>
          </p:cNvSpPr>
          <p:nvPr/>
        </p:nvSpPr>
        <p:spPr bwMode="auto">
          <a:xfrm>
            <a:off x="5649913" y="2940050"/>
            <a:ext cx="325437" cy="325438"/>
          </a:xfrm>
          <a:prstGeom prst="rect">
            <a:avLst/>
          </a:prstGeom>
          <a:solidFill>
            <a:srgbClr val="000000"/>
          </a:solidFill>
          <a:ln w="9525">
            <a:solidFill>
              <a:srgbClr val="000000"/>
            </a:solidFill>
            <a:round/>
            <a:headEnd/>
            <a:tailEnd/>
          </a:ln>
          <a:effectLst/>
        </p:spPr>
        <p:txBody>
          <a:bodyPr wrap="none" anchor="ctr"/>
          <a:lstStyle/>
          <a:p>
            <a:endParaRPr lang="pt-BR"/>
          </a:p>
        </p:txBody>
      </p:sp>
      <p:sp>
        <p:nvSpPr>
          <p:cNvPr id="171041" name="Rectangle 33"/>
          <p:cNvSpPr>
            <a:spLocks noChangeArrowheads="1"/>
          </p:cNvSpPr>
          <p:nvPr/>
        </p:nvSpPr>
        <p:spPr bwMode="auto">
          <a:xfrm>
            <a:off x="5649913" y="3395663"/>
            <a:ext cx="325437" cy="327025"/>
          </a:xfrm>
          <a:prstGeom prst="rect">
            <a:avLst/>
          </a:prstGeom>
          <a:solidFill>
            <a:srgbClr val="000000"/>
          </a:solidFill>
          <a:ln w="9525">
            <a:solidFill>
              <a:srgbClr val="000000"/>
            </a:solidFill>
            <a:round/>
            <a:headEnd/>
            <a:tailEnd/>
          </a:ln>
          <a:effectLst/>
        </p:spPr>
        <p:txBody>
          <a:bodyPr wrap="none" anchor="ctr"/>
          <a:lstStyle/>
          <a:p>
            <a:endParaRPr lang="pt-BR"/>
          </a:p>
        </p:txBody>
      </p:sp>
      <p:sp>
        <p:nvSpPr>
          <p:cNvPr id="171042" name="Rectangle 34"/>
          <p:cNvSpPr>
            <a:spLocks noChangeArrowheads="1"/>
          </p:cNvSpPr>
          <p:nvPr/>
        </p:nvSpPr>
        <p:spPr bwMode="auto">
          <a:xfrm>
            <a:off x="5649913" y="3854450"/>
            <a:ext cx="325437" cy="327025"/>
          </a:xfrm>
          <a:prstGeom prst="rect">
            <a:avLst/>
          </a:prstGeom>
          <a:solidFill>
            <a:srgbClr val="000000"/>
          </a:solidFill>
          <a:ln w="9525">
            <a:solidFill>
              <a:srgbClr val="000000"/>
            </a:solidFill>
            <a:round/>
            <a:headEnd/>
            <a:tailEnd/>
          </a:ln>
          <a:effectLst/>
        </p:spPr>
        <p:txBody>
          <a:bodyPr wrap="none" anchor="ctr"/>
          <a:lstStyle/>
          <a:p>
            <a:endParaRPr lang="pt-BR"/>
          </a:p>
        </p:txBody>
      </p:sp>
      <p:sp>
        <p:nvSpPr>
          <p:cNvPr id="171043" name="Rectangle 35"/>
          <p:cNvSpPr>
            <a:spLocks noChangeArrowheads="1"/>
          </p:cNvSpPr>
          <p:nvPr/>
        </p:nvSpPr>
        <p:spPr bwMode="auto">
          <a:xfrm>
            <a:off x="5192713" y="1568450"/>
            <a:ext cx="327025" cy="327025"/>
          </a:xfrm>
          <a:prstGeom prst="rect">
            <a:avLst/>
          </a:prstGeom>
          <a:solidFill>
            <a:srgbClr val="000000"/>
          </a:solidFill>
          <a:ln w="9525">
            <a:solidFill>
              <a:srgbClr val="000000"/>
            </a:solidFill>
            <a:round/>
            <a:headEnd/>
            <a:tailEnd/>
          </a:ln>
          <a:effectLst/>
        </p:spPr>
        <p:txBody>
          <a:bodyPr wrap="none" anchor="ctr"/>
          <a:lstStyle/>
          <a:p>
            <a:endParaRPr lang="pt-BR"/>
          </a:p>
        </p:txBody>
      </p:sp>
      <p:sp>
        <p:nvSpPr>
          <p:cNvPr id="171044" name="Rectangle 36"/>
          <p:cNvSpPr>
            <a:spLocks noChangeArrowheads="1"/>
          </p:cNvSpPr>
          <p:nvPr/>
        </p:nvSpPr>
        <p:spPr bwMode="auto">
          <a:xfrm>
            <a:off x="5192713" y="2024063"/>
            <a:ext cx="327025" cy="327025"/>
          </a:xfrm>
          <a:prstGeom prst="rect">
            <a:avLst/>
          </a:prstGeom>
          <a:solidFill>
            <a:srgbClr val="000000"/>
          </a:solidFill>
          <a:ln w="9525">
            <a:solidFill>
              <a:srgbClr val="000000"/>
            </a:solidFill>
            <a:round/>
            <a:headEnd/>
            <a:tailEnd/>
          </a:ln>
          <a:effectLst/>
        </p:spPr>
        <p:txBody>
          <a:bodyPr wrap="none" anchor="ctr"/>
          <a:lstStyle/>
          <a:p>
            <a:endParaRPr lang="pt-BR"/>
          </a:p>
        </p:txBody>
      </p:sp>
      <p:sp>
        <p:nvSpPr>
          <p:cNvPr id="171045" name="Rectangle 37"/>
          <p:cNvSpPr>
            <a:spLocks noChangeArrowheads="1"/>
          </p:cNvSpPr>
          <p:nvPr/>
        </p:nvSpPr>
        <p:spPr bwMode="auto">
          <a:xfrm>
            <a:off x="5192713" y="2481263"/>
            <a:ext cx="327025" cy="327025"/>
          </a:xfrm>
          <a:prstGeom prst="rect">
            <a:avLst/>
          </a:prstGeom>
          <a:solidFill>
            <a:srgbClr val="000000"/>
          </a:solidFill>
          <a:ln w="9525">
            <a:solidFill>
              <a:srgbClr val="000000"/>
            </a:solidFill>
            <a:round/>
            <a:headEnd/>
            <a:tailEnd/>
          </a:ln>
          <a:effectLst/>
        </p:spPr>
        <p:txBody>
          <a:bodyPr wrap="none" anchor="ctr"/>
          <a:lstStyle/>
          <a:p>
            <a:endParaRPr lang="pt-BR"/>
          </a:p>
        </p:txBody>
      </p:sp>
      <p:sp>
        <p:nvSpPr>
          <p:cNvPr id="171046" name="Rectangle 38"/>
          <p:cNvSpPr>
            <a:spLocks noChangeArrowheads="1"/>
          </p:cNvSpPr>
          <p:nvPr/>
        </p:nvSpPr>
        <p:spPr bwMode="auto">
          <a:xfrm>
            <a:off x="5192713" y="2940050"/>
            <a:ext cx="327025" cy="325438"/>
          </a:xfrm>
          <a:prstGeom prst="rect">
            <a:avLst/>
          </a:prstGeom>
          <a:solidFill>
            <a:srgbClr val="000000"/>
          </a:solidFill>
          <a:ln w="9525">
            <a:solidFill>
              <a:srgbClr val="000000"/>
            </a:solidFill>
            <a:round/>
            <a:headEnd/>
            <a:tailEnd/>
          </a:ln>
          <a:effectLst/>
        </p:spPr>
        <p:txBody>
          <a:bodyPr wrap="none" anchor="ctr"/>
          <a:lstStyle/>
          <a:p>
            <a:endParaRPr lang="pt-BR"/>
          </a:p>
        </p:txBody>
      </p:sp>
      <p:sp>
        <p:nvSpPr>
          <p:cNvPr id="171047" name="Rectangle 39"/>
          <p:cNvSpPr>
            <a:spLocks noChangeArrowheads="1"/>
          </p:cNvSpPr>
          <p:nvPr/>
        </p:nvSpPr>
        <p:spPr bwMode="auto">
          <a:xfrm>
            <a:off x="4735513" y="1568450"/>
            <a:ext cx="325437" cy="327025"/>
          </a:xfrm>
          <a:prstGeom prst="rect">
            <a:avLst/>
          </a:prstGeom>
          <a:solidFill>
            <a:srgbClr val="000000"/>
          </a:solidFill>
          <a:ln w="9525">
            <a:solidFill>
              <a:srgbClr val="000000"/>
            </a:solidFill>
            <a:round/>
            <a:headEnd/>
            <a:tailEnd/>
          </a:ln>
          <a:effectLst/>
        </p:spPr>
        <p:txBody>
          <a:bodyPr wrap="none" anchor="ctr"/>
          <a:lstStyle/>
          <a:p>
            <a:endParaRPr lang="pt-BR"/>
          </a:p>
        </p:txBody>
      </p:sp>
      <p:sp>
        <p:nvSpPr>
          <p:cNvPr id="171048" name="Rectangle 40"/>
          <p:cNvSpPr>
            <a:spLocks noChangeArrowheads="1"/>
          </p:cNvSpPr>
          <p:nvPr/>
        </p:nvSpPr>
        <p:spPr bwMode="auto">
          <a:xfrm>
            <a:off x="4735513" y="2024063"/>
            <a:ext cx="325437" cy="327025"/>
          </a:xfrm>
          <a:prstGeom prst="rect">
            <a:avLst/>
          </a:prstGeom>
          <a:solidFill>
            <a:srgbClr val="000000"/>
          </a:solidFill>
          <a:ln w="9525">
            <a:solidFill>
              <a:srgbClr val="000000"/>
            </a:solidFill>
            <a:round/>
            <a:headEnd/>
            <a:tailEnd/>
          </a:ln>
          <a:effectLst/>
        </p:spPr>
        <p:txBody>
          <a:bodyPr wrap="none" anchor="ctr"/>
          <a:lstStyle/>
          <a:p>
            <a:endParaRPr lang="pt-BR"/>
          </a:p>
        </p:txBody>
      </p:sp>
      <p:sp>
        <p:nvSpPr>
          <p:cNvPr id="171049" name="Rectangle 41"/>
          <p:cNvSpPr>
            <a:spLocks noChangeArrowheads="1"/>
          </p:cNvSpPr>
          <p:nvPr/>
        </p:nvSpPr>
        <p:spPr bwMode="auto">
          <a:xfrm>
            <a:off x="4735513" y="2481263"/>
            <a:ext cx="325437" cy="327025"/>
          </a:xfrm>
          <a:prstGeom prst="rect">
            <a:avLst/>
          </a:prstGeom>
          <a:solidFill>
            <a:srgbClr val="000000"/>
          </a:solidFill>
          <a:ln w="9525">
            <a:solidFill>
              <a:srgbClr val="000000"/>
            </a:solidFill>
            <a:round/>
            <a:headEnd/>
            <a:tailEnd/>
          </a:ln>
          <a:effectLst/>
        </p:spPr>
        <p:txBody>
          <a:bodyPr wrap="none" anchor="ctr"/>
          <a:lstStyle/>
          <a:p>
            <a:endParaRPr lang="pt-BR"/>
          </a:p>
        </p:txBody>
      </p:sp>
      <p:sp>
        <p:nvSpPr>
          <p:cNvPr id="171050" name="Rectangle 42"/>
          <p:cNvSpPr>
            <a:spLocks noChangeArrowheads="1"/>
          </p:cNvSpPr>
          <p:nvPr/>
        </p:nvSpPr>
        <p:spPr bwMode="auto">
          <a:xfrm>
            <a:off x="4735513" y="2940050"/>
            <a:ext cx="325437" cy="325438"/>
          </a:xfrm>
          <a:prstGeom prst="rect">
            <a:avLst/>
          </a:prstGeom>
          <a:solidFill>
            <a:srgbClr val="000000"/>
          </a:solidFill>
          <a:ln w="9525">
            <a:solidFill>
              <a:srgbClr val="000000"/>
            </a:solidFill>
            <a:round/>
            <a:headEnd/>
            <a:tailEnd/>
          </a:ln>
          <a:effectLst/>
        </p:spPr>
        <p:txBody>
          <a:bodyPr wrap="none" anchor="ctr"/>
          <a:lstStyle/>
          <a:p>
            <a:endParaRPr lang="pt-BR"/>
          </a:p>
        </p:txBody>
      </p:sp>
      <p:sp>
        <p:nvSpPr>
          <p:cNvPr id="171051" name="Rectangle 43"/>
          <p:cNvSpPr>
            <a:spLocks noChangeArrowheads="1"/>
          </p:cNvSpPr>
          <p:nvPr/>
        </p:nvSpPr>
        <p:spPr bwMode="auto">
          <a:xfrm>
            <a:off x="4278313" y="1568450"/>
            <a:ext cx="327025" cy="327025"/>
          </a:xfrm>
          <a:prstGeom prst="rect">
            <a:avLst/>
          </a:prstGeom>
          <a:solidFill>
            <a:srgbClr val="000000"/>
          </a:solidFill>
          <a:ln w="9525">
            <a:solidFill>
              <a:srgbClr val="000000"/>
            </a:solidFill>
            <a:round/>
            <a:headEnd/>
            <a:tailEnd/>
          </a:ln>
          <a:effectLst/>
        </p:spPr>
        <p:txBody>
          <a:bodyPr wrap="none" anchor="ctr"/>
          <a:lstStyle/>
          <a:p>
            <a:endParaRPr lang="pt-BR"/>
          </a:p>
        </p:txBody>
      </p:sp>
      <p:sp>
        <p:nvSpPr>
          <p:cNvPr id="171052" name="Rectangle 44"/>
          <p:cNvSpPr>
            <a:spLocks noChangeArrowheads="1"/>
          </p:cNvSpPr>
          <p:nvPr/>
        </p:nvSpPr>
        <p:spPr bwMode="auto">
          <a:xfrm>
            <a:off x="4278313" y="2024063"/>
            <a:ext cx="327025" cy="327025"/>
          </a:xfrm>
          <a:prstGeom prst="rect">
            <a:avLst/>
          </a:prstGeom>
          <a:solidFill>
            <a:srgbClr val="000000"/>
          </a:solidFill>
          <a:ln w="9525">
            <a:solidFill>
              <a:srgbClr val="000000"/>
            </a:solidFill>
            <a:round/>
            <a:headEnd/>
            <a:tailEnd/>
          </a:ln>
          <a:effectLst/>
        </p:spPr>
        <p:txBody>
          <a:bodyPr wrap="none" anchor="ctr"/>
          <a:lstStyle/>
          <a:p>
            <a:endParaRPr lang="pt-BR"/>
          </a:p>
        </p:txBody>
      </p:sp>
      <p:sp>
        <p:nvSpPr>
          <p:cNvPr id="171053" name="Rectangle 45"/>
          <p:cNvSpPr>
            <a:spLocks noChangeArrowheads="1"/>
          </p:cNvSpPr>
          <p:nvPr/>
        </p:nvSpPr>
        <p:spPr bwMode="auto">
          <a:xfrm>
            <a:off x="4278313" y="2481263"/>
            <a:ext cx="327025" cy="327025"/>
          </a:xfrm>
          <a:prstGeom prst="rect">
            <a:avLst/>
          </a:prstGeom>
          <a:solidFill>
            <a:srgbClr val="000000"/>
          </a:solidFill>
          <a:ln w="9525">
            <a:solidFill>
              <a:srgbClr val="000000"/>
            </a:solidFill>
            <a:round/>
            <a:headEnd/>
            <a:tailEnd/>
          </a:ln>
          <a:effectLst/>
        </p:spPr>
        <p:txBody>
          <a:bodyPr wrap="none" anchor="ctr"/>
          <a:lstStyle/>
          <a:p>
            <a:endParaRPr lang="pt-BR"/>
          </a:p>
        </p:txBody>
      </p:sp>
      <p:sp>
        <p:nvSpPr>
          <p:cNvPr id="171054" name="Rectangle 46"/>
          <p:cNvSpPr>
            <a:spLocks noChangeArrowheads="1"/>
          </p:cNvSpPr>
          <p:nvPr/>
        </p:nvSpPr>
        <p:spPr bwMode="auto">
          <a:xfrm>
            <a:off x="4278313" y="2940050"/>
            <a:ext cx="327025" cy="325438"/>
          </a:xfrm>
          <a:prstGeom prst="rect">
            <a:avLst/>
          </a:prstGeom>
          <a:solidFill>
            <a:srgbClr val="000000"/>
          </a:solidFill>
          <a:ln w="9525">
            <a:solidFill>
              <a:srgbClr val="000000"/>
            </a:solidFill>
            <a:round/>
            <a:headEnd/>
            <a:tailEnd/>
          </a:ln>
          <a:effectLst/>
        </p:spPr>
        <p:txBody>
          <a:bodyPr wrap="none" anchor="ctr"/>
          <a:lstStyle/>
          <a:p>
            <a:endParaRPr lang="pt-BR"/>
          </a:p>
        </p:txBody>
      </p:sp>
      <p:sp>
        <p:nvSpPr>
          <p:cNvPr id="171055" name="Rectangle 47"/>
          <p:cNvSpPr>
            <a:spLocks noChangeArrowheads="1"/>
          </p:cNvSpPr>
          <p:nvPr/>
        </p:nvSpPr>
        <p:spPr bwMode="auto">
          <a:xfrm>
            <a:off x="3821113" y="1568450"/>
            <a:ext cx="325437" cy="327025"/>
          </a:xfrm>
          <a:prstGeom prst="rect">
            <a:avLst/>
          </a:prstGeom>
          <a:solidFill>
            <a:srgbClr val="000000"/>
          </a:solidFill>
          <a:ln w="9525">
            <a:solidFill>
              <a:srgbClr val="000000"/>
            </a:solidFill>
            <a:round/>
            <a:headEnd/>
            <a:tailEnd/>
          </a:ln>
          <a:effectLst/>
        </p:spPr>
        <p:txBody>
          <a:bodyPr wrap="none" anchor="ctr"/>
          <a:lstStyle/>
          <a:p>
            <a:endParaRPr lang="pt-BR"/>
          </a:p>
        </p:txBody>
      </p:sp>
      <p:sp>
        <p:nvSpPr>
          <p:cNvPr id="171056" name="Rectangle 48"/>
          <p:cNvSpPr>
            <a:spLocks noChangeArrowheads="1"/>
          </p:cNvSpPr>
          <p:nvPr/>
        </p:nvSpPr>
        <p:spPr bwMode="auto">
          <a:xfrm>
            <a:off x="3821113" y="2024063"/>
            <a:ext cx="325437" cy="327025"/>
          </a:xfrm>
          <a:prstGeom prst="rect">
            <a:avLst/>
          </a:prstGeom>
          <a:solidFill>
            <a:srgbClr val="000000"/>
          </a:solidFill>
          <a:ln w="9525">
            <a:solidFill>
              <a:srgbClr val="000000"/>
            </a:solidFill>
            <a:round/>
            <a:headEnd/>
            <a:tailEnd/>
          </a:ln>
          <a:effectLst/>
        </p:spPr>
        <p:txBody>
          <a:bodyPr wrap="none" anchor="ctr"/>
          <a:lstStyle/>
          <a:p>
            <a:endParaRPr lang="pt-BR"/>
          </a:p>
        </p:txBody>
      </p:sp>
      <p:sp>
        <p:nvSpPr>
          <p:cNvPr id="171057" name="Rectangle 49"/>
          <p:cNvSpPr>
            <a:spLocks noChangeArrowheads="1"/>
          </p:cNvSpPr>
          <p:nvPr/>
        </p:nvSpPr>
        <p:spPr bwMode="auto">
          <a:xfrm>
            <a:off x="3821113" y="2481263"/>
            <a:ext cx="325437" cy="327025"/>
          </a:xfrm>
          <a:prstGeom prst="rect">
            <a:avLst/>
          </a:prstGeom>
          <a:solidFill>
            <a:srgbClr val="000000"/>
          </a:solidFill>
          <a:ln w="9525">
            <a:solidFill>
              <a:srgbClr val="000000"/>
            </a:solidFill>
            <a:round/>
            <a:headEnd/>
            <a:tailEnd/>
          </a:ln>
          <a:effectLst/>
        </p:spPr>
        <p:txBody>
          <a:bodyPr wrap="none" anchor="ctr"/>
          <a:lstStyle/>
          <a:p>
            <a:endParaRPr lang="pt-BR"/>
          </a:p>
        </p:txBody>
      </p:sp>
      <p:sp>
        <p:nvSpPr>
          <p:cNvPr id="171058" name="Rectangle 50"/>
          <p:cNvSpPr>
            <a:spLocks noChangeArrowheads="1"/>
          </p:cNvSpPr>
          <p:nvPr/>
        </p:nvSpPr>
        <p:spPr bwMode="auto">
          <a:xfrm>
            <a:off x="3821113" y="2940050"/>
            <a:ext cx="325437" cy="325438"/>
          </a:xfrm>
          <a:prstGeom prst="rect">
            <a:avLst/>
          </a:prstGeom>
          <a:solidFill>
            <a:srgbClr val="000000"/>
          </a:solidFill>
          <a:ln w="9525">
            <a:solidFill>
              <a:srgbClr val="000000"/>
            </a:solidFill>
            <a:round/>
            <a:headEnd/>
            <a:tailEnd/>
          </a:ln>
          <a:effectLst/>
        </p:spPr>
        <p:txBody>
          <a:bodyPr wrap="none" anchor="ctr"/>
          <a:lstStyle/>
          <a:p>
            <a:endParaRPr lang="pt-BR"/>
          </a:p>
        </p:txBody>
      </p:sp>
      <p:sp>
        <p:nvSpPr>
          <p:cNvPr id="171059" name="Text Box 51"/>
          <p:cNvSpPr txBox="1">
            <a:spLocks noChangeArrowheads="1"/>
          </p:cNvSpPr>
          <p:nvPr/>
        </p:nvSpPr>
        <p:spPr bwMode="auto">
          <a:xfrm>
            <a:off x="4637088" y="4572000"/>
            <a:ext cx="1878012" cy="314325"/>
          </a:xfrm>
          <a:prstGeom prst="rect">
            <a:avLst/>
          </a:prstGeom>
          <a:noFill/>
          <a:ln w="9525">
            <a:noFill/>
            <a:round/>
            <a:headEnd/>
            <a:tailEnd/>
          </a:ln>
          <a:effectLst/>
        </p:spPr>
        <p:txBody>
          <a:bodyPr wrap="none" lIns="81639" tIns="55221" rIns="81639" bIns="40820"/>
          <a:lstStyle/>
          <a:p>
            <a:pPr defTabSz="407988" hangingPunct="0">
              <a:lnSpc>
                <a:spcPct val="93000"/>
              </a:lnSpc>
              <a:buClr>
                <a:srgbClr val="000000"/>
              </a:buClr>
              <a:buSzPct val="100000"/>
              <a:buFont typeface="Times New Roman" pitchFamily="18" charset="0"/>
              <a:buNone/>
              <a:tabLst>
                <a:tab pos="657225" algn="l"/>
                <a:tab pos="1312863" algn="l"/>
              </a:tabLst>
            </a:pPr>
            <a:r>
              <a:rPr lang="pt-BR" sz="1600">
                <a:solidFill>
                  <a:srgbClr val="000000"/>
                </a:solidFill>
              </a:rPr>
              <a:t>A Grade de Hermann Herring</a:t>
            </a:r>
          </a:p>
        </p:txBody>
      </p:sp>
      <p:sp>
        <p:nvSpPr>
          <p:cNvPr id="171060" name="Text Box 52"/>
          <p:cNvSpPr txBox="1">
            <a:spLocks noChangeArrowheads="1"/>
          </p:cNvSpPr>
          <p:nvPr/>
        </p:nvSpPr>
        <p:spPr bwMode="auto">
          <a:xfrm>
            <a:off x="1109663" y="6205538"/>
            <a:ext cx="7508875" cy="390525"/>
          </a:xfrm>
          <a:prstGeom prst="rect">
            <a:avLst/>
          </a:prstGeom>
          <a:noFill/>
          <a:ln w="9525">
            <a:noFill/>
            <a:round/>
            <a:headEnd/>
            <a:tailEnd/>
          </a:ln>
          <a:effectLst/>
        </p:spPr>
        <p:txBody>
          <a:bodyPr wrap="none" lIns="81639" tIns="60021" rIns="81639" bIns="40820"/>
          <a:lstStyle/>
          <a:p>
            <a:pPr defTabSz="407988" hangingPunct="0">
              <a:lnSpc>
                <a:spcPct val="93000"/>
              </a:lnSpc>
              <a:buClr>
                <a:srgbClr val="000000"/>
              </a:buClr>
              <a:buSzPct val="100000"/>
              <a:buFont typeface="Times New Roman" pitchFamily="18" charset="0"/>
              <a:buNone/>
              <a:tabLst>
                <a:tab pos="657225" algn="l"/>
                <a:tab pos="1312863" algn="l"/>
                <a:tab pos="1970088" algn="l"/>
                <a:tab pos="2627313" algn="l"/>
                <a:tab pos="3282950" algn="l"/>
                <a:tab pos="3940175" algn="l"/>
                <a:tab pos="4595813" algn="l"/>
                <a:tab pos="5253038" algn="l"/>
                <a:tab pos="5910263" algn="l"/>
                <a:tab pos="6565900" algn="l"/>
                <a:tab pos="7223125" algn="l"/>
              </a:tabLst>
            </a:pPr>
            <a:r>
              <a:rPr lang="pt-BR" sz="2200" b="1">
                <a:solidFill>
                  <a:srgbClr val="000000"/>
                </a:solidFill>
              </a:rPr>
              <a:t>E o que isto interfere na construção de Interfaces?????</a:t>
            </a:r>
          </a:p>
        </p:txBody>
      </p:sp>
      <p:sp>
        <p:nvSpPr>
          <p:cNvPr id="171061" name="Text Box 53"/>
          <p:cNvSpPr txBox="1">
            <a:spLocks noChangeArrowheads="1"/>
          </p:cNvSpPr>
          <p:nvPr/>
        </p:nvSpPr>
        <p:spPr bwMode="auto">
          <a:xfrm>
            <a:off x="1116013" y="5157788"/>
            <a:ext cx="6932612" cy="915987"/>
          </a:xfrm>
          <a:prstGeom prst="rect">
            <a:avLst/>
          </a:prstGeom>
          <a:noFill/>
          <a:ln w="9525">
            <a:noFill/>
            <a:miter lim="800000"/>
            <a:headEnd/>
            <a:tailEnd/>
          </a:ln>
          <a:effectLst/>
        </p:spPr>
        <p:txBody>
          <a:bodyPr>
            <a:spAutoFit/>
          </a:bodyPr>
          <a:lstStyle/>
          <a:p>
            <a:r>
              <a:rPr lang="pt-BR"/>
              <a:t>Células neurais interagem umas com as outras.  No único ponto do olho onde os receptores não interagem muito com os outros, o escurecimento da interseção não acontece</a:t>
            </a:r>
          </a:p>
        </p:txBody>
      </p:sp>
    </p:spTree>
    <p:extLst>
      <p:ext uri="{BB962C8B-B14F-4D97-AF65-F5344CB8AC3E}">
        <p14:creationId xmlns:p14="http://schemas.microsoft.com/office/powerpoint/2010/main" val="85529564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Número de Slide 21"/>
          <p:cNvSpPr>
            <a:spLocks noGrp="1"/>
          </p:cNvSpPr>
          <p:nvPr>
            <p:ph type="sldNum" sz="quarter" idx="12"/>
          </p:nvPr>
        </p:nvSpPr>
        <p:spPr/>
        <p:txBody>
          <a:bodyPr>
            <a:normAutofit fontScale="85000" lnSpcReduction="20000"/>
          </a:bodyPr>
          <a:lstStyle/>
          <a:p>
            <a:fld id="{C072C25F-3FC4-480B-A840-052A74724122}" type="slidenum">
              <a:rPr lang="pt-BR"/>
              <a:pPr/>
              <a:t>6</a:t>
            </a:fld>
            <a:endParaRPr lang="pt-BR"/>
          </a:p>
        </p:txBody>
      </p:sp>
      <p:pic>
        <p:nvPicPr>
          <p:cNvPr id="173110" name="Picture 54" descr="320px-hering-illusion-e1267914312830"/>
          <p:cNvPicPr>
            <a:picLocks noChangeAspect="1" noChangeArrowheads="1"/>
          </p:cNvPicPr>
          <p:nvPr/>
        </p:nvPicPr>
        <p:blipFill>
          <a:blip r:embed="rId3" cstate="print"/>
          <a:srcRect/>
          <a:stretch>
            <a:fillRect/>
          </a:stretch>
        </p:blipFill>
        <p:spPr bwMode="auto">
          <a:xfrm>
            <a:off x="1619250" y="765175"/>
            <a:ext cx="2857500" cy="4572000"/>
          </a:xfrm>
          <a:prstGeom prst="rect">
            <a:avLst/>
          </a:prstGeom>
          <a:noFill/>
        </p:spPr>
      </p:pic>
      <p:sp>
        <p:nvSpPr>
          <p:cNvPr id="173111" name="Text Box 55"/>
          <p:cNvSpPr txBox="1">
            <a:spLocks noChangeArrowheads="1"/>
          </p:cNvSpPr>
          <p:nvPr/>
        </p:nvSpPr>
        <p:spPr bwMode="auto">
          <a:xfrm>
            <a:off x="4643438" y="765175"/>
            <a:ext cx="3960812" cy="4235450"/>
          </a:xfrm>
          <a:prstGeom prst="rect">
            <a:avLst/>
          </a:prstGeom>
          <a:noFill/>
          <a:ln w="9525">
            <a:noFill/>
            <a:miter lim="800000"/>
            <a:headEnd/>
            <a:tailEnd/>
          </a:ln>
          <a:effectLst/>
        </p:spPr>
        <p:txBody>
          <a:bodyPr>
            <a:spAutoFit/>
          </a:bodyPr>
          <a:lstStyle/>
          <a:p>
            <a:pPr hangingPunct="0">
              <a:lnSpc>
                <a:spcPct val="93000"/>
              </a:lnSpc>
              <a:buClr>
                <a:srgbClr val="000000"/>
              </a:buClr>
              <a:buSzPct val="100000"/>
              <a:buFont typeface="Times New Roman" pitchFamily="18" charset="0"/>
              <a:buNone/>
            </a:pPr>
            <a:r>
              <a:rPr lang="pt-BR" b="1"/>
              <a:t>A ilusão  de Hering é uma ilusão de ótica </a:t>
            </a:r>
            <a:r>
              <a:rPr lang="pt-BR" sz="1600" b="1"/>
              <a:t>descoberta pelo fisiologista alemão Ewald Hering, em 1861.</a:t>
            </a:r>
          </a:p>
          <a:p>
            <a:pPr hangingPunct="0">
              <a:lnSpc>
                <a:spcPct val="93000"/>
              </a:lnSpc>
              <a:buClr>
                <a:srgbClr val="000000"/>
              </a:buClr>
              <a:buSzPct val="100000"/>
              <a:buFont typeface="Times New Roman" pitchFamily="18" charset="0"/>
              <a:buNone/>
            </a:pPr>
            <a:endParaRPr lang="pt-BR" sz="1600" b="1"/>
          </a:p>
          <a:p>
            <a:pPr hangingPunct="0">
              <a:lnSpc>
                <a:spcPct val="93000"/>
              </a:lnSpc>
              <a:buClr>
                <a:srgbClr val="000000"/>
              </a:buClr>
              <a:buSzPct val="100000"/>
              <a:buFont typeface="Times New Roman" pitchFamily="18" charset="0"/>
              <a:buNone/>
            </a:pPr>
            <a:r>
              <a:rPr lang="pt-BR" sz="1600" b="1"/>
              <a:t>As duas linhas verticais são retas, mas olham como se fossem curvar para fora.</a:t>
            </a:r>
          </a:p>
          <a:p>
            <a:pPr hangingPunct="0">
              <a:lnSpc>
                <a:spcPct val="93000"/>
              </a:lnSpc>
              <a:buClr>
                <a:srgbClr val="000000"/>
              </a:buClr>
              <a:buSzPct val="100000"/>
              <a:buFont typeface="Times New Roman" pitchFamily="18" charset="0"/>
              <a:buNone/>
            </a:pPr>
            <a:endParaRPr lang="pt-BR" sz="1600" b="1"/>
          </a:p>
          <a:p>
            <a:pPr hangingPunct="0">
              <a:lnSpc>
                <a:spcPct val="93000"/>
              </a:lnSpc>
              <a:buClr>
                <a:srgbClr val="000000"/>
              </a:buClr>
              <a:buSzPct val="100000"/>
              <a:buFont typeface="Times New Roman" pitchFamily="18" charset="0"/>
              <a:buNone/>
            </a:pPr>
            <a:r>
              <a:rPr lang="pt-BR" sz="1600" b="1"/>
              <a:t>A distorção é produzida pelo padrão forrado no fundo que simula um desenho de perspectiva e cria uma falsa impressão de profundidade.</a:t>
            </a:r>
          </a:p>
          <a:p>
            <a:pPr hangingPunct="0">
              <a:lnSpc>
                <a:spcPct val="93000"/>
              </a:lnSpc>
              <a:buClr>
                <a:srgbClr val="000000"/>
              </a:buClr>
              <a:buSzPct val="100000"/>
              <a:buFont typeface="Times New Roman" pitchFamily="18" charset="0"/>
              <a:buNone/>
            </a:pPr>
            <a:endParaRPr lang="pt-BR" sz="1600" b="1"/>
          </a:p>
          <a:p>
            <a:pPr hangingPunct="0">
              <a:lnSpc>
                <a:spcPct val="93000"/>
              </a:lnSpc>
              <a:buClr>
                <a:srgbClr val="000000"/>
              </a:buClr>
              <a:buSzPct val="100000"/>
              <a:buFont typeface="Times New Roman" pitchFamily="18" charset="0"/>
              <a:buNone/>
            </a:pPr>
            <a:r>
              <a:rPr lang="pt-BR" sz="1600" b="1"/>
              <a:t>A ilusão de Hering se parece com raios de bicicleta em torno de um ponto central, com linhas verticais em ambos os lados desta central, o chamado ponto de fuga</a:t>
            </a:r>
            <a:r>
              <a:rPr lang="pt-BR" sz="1600"/>
              <a:t> </a:t>
            </a:r>
          </a:p>
        </p:txBody>
      </p:sp>
    </p:spTree>
    <p:extLst>
      <p:ext uri="{BB962C8B-B14F-4D97-AF65-F5344CB8AC3E}">
        <p14:creationId xmlns:p14="http://schemas.microsoft.com/office/powerpoint/2010/main" val="252423376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ço Reservado para Número de Slide 21"/>
          <p:cNvSpPr>
            <a:spLocks noGrp="1"/>
          </p:cNvSpPr>
          <p:nvPr>
            <p:ph type="sldNum" sz="quarter" idx="12"/>
          </p:nvPr>
        </p:nvSpPr>
        <p:spPr/>
        <p:txBody>
          <a:bodyPr>
            <a:normAutofit fontScale="85000" lnSpcReduction="20000"/>
          </a:bodyPr>
          <a:lstStyle/>
          <a:p>
            <a:fld id="{09C4E625-01F4-403F-87AD-49ABCAB69813}" type="slidenum">
              <a:rPr lang="pt-BR"/>
              <a:pPr/>
              <a:t>7</a:t>
            </a:fld>
            <a:endParaRPr lang="pt-BR"/>
          </a:p>
        </p:txBody>
      </p:sp>
      <p:sp>
        <p:nvSpPr>
          <p:cNvPr id="177154" name="Line 2"/>
          <p:cNvSpPr>
            <a:spLocks noChangeShapeType="1"/>
          </p:cNvSpPr>
          <p:nvPr/>
        </p:nvSpPr>
        <p:spPr bwMode="auto">
          <a:xfrm flipV="1">
            <a:off x="815975" y="2447925"/>
            <a:ext cx="2613025" cy="2452688"/>
          </a:xfrm>
          <a:prstGeom prst="line">
            <a:avLst/>
          </a:prstGeom>
          <a:noFill/>
          <a:ln w="9525">
            <a:solidFill>
              <a:srgbClr val="000000"/>
            </a:solidFill>
            <a:round/>
            <a:headEnd/>
            <a:tailEnd/>
          </a:ln>
          <a:effectLst/>
        </p:spPr>
        <p:txBody>
          <a:bodyPr/>
          <a:lstStyle/>
          <a:p>
            <a:endParaRPr lang="pt-BR"/>
          </a:p>
        </p:txBody>
      </p:sp>
      <p:sp>
        <p:nvSpPr>
          <p:cNvPr id="177155" name="Line 3"/>
          <p:cNvSpPr>
            <a:spLocks noChangeShapeType="1"/>
          </p:cNvSpPr>
          <p:nvPr/>
        </p:nvSpPr>
        <p:spPr bwMode="auto">
          <a:xfrm flipV="1">
            <a:off x="1795463" y="2447925"/>
            <a:ext cx="2286000" cy="3432175"/>
          </a:xfrm>
          <a:prstGeom prst="line">
            <a:avLst/>
          </a:prstGeom>
          <a:noFill/>
          <a:ln w="9525">
            <a:solidFill>
              <a:srgbClr val="000000"/>
            </a:solidFill>
            <a:round/>
            <a:headEnd/>
            <a:tailEnd/>
          </a:ln>
          <a:effectLst/>
        </p:spPr>
        <p:txBody>
          <a:bodyPr/>
          <a:lstStyle/>
          <a:p>
            <a:endParaRPr lang="pt-BR"/>
          </a:p>
        </p:txBody>
      </p:sp>
      <p:sp>
        <p:nvSpPr>
          <p:cNvPr id="177156" name="AutoShape 4"/>
          <p:cNvSpPr>
            <a:spLocks noChangeArrowheads="1"/>
          </p:cNvSpPr>
          <p:nvPr/>
        </p:nvSpPr>
        <p:spPr bwMode="auto">
          <a:xfrm>
            <a:off x="1468438" y="3101975"/>
            <a:ext cx="490537" cy="1960563"/>
          </a:xfrm>
          <a:prstGeom prst="cube">
            <a:avLst>
              <a:gd name="adj" fmla="val 25000"/>
            </a:avLst>
          </a:prstGeom>
          <a:solidFill>
            <a:srgbClr val="99CCFF"/>
          </a:solidFill>
          <a:ln w="9525">
            <a:solidFill>
              <a:srgbClr val="000000"/>
            </a:solidFill>
            <a:round/>
            <a:headEnd/>
            <a:tailEnd/>
          </a:ln>
          <a:effectLst/>
        </p:spPr>
        <p:txBody>
          <a:bodyPr wrap="none" anchor="ctr"/>
          <a:lstStyle/>
          <a:p>
            <a:endParaRPr lang="pt-BR"/>
          </a:p>
        </p:txBody>
      </p:sp>
      <p:sp>
        <p:nvSpPr>
          <p:cNvPr id="177157" name="AutoShape 5"/>
          <p:cNvSpPr>
            <a:spLocks noChangeArrowheads="1"/>
          </p:cNvSpPr>
          <p:nvPr/>
        </p:nvSpPr>
        <p:spPr bwMode="auto">
          <a:xfrm>
            <a:off x="3429000" y="815975"/>
            <a:ext cx="488950" cy="1960563"/>
          </a:xfrm>
          <a:prstGeom prst="cube">
            <a:avLst>
              <a:gd name="adj" fmla="val 25000"/>
            </a:avLst>
          </a:prstGeom>
          <a:solidFill>
            <a:srgbClr val="EB613D"/>
          </a:solidFill>
          <a:ln w="9525">
            <a:solidFill>
              <a:srgbClr val="000000"/>
            </a:solidFill>
            <a:round/>
            <a:headEnd/>
            <a:tailEnd/>
          </a:ln>
          <a:effectLst/>
        </p:spPr>
        <p:txBody>
          <a:bodyPr wrap="none" anchor="ctr"/>
          <a:lstStyle/>
          <a:p>
            <a:endParaRPr lang="pt-BR"/>
          </a:p>
        </p:txBody>
      </p:sp>
      <p:sp>
        <p:nvSpPr>
          <p:cNvPr id="177158" name="AutoShape 6"/>
          <p:cNvSpPr>
            <a:spLocks noChangeArrowheads="1"/>
          </p:cNvSpPr>
          <p:nvPr/>
        </p:nvSpPr>
        <p:spPr bwMode="auto">
          <a:xfrm>
            <a:off x="2286000" y="2122488"/>
            <a:ext cx="488950" cy="1960562"/>
          </a:xfrm>
          <a:prstGeom prst="cube">
            <a:avLst>
              <a:gd name="adj" fmla="val 25000"/>
            </a:avLst>
          </a:prstGeom>
          <a:solidFill>
            <a:srgbClr val="FFFFFF"/>
          </a:solidFill>
          <a:ln w="9525">
            <a:solidFill>
              <a:srgbClr val="000000"/>
            </a:solidFill>
            <a:round/>
            <a:headEnd/>
            <a:tailEnd/>
          </a:ln>
          <a:effectLst/>
        </p:spPr>
        <p:txBody>
          <a:bodyPr wrap="none" anchor="ctr"/>
          <a:lstStyle/>
          <a:p>
            <a:endParaRPr lang="pt-BR"/>
          </a:p>
        </p:txBody>
      </p:sp>
    </p:spTree>
    <p:extLst>
      <p:ext uri="{BB962C8B-B14F-4D97-AF65-F5344CB8AC3E}">
        <p14:creationId xmlns:p14="http://schemas.microsoft.com/office/powerpoint/2010/main" val="151797665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Espaço Reservado para Número de Slide 21"/>
          <p:cNvSpPr>
            <a:spLocks noGrp="1"/>
          </p:cNvSpPr>
          <p:nvPr>
            <p:ph type="sldNum" sz="quarter" idx="12"/>
          </p:nvPr>
        </p:nvSpPr>
        <p:spPr/>
        <p:txBody>
          <a:bodyPr>
            <a:normAutofit fontScale="85000" lnSpcReduction="20000"/>
          </a:bodyPr>
          <a:lstStyle/>
          <a:p>
            <a:fld id="{F85CB96A-9173-477A-9E76-D86B517EE067}" type="slidenum">
              <a:rPr lang="pt-BR"/>
              <a:pPr/>
              <a:t>8</a:t>
            </a:fld>
            <a:endParaRPr lang="pt-BR"/>
          </a:p>
        </p:txBody>
      </p:sp>
      <p:sp>
        <p:nvSpPr>
          <p:cNvPr id="179202" name="Rectangle 2"/>
          <p:cNvSpPr>
            <a:spLocks noChangeArrowheads="1"/>
          </p:cNvSpPr>
          <p:nvPr/>
        </p:nvSpPr>
        <p:spPr bwMode="auto">
          <a:xfrm>
            <a:off x="971550" y="333375"/>
            <a:ext cx="7345363" cy="3816350"/>
          </a:xfrm>
          <a:prstGeom prst="rect">
            <a:avLst/>
          </a:prstGeom>
          <a:solidFill>
            <a:srgbClr val="000000"/>
          </a:solidFill>
          <a:ln w="9525">
            <a:solidFill>
              <a:srgbClr val="000000"/>
            </a:solidFill>
            <a:round/>
            <a:headEnd/>
            <a:tailEnd/>
          </a:ln>
          <a:effectLst/>
        </p:spPr>
        <p:txBody>
          <a:bodyPr wrap="none" anchor="ctr"/>
          <a:lstStyle/>
          <a:p>
            <a:endParaRPr lang="pt-BR"/>
          </a:p>
        </p:txBody>
      </p:sp>
      <p:sp>
        <p:nvSpPr>
          <p:cNvPr id="179203" name="Oval 3"/>
          <p:cNvSpPr>
            <a:spLocks noChangeArrowheads="1"/>
          </p:cNvSpPr>
          <p:nvPr/>
        </p:nvSpPr>
        <p:spPr bwMode="auto">
          <a:xfrm>
            <a:off x="1501775" y="685800"/>
            <a:ext cx="2776538" cy="2776538"/>
          </a:xfrm>
          <a:prstGeom prst="ellipse">
            <a:avLst/>
          </a:prstGeom>
          <a:noFill/>
          <a:ln w="9525">
            <a:solidFill>
              <a:srgbClr val="FFFFFF"/>
            </a:solidFill>
            <a:round/>
            <a:headEnd/>
            <a:tailEnd/>
          </a:ln>
          <a:effectLst/>
        </p:spPr>
        <p:txBody>
          <a:bodyPr wrap="none" anchor="ctr"/>
          <a:lstStyle/>
          <a:p>
            <a:endParaRPr lang="pt-BR"/>
          </a:p>
        </p:txBody>
      </p:sp>
      <p:sp>
        <p:nvSpPr>
          <p:cNvPr id="179204" name="Oval 4"/>
          <p:cNvSpPr>
            <a:spLocks noChangeArrowheads="1"/>
          </p:cNvSpPr>
          <p:nvPr/>
        </p:nvSpPr>
        <p:spPr bwMode="auto">
          <a:xfrm>
            <a:off x="1697038" y="685800"/>
            <a:ext cx="2776537" cy="2776538"/>
          </a:xfrm>
          <a:prstGeom prst="ellipse">
            <a:avLst/>
          </a:prstGeom>
          <a:noFill/>
          <a:ln w="9525">
            <a:solidFill>
              <a:srgbClr val="FFFFFF"/>
            </a:solidFill>
            <a:round/>
            <a:headEnd/>
            <a:tailEnd/>
          </a:ln>
          <a:effectLst/>
        </p:spPr>
        <p:txBody>
          <a:bodyPr wrap="none" anchor="ctr"/>
          <a:lstStyle/>
          <a:p>
            <a:endParaRPr lang="pt-BR"/>
          </a:p>
        </p:txBody>
      </p:sp>
      <p:sp>
        <p:nvSpPr>
          <p:cNvPr id="179205" name="Oval 5"/>
          <p:cNvSpPr>
            <a:spLocks noChangeArrowheads="1"/>
          </p:cNvSpPr>
          <p:nvPr/>
        </p:nvSpPr>
        <p:spPr bwMode="auto">
          <a:xfrm>
            <a:off x="1893888" y="685800"/>
            <a:ext cx="2776537" cy="2776538"/>
          </a:xfrm>
          <a:prstGeom prst="ellipse">
            <a:avLst/>
          </a:prstGeom>
          <a:noFill/>
          <a:ln w="9525">
            <a:solidFill>
              <a:srgbClr val="FFFFFF"/>
            </a:solidFill>
            <a:round/>
            <a:headEnd/>
            <a:tailEnd/>
          </a:ln>
          <a:effectLst/>
        </p:spPr>
        <p:txBody>
          <a:bodyPr wrap="none" anchor="ctr"/>
          <a:lstStyle/>
          <a:p>
            <a:endParaRPr lang="pt-BR"/>
          </a:p>
        </p:txBody>
      </p:sp>
      <p:sp>
        <p:nvSpPr>
          <p:cNvPr id="179206" name="Oval 6"/>
          <p:cNvSpPr>
            <a:spLocks noChangeArrowheads="1"/>
          </p:cNvSpPr>
          <p:nvPr/>
        </p:nvSpPr>
        <p:spPr bwMode="auto">
          <a:xfrm>
            <a:off x="2089150" y="685800"/>
            <a:ext cx="2776538" cy="2776538"/>
          </a:xfrm>
          <a:prstGeom prst="ellipse">
            <a:avLst/>
          </a:prstGeom>
          <a:noFill/>
          <a:ln w="9525">
            <a:solidFill>
              <a:srgbClr val="FFFFFF"/>
            </a:solidFill>
            <a:round/>
            <a:headEnd/>
            <a:tailEnd/>
          </a:ln>
          <a:effectLst/>
        </p:spPr>
        <p:txBody>
          <a:bodyPr wrap="none" anchor="ctr"/>
          <a:lstStyle/>
          <a:p>
            <a:endParaRPr lang="pt-BR"/>
          </a:p>
        </p:txBody>
      </p:sp>
      <p:sp>
        <p:nvSpPr>
          <p:cNvPr id="179207" name="Oval 7"/>
          <p:cNvSpPr>
            <a:spLocks noChangeArrowheads="1"/>
          </p:cNvSpPr>
          <p:nvPr/>
        </p:nvSpPr>
        <p:spPr bwMode="auto">
          <a:xfrm>
            <a:off x="2254250" y="685800"/>
            <a:ext cx="2774950" cy="2776538"/>
          </a:xfrm>
          <a:prstGeom prst="ellipse">
            <a:avLst/>
          </a:prstGeom>
          <a:noFill/>
          <a:ln w="9525">
            <a:solidFill>
              <a:srgbClr val="FFFFFF"/>
            </a:solidFill>
            <a:round/>
            <a:headEnd/>
            <a:tailEnd/>
          </a:ln>
          <a:effectLst/>
        </p:spPr>
        <p:txBody>
          <a:bodyPr wrap="none" anchor="ctr"/>
          <a:lstStyle/>
          <a:p>
            <a:endParaRPr lang="pt-BR"/>
          </a:p>
        </p:txBody>
      </p:sp>
      <p:sp>
        <p:nvSpPr>
          <p:cNvPr id="179208" name="Oval 8"/>
          <p:cNvSpPr>
            <a:spLocks noChangeArrowheads="1"/>
          </p:cNvSpPr>
          <p:nvPr/>
        </p:nvSpPr>
        <p:spPr bwMode="auto">
          <a:xfrm>
            <a:off x="2449513" y="685800"/>
            <a:ext cx="2776537" cy="2776538"/>
          </a:xfrm>
          <a:prstGeom prst="ellipse">
            <a:avLst/>
          </a:prstGeom>
          <a:noFill/>
          <a:ln w="9525">
            <a:solidFill>
              <a:srgbClr val="FFFFFF"/>
            </a:solidFill>
            <a:round/>
            <a:headEnd/>
            <a:tailEnd/>
          </a:ln>
          <a:effectLst/>
        </p:spPr>
        <p:txBody>
          <a:bodyPr wrap="none" anchor="ctr"/>
          <a:lstStyle/>
          <a:p>
            <a:endParaRPr lang="pt-BR"/>
          </a:p>
        </p:txBody>
      </p:sp>
      <p:sp>
        <p:nvSpPr>
          <p:cNvPr id="179209" name="Oval 9"/>
          <p:cNvSpPr>
            <a:spLocks noChangeArrowheads="1"/>
          </p:cNvSpPr>
          <p:nvPr/>
        </p:nvSpPr>
        <p:spPr bwMode="auto">
          <a:xfrm>
            <a:off x="2644775" y="685800"/>
            <a:ext cx="2776538" cy="2776538"/>
          </a:xfrm>
          <a:prstGeom prst="ellipse">
            <a:avLst/>
          </a:prstGeom>
          <a:noFill/>
          <a:ln w="9525">
            <a:solidFill>
              <a:srgbClr val="FFFFFF"/>
            </a:solidFill>
            <a:round/>
            <a:headEnd/>
            <a:tailEnd/>
          </a:ln>
          <a:effectLst/>
        </p:spPr>
        <p:txBody>
          <a:bodyPr wrap="none" anchor="ctr"/>
          <a:lstStyle/>
          <a:p>
            <a:endParaRPr lang="pt-BR"/>
          </a:p>
        </p:txBody>
      </p:sp>
      <p:sp>
        <p:nvSpPr>
          <p:cNvPr id="179210" name="Oval 10"/>
          <p:cNvSpPr>
            <a:spLocks noChangeArrowheads="1"/>
          </p:cNvSpPr>
          <p:nvPr/>
        </p:nvSpPr>
        <p:spPr bwMode="auto">
          <a:xfrm>
            <a:off x="2841625" y="685800"/>
            <a:ext cx="2776538" cy="2776538"/>
          </a:xfrm>
          <a:prstGeom prst="ellipse">
            <a:avLst/>
          </a:prstGeom>
          <a:noFill/>
          <a:ln w="9525">
            <a:solidFill>
              <a:srgbClr val="FFFFFF"/>
            </a:solidFill>
            <a:round/>
            <a:headEnd/>
            <a:tailEnd/>
          </a:ln>
          <a:effectLst/>
        </p:spPr>
        <p:txBody>
          <a:bodyPr wrap="none" anchor="ctr"/>
          <a:lstStyle/>
          <a:p>
            <a:endParaRPr lang="pt-BR"/>
          </a:p>
        </p:txBody>
      </p:sp>
      <p:pic>
        <p:nvPicPr>
          <p:cNvPr id="179213" name="Picture 13" descr="pic-blivet"/>
          <p:cNvPicPr>
            <a:picLocks noChangeAspect="1" noChangeArrowheads="1"/>
          </p:cNvPicPr>
          <p:nvPr/>
        </p:nvPicPr>
        <p:blipFill>
          <a:blip r:embed="rId3" cstate="print"/>
          <a:srcRect/>
          <a:stretch>
            <a:fillRect/>
          </a:stretch>
        </p:blipFill>
        <p:spPr bwMode="auto">
          <a:xfrm>
            <a:off x="4859338" y="4149725"/>
            <a:ext cx="3314700" cy="1714500"/>
          </a:xfrm>
          <a:prstGeom prst="rect">
            <a:avLst/>
          </a:prstGeom>
          <a:noFill/>
        </p:spPr>
      </p:pic>
      <p:sp>
        <p:nvSpPr>
          <p:cNvPr id="179214" name="Text Box 14"/>
          <p:cNvSpPr txBox="1">
            <a:spLocks noChangeArrowheads="1"/>
          </p:cNvSpPr>
          <p:nvPr/>
        </p:nvSpPr>
        <p:spPr bwMode="auto">
          <a:xfrm>
            <a:off x="1025525" y="5788025"/>
            <a:ext cx="8118475" cy="1069975"/>
          </a:xfrm>
          <a:prstGeom prst="rect">
            <a:avLst/>
          </a:prstGeom>
          <a:noFill/>
          <a:ln w="9525">
            <a:noFill/>
            <a:miter lim="800000"/>
            <a:headEnd/>
            <a:tailEnd/>
          </a:ln>
          <a:effectLst/>
        </p:spPr>
        <p:txBody>
          <a:bodyPr>
            <a:spAutoFit/>
          </a:bodyPr>
          <a:lstStyle/>
          <a:p>
            <a:r>
              <a:rPr lang="pt-BR" sz="1600" b="1"/>
              <a:t>A Blivet é uma figura indecifrável,parece ter três pinos em uma extremidade cilíndrica que depois misteriosamente se transforma em duas pontas retangulares no outro extremo. Essa interessante figura apareceu em 1965 na revista Mad </a:t>
            </a:r>
          </a:p>
        </p:txBody>
      </p:sp>
    </p:spTree>
    <p:extLst>
      <p:ext uri="{BB962C8B-B14F-4D97-AF65-F5344CB8AC3E}">
        <p14:creationId xmlns:p14="http://schemas.microsoft.com/office/powerpoint/2010/main" val="386725981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ço Reservado para Número de Slide 21"/>
          <p:cNvSpPr>
            <a:spLocks noGrp="1"/>
          </p:cNvSpPr>
          <p:nvPr>
            <p:ph type="sldNum" sz="quarter" idx="12"/>
          </p:nvPr>
        </p:nvSpPr>
        <p:spPr/>
        <p:txBody>
          <a:bodyPr>
            <a:normAutofit fontScale="85000" lnSpcReduction="20000"/>
          </a:bodyPr>
          <a:lstStyle/>
          <a:p>
            <a:fld id="{68D4A43C-AA2F-42FE-84A5-97AEDC54EA69}" type="slidenum">
              <a:rPr lang="pt-BR"/>
              <a:pPr/>
              <a:t>9</a:t>
            </a:fld>
            <a:endParaRPr lang="pt-BR"/>
          </a:p>
        </p:txBody>
      </p:sp>
      <p:sp>
        <p:nvSpPr>
          <p:cNvPr id="181250" name="Rectangle 2"/>
          <p:cNvSpPr>
            <a:spLocks noChangeArrowheads="1"/>
          </p:cNvSpPr>
          <p:nvPr/>
        </p:nvSpPr>
        <p:spPr bwMode="auto">
          <a:xfrm>
            <a:off x="815975" y="0"/>
            <a:ext cx="8328025" cy="6858000"/>
          </a:xfrm>
          <a:prstGeom prst="rect">
            <a:avLst/>
          </a:prstGeom>
          <a:solidFill>
            <a:srgbClr val="FFFFFF"/>
          </a:solidFill>
          <a:ln w="9525">
            <a:noFill/>
            <a:round/>
            <a:headEnd/>
            <a:tailEnd/>
          </a:ln>
          <a:effectLst/>
        </p:spPr>
        <p:txBody>
          <a:bodyPr wrap="none" anchor="ctr"/>
          <a:lstStyle/>
          <a:p>
            <a:endParaRPr lang="pt-BR"/>
          </a:p>
        </p:txBody>
      </p:sp>
      <p:sp>
        <p:nvSpPr>
          <p:cNvPr id="181251" name="Text Box 3"/>
          <p:cNvSpPr txBox="1">
            <a:spLocks noChangeArrowheads="1"/>
          </p:cNvSpPr>
          <p:nvPr/>
        </p:nvSpPr>
        <p:spPr bwMode="auto">
          <a:xfrm>
            <a:off x="6257925" y="6499225"/>
            <a:ext cx="2843213" cy="314325"/>
          </a:xfrm>
          <a:prstGeom prst="rect">
            <a:avLst/>
          </a:prstGeom>
          <a:noFill/>
          <a:ln w="9525">
            <a:noFill/>
            <a:round/>
            <a:headEnd/>
            <a:tailEnd/>
          </a:ln>
          <a:effectLst/>
        </p:spPr>
        <p:txBody>
          <a:bodyPr wrap="none" lIns="81639" tIns="55221" rIns="81639" bIns="40820"/>
          <a:lstStyle/>
          <a:p>
            <a:pPr defTabSz="407988" hangingPunct="0">
              <a:lnSpc>
                <a:spcPct val="93000"/>
              </a:lnSpc>
              <a:buClr>
                <a:srgbClr val="000000"/>
              </a:buClr>
              <a:buSzPct val="100000"/>
              <a:buFont typeface="Times New Roman" pitchFamily="18" charset="0"/>
              <a:buNone/>
              <a:tabLst>
                <a:tab pos="657225" algn="l"/>
                <a:tab pos="1312863" algn="l"/>
                <a:tab pos="1970088" algn="l"/>
                <a:tab pos="2627313" algn="l"/>
              </a:tabLst>
            </a:pPr>
            <a:r>
              <a:rPr lang="pt-BR" sz="1600" b="1" dirty="0">
                <a:solidFill>
                  <a:srgbClr val="000000"/>
                </a:solidFill>
              </a:rPr>
              <a:t>Organizações competitivas</a:t>
            </a:r>
          </a:p>
        </p:txBody>
      </p:sp>
      <p:pic>
        <p:nvPicPr>
          <p:cNvPr id="1026" name="Picture 2" descr="https://c1.staticflickr.com/5/4033/4387265549_ceba9559e8_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246" y="260649"/>
            <a:ext cx="8816242" cy="61644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267353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idescreenPresentation16x9">
  <a:themeElements>
    <a:clrScheme name="Personalizada 7">
      <a:dk1>
        <a:sysClr val="windowText" lastClr="000000"/>
      </a:dk1>
      <a:lt1>
        <a:sysClr val="window" lastClr="FFFFFF"/>
      </a:lt1>
      <a:dk2>
        <a:srgbClr val="D6D6D6"/>
      </a:dk2>
      <a:lt2>
        <a:srgbClr val="D2D2D2"/>
      </a:lt2>
      <a:accent1>
        <a:srgbClr val="6D0F14"/>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o">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o">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shade val="45000"/>
                <a:satMod val="150000"/>
              </a:schemeClr>
            </a:gs>
            <a:gs pos="35000">
              <a:schemeClr val="phClr">
                <a:shade val="60000"/>
                <a:satMod val="150000"/>
              </a:schemeClr>
            </a:gs>
            <a:gs pos="100000">
              <a:schemeClr val="phClr">
                <a:tint val="97000"/>
                <a:satMod val="200000"/>
              </a:schemeClr>
            </a:gs>
          </a:gsLst>
          <a:lin ang="16200000" scaled="1"/>
        </a:gra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4371AE378945084CBE6AF2E5DA0D21D2" ma:contentTypeVersion="3" ma:contentTypeDescription="Crie um novo documento." ma:contentTypeScope="" ma:versionID="7b978a2ba13776af34c5c179fb59b8cc">
  <xsd:schema xmlns:xsd="http://www.w3.org/2001/XMLSchema" xmlns:xs="http://www.w3.org/2001/XMLSchema" xmlns:p="http://schemas.microsoft.com/office/2006/metadata/properties" xmlns:ns2="4711a2cd-be98-425c-89e9-39479b8d1aa2" targetNamespace="http://schemas.microsoft.com/office/2006/metadata/properties" ma:root="true" ma:fieldsID="403380c409a10f5b19979822ec01b2b6" ns2:_="">
    <xsd:import namespace="4711a2cd-be98-425c-89e9-39479b8d1aa2"/>
    <xsd:element name="properties">
      <xsd:complexType>
        <xsd:sequence>
          <xsd:element name="documentManagement">
            <xsd:complexType>
              <xsd:all>
                <xsd:element ref="ns2:MediaServiceMetadata" minOccurs="0"/>
                <xsd:element ref="ns2:MediaServiceFastMetadata"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711a2cd-be98-425c-89e9-39479b8d1a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DD53F11-0D27-4724-A65F-E9BB693A53F8}"/>
</file>

<file path=customXml/itemProps2.xml><?xml version="1.0" encoding="utf-8"?>
<ds:datastoreItem xmlns:ds="http://schemas.openxmlformats.org/officeDocument/2006/customXml" ds:itemID="{67B71BDF-2D24-40B4-99BC-A727655A4421}"/>
</file>

<file path=customXml/itemProps3.xml><?xml version="1.0" encoding="utf-8"?>
<ds:datastoreItem xmlns:ds="http://schemas.openxmlformats.org/officeDocument/2006/customXml" ds:itemID="{20D6FCC4-5559-445A-8470-3546D57E40FF}"/>
</file>

<file path=docProps/app.xml><?xml version="1.0" encoding="utf-8"?>
<Properties xmlns="http://schemas.openxmlformats.org/officeDocument/2006/extended-properties" xmlns:vt="http://schemas.openxmlformats.org/officeDocument/2006/docPropsVTypes">
  <Template/>
  <TotalTime>2489</TotalTime>
  <Words>260</Words>
  <Application>Microsoft Office PowerPoint</Application>
  <PresentationFormat>Apresentação na tela (4:3)</PresentationFormat>
  <Paragraphs>77</Paragraphs>
  <Slides>16</Slides>
  <Notes>14</Notes>
  <HiddenSlides>0</HiddenSlides>
  <MMClips>0</MMClips>
  <ScaleCrop>false</ScaleCrop>
  <HeadingPairs>
    <vt:vector size="4" baseType="variant">
      <vt:variant>
        <vt:lpstr>Tema</vt:lpstr>
      </vt:variant>
      <vt:variant>
        <vt:i4>1</vt:i4>
      </vt:variant>
      <vt:variant>
        <vt:lpstr>Títulos de slides</vt:lpstr>
      </vt:variant>
      <vt:variant>
        <vt:i4>16</vt:i4>
      </vt:variant>
    </vt:vector>
  </HeadingPairs>
  <TitlesOfParts>
    <vt:vector size="17" baseType="lpstr">
      <vt:lpstr>WidescreenPresentation16x9</vt:lpstr>
      <vt:lpstr>Fenômenos da percepção visual</vt:lpstr>
      <vt:lpstr>Fenômenos de Percepção Visual</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Nosso aparato visual evolui em mundo 3D...</vt:lpstr>
      <vt:lpstr>Para ilustrar</vt:lpstr>
      <vt:lpstr>Exercício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ESTUDO DE CASO SOBRE AVALIAÇÃO DE USABILIDADE EM UM SITE DE UM DJ</dc:title>
  <dc:creator>Gustavo</dc:creator>
  <cp:lastModifiedBy>Daniela</cp:lastModifiedBy>
  <cp:revision>64</cp:revision>
  <dcterms:created xsi:type="dcterms:W3CDTF">2013-05-16T12:11:17Z</dcterms:created>
  <dcterms:modified xsi:type="dcterms:W3CDTF">2017-04-03T16:52:21Z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0x0101004371AE378945084CBE6AF2E5DA0D21D2</vt:lpwstr>
  </property>
</Properties>
</file>