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5D173-CDF3-4BB1-9F54-859AF87B0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90FD1F-4DA1-4BEE-A9D6-0DFAF96E7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7930F0-7178-4B92-8C66-F6A2FDAC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D95BE6-1F71-4A60-AFAB-E2CF5073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7FC5B3-C3B5-461F-BAD5-6BF2CA23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32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A96AF-4E69-4BD9-9154-59C1DAD9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4466BA-4066-46DD-A7E1-8133CF24D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DF769B-0D4F-4FAD-A6FE-2AAA0E67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32FA20-8695-440F-8447-0EA9F44E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E2BD20-FF6B-4B5E-97E8-B27681B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76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5DE750-E911-4704-B3EF-05EC50FA0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1B29DC-F375-499C-B731-C4ADF00A1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B44D0-1872-4B70-A731-50F4259E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83038-5693-45E1-A4F4-6B79018E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02FF4-99E7-43C2-9BFD-D793291C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1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50F45-F16D-4653-A7A9-823EAF99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A09ED4-E2CE-4CAB-B97F-4D0EDA869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3D8B84-C25D-4432-810E-C368BDB8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4FC4E-7086-4247-8F04-D7CDE303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730E8-26ED-4B46-8CEB-166B4291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69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10C1E-F004-49AA-B8AA-D6A7CD3A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316D40-95AB-4E83-B476-A42A67FA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66FB4E-9F6B-40C9-B9BE-15C4EFB3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7DE8FA-0EA9-4F4E-8C19-E3790FF6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A94CD4-1BC7-4C3C-85B1-20C11D7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73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A0CA1-9802-4468-B697-C8FC8B9C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D26E23-A884-41E4-915C-115242FE8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934D6F-641F-490A-B5CB-1BA7A637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3A0397-F58B-456A-BCCA-D4B439B8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CB3DDB-B34F-49D9-8A22-B83FDE44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03DA90-B7B8-4C63-8681-53ADDA73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676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30AA2-ED74-454D-84D6-2CE1D85B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F4F1D7-1A0B-43D5-9DBE-2F8495A6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61FA43-B5AB-4E35-BDB3-1CF1A67A9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8FE6F4-A572-48B6-8DED-048FEF4D4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F789B0-3901-4EB7-8B1B-DAC6ACA062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75A4786-7668-42E4-960D-2E01EB08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DE1D5-B4E1-421A-94E9-FC7A21126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E66832-93D9-480C-8BEF-78D99EB7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32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4B62B-7183-405C-9F90-61E5ADE6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17906E-8A2F-4BA3-B5B8-BD015ED0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9319F5-C081-4FA0-842B-1F5EF644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192952-2688-4E6E-80FD-70981EEF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331E71-C420-448A-A6B7-E782E827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B99CFE-7F7B-453F-B292-53D8D2D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6E4E03-70C8-4684-BFA1-5894E02C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394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A3782-81CB-4AD6-A3E0-5CE88D85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075C56-280A-4C9A-AE9F-00DF3D563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5D8CC7-6DE4-4473-BF28-B5839F39F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757CE2-FC97-4327-AE5C-19230475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0195CD-EC5C-4A37-82D5-975379C3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98E3F7-DB2F-4649-895C-A01529BA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07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92CD2-685F-4C51-BFE5-3623AC75A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543BA44-9C1D-4BEC-8A26-3312F0B08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EE83F0-16F1-457E-9E16-F60DE7F40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CD85D1-383A-48A6-AE9A-E41B0DC3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19E26D-FC33-4B38-A3A0-07F384F6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6825A4-0D9E-458C-96EA-7906D52F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81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C775C5-2C14-48E5-92D7-CFCD27C3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7230E0-38C3-4E91-BCE9-AA3F7451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1D958-3A87-45E4-9261-9CEF973CE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EBA-2D7F-4EF8-B1ED-51BB33BA1B74}" type="datetimeFigureOut">
              <a:rPr lang="pt-BR" smtClean="0"/>
              <a:t>23/02/2022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48303-2B34-4397-BDCF-2877213ED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54023-3C23-4DD6-9914-4BD265F5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05D6-9B0D-4D14-86CD-0179500D33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648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9F649F-9821-4BDA-BA86-BAEBC44C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pt-BR"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0820C7-738B-49AD-9733-37FFE8FE2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PROFª Ma. MARIANA VIEIRA RIBEIRO FREDI</a:t>
            </a:r>
          </a:p>
        </p:txBody>
      </p:sp>
    </p:spTree>
    <p:extLst>
      <p:ext uri="{BB962C8B-B14F-4D97-AF65-F5344CB8AC3E}">
        <p14:creationId xmlns:p14="http://schemas.microsoft.com/office/powerpoint/2010/main" val="354178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3E8DA-13B1-4FA0-8F81-C6F98869D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62049"/>
          </a:xfrm>
        </p:spPr>
        <p:txBody>
          <a:bodyPr>
            <a:normAutofit/>
          </a:bodyPr>
          <a:lstStyle/>
          <a:p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A DESCRIÇÃO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9853C4-4B93-4369-A1BB-01800D7DB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35331"/>
            <a:ext cx="9144000" cy="4643021"/>
          </a:xfrm>
        </p:spPr>
        <p:txBody>
          <a:bodyPr>
            <a:normAutofit/>
          </a:bodyPr>
          <a:lstStyle/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Descrição é o texto que contém informações detalhadas sobre as características de algo ou alguém. Assim, ela possibilita a pessoa que a lê ou a ouve imaginar com facilidade o que está sendo descrito - objetos, lugares, acontecimentos ou pessoas, por exemplo.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 descrição pode contemplar aquilo que vemos - que são as características físicas - e o que apenas se sente ou se percebe - que são as características psicológicas.</a:t>
            </a:r>
          </a:p>
          <a:p>
            <a:pPr algn="l"/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 descrição caracteriza-se pela utilização dos seguintes elementos de destaque: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● linguagem simples;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● verbos de ligação (ser, estar, parecer);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● verbos no pretérito perfeito e no presente do indicativo;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● adjetivos;</a:t>
            </a:r>
          </a:p>
          <a:p>
            <a:pPr algn="l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● metáforas e comparações.</a:t>
            </a:r>
          </a:p>
        </p:txBody>
      </p:sp>
    </p:spTree>
    <p:extLst>
      <p:ext uri="{BB962C8B-B14F-4D97-AF65-F5344CB8AC3E}">
        <p14:creationId xmlns:p14="http://schemas.microsoft.com/office/powerpoint/2010/main" val="1784663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A7F45A-3D53-4F70-BE77-7B741DBC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Há duas formas de fazer descrição e, em termos gerais, o que distingue ambas é a afetividade.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descrição objetiva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é aquela em que não se acrescenta as sensações de quem escreve, enquanto a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descrição subjetiva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contempla as sensações do seu autor, sendo transformada por seus sentimentos e emoções.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Dependendo do objetivo do autor, o mesmo optará por uma descrição objetiva ou subjetiva, lembrando que há descrições que apresentam características dos dois tipos, mas mesmo nesse caso haverá uma que seja predominante.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 descrição subjetiva também é chamada de descrição poética ou conotativa, porque nela o mais importante é a forma como a descrição é feita, tendo como objetivo influenciar os leitores ou ouvintes.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 descrição subjetiva caracteriza-se por conter comentários e opiniões do seu autor, o que é feito mediante a utilização constante de adjetivos.</a:t>
            </a:r>
          </a:p>
        </p:txBody>
      </p:sp>
    </p:spTree>
    <p:extLst>
      <p:ext uri="{BB962C8B-B14F-4D97-AF65-F5344CB8AC3E}">
        <p14:creationId xmlns:p14="http://schemas.microsoft.com/office/powerpoint/2010/main" val="2014541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370806-EAFE-4E1C-906C-3D224D81D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2559"/>
            <a:ext cx="10515600" cy="5564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Veja o exemplo da descrição de uma pessoa feita de forma subjetiva: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No capítulo II da obra Iracema, o autor José de Alencar faz uma descrição subjetiva da protagonista. Repare que o texto é marcado pela utilização da linguagem poética: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Iracema, a virgem dos lábios de mel, que tinha os cabelos mais negros que a asa da graúna, e mais longos que seu talhe de palmeira. </a:t>
            </a:r>
          </a:p>
          <a:p>
            <a:pPr marL="0" indent="0"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 favo da jati não era doce como seu sorriso; nem a baunilha recendia no bosque como seu hálito perfumado. </a:t>
            </a:r>
          </a:p>
          <a:p>
            <a:pPr marL="0" indent="0"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Mais rápida que a corça selvagem, a morena virgem corria o sertão e as matas do Ipu, onde campeava sua guerreira tribo, da grande nação tabajara. O pé grácil e nu, mal roçando, alisava apenas a verde pelúcia que vestia a terra com as primeiras águas."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827930-BFDD-4311-8B62-2E107B8D5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9394"/>
            <a:ext cx="10515600" cy="5697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 descrição objetiva também é chamada de descrição referencial ou denotativa, porque ela tem como objetivo transmitir uma informação.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Assim, caracteriza-se por ser imparcial, ou seja, isenta de comentários e de opiniões. O autor delega ao leitor a sua interpretação, para que este atribua o juízo de valor que entender melhor.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Veja uma descrição objetiva de uma pessoa: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Aqui, o texto baseado na obra original de José de Alencar se reduz a transmitir quem é Iracema, de forma imparcial, ou seja, em linguagem referencial: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“Iracema é uma índia e, como tal, tem cabelos longos e pretos. Virgem, é jovem, e possui a agilidade inerente ao seu povo, que anda com pés descalços pelas matas do Ipu."</a:t>
            </a:r>
          </a:p>
        </p:txBody>
      </p:sp>
    </p:spTree>
    <p:extLst>
      <p:ext uri="{BB962C8B-B14F-4D97-AF65-F5344CB8AC3E}">
        <p14:creationId xmlns:p14="http://schemas.microsoft.com/office/powerpoint/2010/main" val="20751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462C85-2002-45BE-A904-D6F545F62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783"/>
            <a:ext cx="10515600" cy="56531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Para fazer uma descrição siga um roteiro de perguntas, as quais devem ser adaptadas para aquilo que você pretende descrever, por exemplo, um objeto ou um acontecimento.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Na descrição de um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pergunte-se: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nome, como ele é?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(forma, dimensão, peso, cor), para que é utilizado? como funciona?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Para descrever um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lugar,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pergunte-se: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nome, como ele é?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(aspectos físicos - ambiente fechado: cor, tipo de mobília / ambiente aberto: tipo de vegetação, clima), onde está localizado? o que as pessoas fazem nesse lugar?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Se vai descrever uma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pessoa,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indique, por exemplo: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nome, sexo, idade, características físicas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- cor dos olhos, cabelo e pele, estatura, como se veste?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características psicológicas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- temperamento e modo de falar.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Para a descrição de um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acontecimento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questione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: o que? quando? onde?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quem estava presente?</a:t>
            </a:r>
          </a:p>
          <a:p>
            <a:pPr marL="0" indent="0"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	Se for descrever uma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cena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indique: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local, pessoas e/ou objetos presentes,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como as pessoas e/ou objetos são, comportamento das pessoas.</a:t>
            </a:r>
          </a:p>
          <a:p>
            <a:pPr marL="0" indent="0"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808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F5D89119D318469AB4802A6FF6AAD5" ma:contentTypeVersion="2" ma:contentTypeDescription="Crie um novo documento." ma:contentTypeScope="" ma:versionID="38ff6b674d23463506606adb2014a9a1">
  <xsd:schema xmlns:xsd="http://www.w3.org/2001/XMLSchema" xmlns:xs="http://www.w3.org/2001/XMLSchema" xmlns:p="http://schemas.microsoft.com/office/2006/metadata/properties" xmlns:ns2="ee5e846d-780a-40d5-ab7e-a3ddc87c92b4" targetNamespace="http://schemas.microsoft.com/office/2006/metadata/properties" ma:root="true" ma:fieldsID="b07477a67bbcced81b572779539ed33e" ns2:_="">
    <xsd:import namespace="ee5e846d-780a-40d5-ab7e-a3ddc87c92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5e846d-780a-40d5-ab7e-a3ddc87c92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EE78BD-1E4C-41EE-9690-FEE7EBC18562}"/>
</file>

<file path=customXml/itemProps2.xml><?xml version="1.0" encoding="utf-8"?>
<ds:datastoreItem xmlns:ds="http://schemas.openxmlformats.org/officeDocument/2006/customXml" ds:itemID="{811ADD0B-A005-459A-A2A1-48B6BCA9F5A8}"/>
</file>

<file path=customXml/itemProps3.xml><?xml version="1.0" encoding="utf-8"?>
<ds:datastoreItem xmlns:ds="http://schemas.openxmlformats.org/officeDocument/2006/customXml" ds:itemID="{30C83559-A884-47B6-8E3D-C8598DF57DCC}"/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792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 DESCRIÇÃO</vt:lpstr>
      <vt:lpstr>A DESCRIÇÃO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DESCRIÇÃO</dc:title>
  <dc:creator>MARIANA VIEIRA RIBEIRO FREDI</dc:creator>
  <cp:lastModifiedBy>MARIANA VIEIRA RIBEIRO FREDI</cp:lastModifiedBy>
  <cp:revision>2</cp:revision>
  <dcterms:created xsi:type="dcterms:W3CDTF">2021-09-21T18:05:54Z</dcterms:created>
  <dcterms:modified xsi:type="dcterms:W3CDTF">2022-02-23T18:07:00Z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0x010100D8F5D89119D318469AB4802A6FF6AAD5</vt:lpwstr>
  </property>
</Properties>
</file>