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16A-D34C-473E-98F9-EF86D024E27C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E576-C0DC-483E-AC3C-E8E4DC82E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9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16A-D34C-473E-98F9-EF86D024E27C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E576-C0DC-483E-AC3C-E8E4DC82E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16A-D34C-473E-98F9-EF86D024E27C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E576-C0DC-483E-AC3C-E8E4DC82E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02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16A-D34C-473E-98F9-EF86D024E27C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E576-C0DC-483E-AC3C-E8E4DC82E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5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16A-D34C-473E-98F9-EF86D024E27C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E576-C0DC-483E-AC3C-E8E4DC82E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33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16A-D34C-473E-98F9-EF86D024E27C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E576-C0DC-483E-AC3C-E8E4DC82E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38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16A-D34C-473E-98F9-EF86D024E27C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E576-C0DC-483E-AC3C-E8E4DC82E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12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16A-D34C-473E-98F9-EF86D024E27C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E576-C0DC-483E-AC3C-E8E4DC82E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65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16A-D34C-473E-98F9-EF86D024E27C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E576-C0DC-483E-AC3C-E8E4DC82E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9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16A-D34C-473E-98F9-EF86D024E27C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E576-C0DC-483E-AC3C-E8E4DC82E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4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A16A-D34C-473E-98F9-EF86D024E27C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E576-C0DC-483E-AC3C-E8E4DC82E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06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A16A-D34C-473E-98F9-EF86D024E27C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E576-C0DC-483E-AC3C-E8E4DC82E3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6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205201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DESCRIÇÃO DE UM PRODUTO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535382"/>
            <a:ext cx="9144000" cy="382385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dirty="0"/>
              <a:t>	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descrição de um produto é a apresentação de informações necessárias para o consumidor tomar a decisão de compra sem ficar com dúvidas.</a:t>
            </a:r>
          </a:p>
          <a:p>
            <a:pPr algn="l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Pensando num produto físico, a descrição do mesmo seriam as informações da embalagem. Por exemplo, quando você vai a uma loja de cosméticos para comprar um shampoo, é importante que você saiba para qual tipo de cabelo é o produto, como usar, do que ele é feito, qual é o tamanho da embalagem e porque você deve comprá-lo. </a:t>
            </a:r>
          </a:p>
          <a:p>
            <a:pPr algn="l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Essas mesmas informações devem ser estar presentes em uma página de produto no e-commerce. A diferença é que na loja virtual você não pega na embalagem para ler esses dados, você precisa ter a informação em outro local, geralmente, abaixo ou na lateral da foto do item em questão.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95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A seguir, dicas de como elaborar a descrição de um produto, seja ele físico ou virtual, e o que NÃO usar na mesma.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Como fazer uma descrição de produto?</a:t>
            </a:r>
          </a:p>
          <a:p>
            <a:pPr marL="0" indent="0" algn="ctr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1-  Pense no seu público-alvo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Assim como outras decisões, a descrição de produtos deve seguir as informações básicas do público-alvo. Por isso, é indispensável conhecê-lo e estudá-lo para saber exatamente o que é mais relevante para atrair a atenção e atender às necessidades.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2- Faça o uso adequado de palavras-chave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palavra-chave facilita ter um bom posicionamento nos mecanismos e sites de busca na internet. Em outras palavras, é uma estratégia que contribui para ter maiores possibilidades de aparecer primeiro, quando o cliente pesquisa o produto no site.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3-  Conecte atributos e benefícios do produto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Os atributos relevantes e benefícios do produto devem ser identificados e inseridos na descrição, pois atuam como gatilhos para a compra. Portanto, conecte os pontos positivos de cada mercadoria na sua descrição para ter um texto atrativo e capaz de influenciar a decisão do visitante.</a:t>
            </a:r>
          </a:p>
        </p:txBody>
      </p:sp>
    </p:spTree>
    <p:extLst>
      <p:ext uri="{BB962C8B-B14F-4D97-AF65-F5344CB8AC3E}">
        <p14:creationId xmlns:p14="http://schemas.microsoft.com/office/powerpoint/2010/main" val="23076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32262"/>
            <a:ext cx="10515600" cy="57447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4- Descreva as medidas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 informações técnicas do produto são indispensáveis e auxiliam a transmitir dados realistas ao cliente para saber se o produto atende às suas necessidades. Além disso, informar as dimensões do produto corretamente contribui para evitar prejuízos com trocas e devoluções, fator que compromete a satisfação.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5- Explique sobre o material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Outro ponto importante e que precisa ser esclarecido na descrição é a composição do material do produto. Essa informação vai demonstrar requisitos como eficiência, qualidade e durabilidade, aspectos imprescindíveis para direcionar a decisão de compra.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6- Escolha o melhor formato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formato que a descrição de produto é apresentado também é um requisito importante e que merece toda a atenção, especialmente no e-commerce. Defina a melhor forma para alocar a descrição, de maneira que não comprometa a escaneabilidade e facilite a leitura.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7- Capriche no título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título é um dos primeiros contatos do cliente com o seu negócio. Ciente disso, é importante que ele seja devidamente elaborado. Trata-se de um fator decisivo para despertar a atenção dos visitantes e estimular o interesse em continuar lendo sobre o produto.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64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8- Utilize recursos visuais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recursos visuais, fotos e vídeos são excelentes aliados para a descrição do produto e tornam a experiência do cliente mais intuitiva. Por isso, não deixe de utilizar esses itens para apresentar detalhes dos seus produtos e garantir que o cliente entenda perfeitamente o que precisa.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9- Utilize palavras sensoriais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 palavras sensoriais são aquelas capazes de criar conexão sentimental com o cliente, estimulando-o a imaginar o produto enquanto lê a descrição. É uma estratégia eficiente e que vai contribuir de forma significativa para aumentar a taxa de conversão.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10- Mantenha um tom de voz consistente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transmitir informações do produto de uma forma eficiente e estratégica, é indispensável ter zelo especial ao tom de voz. É muito importante se atentar e adotar uma linguagem adequada à identidade da marca e às características do público-alvo.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1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825"/>
            <a:ext cx="10515600" cy="5703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que deve ser evitado numa descrição de produto?</a:t>
            </a:r>
          </a:p>
          <a:p>
            <a:pPr marL="0" indent="0" algn="ctr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1- Copiar descrição de outro vendedor;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2- Não inserir informações completas;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3- Não utilizar a palavra-chave;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4- 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Erros gramaticais.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21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F5D89119D318469AB4802A6FF6AAD5" ma:contentTypeVersion="2" ma:contentTypeDescription="Crie um novo documento." ma:contentTypeScope="" ma:versionID="38ff6b674d23463506606adb2014a9a1">
  <xsd:schema xmlns:xsd="http://www.w3.org/2001/XMLSchema" xmlns:xs="http://www.w3.org/2001/XMLSchema" xmlns:p="http://schemas.microsoft.com/office/2006/metadata/properties" xmlns:ns2="ee5e846d-780a-40d5-ab7e-a3ddc87c92b4" targetNamespace="http://schemas.microsoft.com/office/2006/metadata/properties" ma:root="true" ma:fieldsID="b07477a67bbcced81b572779539ed33e" ns2:_="">
    <xsd:import namespace="ee5e846d-780a-40d5-ab7e-a3ddc87c92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e846d-780a-40d5-ab7e-a3ddc87c9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DB8DAA-6205-4326-9E07-325C4257DA36}"/>
</file>

<file path=customXml/itemProps2.xml><?xml version="1.0" encoding="utf-8"?>
<ds:datastoreItem xmlns:ds="http://schemas.openxmlformats.org/officeDocument/2006/customXml" ds:itemID="{33829D00-6853-47DD-B1CD-91286FC083A3}"/>
</file>

<file path=customXml/itemProps3.xml><?xml version="1.0" encoding="utf-8"?>
<ds:datastoreItem xmlns:ds="http://schemas.openxmlformats.org/officeDocument/2006/customXml" ds:itemID="{319045E2-1A5D-47D5-979C-20093BB98096}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721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DESCRIÇÃO DE UM PRODUTO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DESCRIÇÃO DE UM PRODUTO</dc:title>
  <dc:creator>Professor</dc:creator>
  <cp:lastModifiedBy>MARIANA VIEIRA RIBEIRO FREDI</cp:lastModifiedBy>
  <cp:revision>4</cp:revision>
  <dcterms:created xsi:type="dcterms:W3CDTF">2022-04-28T14:36:41Z</dcterms:created>
  <dcterms:modified xsi:type="dcterms:W3CDTF">2022-09-22T20:11:59Z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0x010100D8F5D89119D318469AB4802A6FF6AAD5</vt:lpwstr>
  </property>
</Properties>
</file>