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AA4C-973C-C58B-23FD-ADD5E35B2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556814-E6D1-9849-6A2E-E0ADAB29F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FB8EE-C5DB-4558-6841-7EDAB00E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37214C-0DF5-EE32-88C6-7B993160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18701-15C0-40D1-BBCF-A36B0489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2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98EA-75EA-8C4F-D833-88B9F2A5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AEC144-A84A-7227-E856-7D0ADC9B2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FD67D-DDC7-22B6-AC6F-0655EA7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A515A-5BAC-B01B-4CD6-4DAFCB2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F609E-11F7-447F-1D13-60CC00D8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3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E529E0-4D55-9BC6-1E32-A2A7FD651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74ACCF-7C60-F947-CDF7-8EEB9EA9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02EC0-3FF0-9CF9-982A-184BA72F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FD99D-A87A-7659-93F3-0224F900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8B74D-98CB-C11A-F3D7-A09F1D3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CBF3B-973F-1FA4-92B9-0B33999E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6CAC7-6C55-BF4E-2A7B-353F46FC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45A7E-9004-8F1F-1D4B-DD8B21FD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9A440-EFDE-2D3E-8A78-65C3F3D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1D28-E97A-A8AB-455A-FC29F1F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0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84385-695E-4F24-F774-7656CA88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F02F7F-2004-FCE5-A0BC-2B4F58A8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7E6C0-C355-AC07-2728-511D9E58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ACFA6C-3313-F1EC-76A4-BB26E0B2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416B5-12FD-BA46-9860-084E2B66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02E10-391F-B73B-B384-051A6503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7EE5A-85E0-339A-5F8F-95BF5709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9BB8B5-B646-0B39-3AAD-B2BBA98B4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BBA449-69DF-816B-7EE2-3FEE7F2E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86B6FA-6178-26E4-50B0-2B1CF15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C078E7-9035-D115-449E-C47FF42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7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F3477-B35E-8FEC-891A-638D1447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F8E595-15AE-7D4F-7D20-C4FB9F4F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07B4F1-BB7C-C0CF-873A-6E913F21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59E2C3-ED4D-BA29-B038-3B802CCD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5EA116-430A-2598-4ECF-7938E2B16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01B8C0-0944-C5E3-641F-EB6EC889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5BB330-7A6A-BDCC-8068-1D7D656B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6EE163-73A4-C231-1F9C-2947182C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5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CA7B-EBC8-0A59-D2EF-86A171A7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4F3F89-1465-8910-66FC-68426BB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501CC7-CFDE-4A70-A484-60D9815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38CE52-38A0-7A01-70DA-DC963083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4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0F13DA-975A-8EDE-4700-5AFDD48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8AE541-6D92-1021-3ACE-45FC90F2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00899A-662E-F1B7-DD46-CDB074C1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6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11C41-9A61-E241-CDC3-F237CE4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CDB9D-CD8C-AEF4-6546-898F1771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AA967-FF4B-A09D-9FA0-C9AE3DBC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4D244-A715-5800-39CB-3BAE8E3E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4A093-F5AA-C2FA-2CE7-0BC823FE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084B3-1469-CE60-BB32-4B10C6D0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2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A99A-3462-FF8E-2AC6-72A494EF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614361-34F0-A12E-A519-0A23BCDD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DE2F0-FCCA-9DC0-14E9-B01A40DD0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19C90-C752-DDBD-C6F8-3CBE6688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C2C85-6664-079F-7545-C9C8304D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EBDAD-D413-E7A9-846F-F59ECFF5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06FBDD-06C4-A6AA-7DD9-2E03038B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41C98C-1431-90E4-F1C3-12672FF4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916E4-6E46-5F6E-02B8-F53BDB622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7578-CA5C-4B02-9D5C-FDF336FF3E2E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1A95E-6757-4637-83BD-7ADEE23F3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CE696-A167-0574-501B-B6314C412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38E4-97FC-43A9-B2F6-A4A9EFB63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09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45E85DB-3E14-8726-5EB9-B3FA2442BED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Estudos de caso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AA59893-9734-B39C-A3B8-586F7CC0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UNIX/Linux ou Android</a:t>
            </a:r>
          </a:p>
          <a:p>
            <a:r>
              <a:rPr lang="pt-BR" dirty="0"/>
              <a:t>Visão Geral</a:t>
            </a:r>
          </a:p>
          <a:p>
            <a:r>
              <a:rPr lang="pt-BR" dirty="0"/>
              <a:t>Conceitos fundamentais</a:t>
            </a:r>
          </a:p>
          <a:p>
            <a:r>
              <a:rPr lang="pt-BR" dirty="0"/>
              <a:t>Arquitetura</a:t>
            </a:r>
          </a:p>
          <a:p>
            <a:r>
              <a:rPr lang="pt-BR" dirty="0"/>
              <a:t>Vantagens/Desvantagens</a:t>
            </a:r>
          </a:p>
        </p:txBody>
      </p:sp>
    </p:spTree>
    <p:extLst>
      <p:ext uri="{BB962C8B-B14F-4D97-AF65-F5344CB8AC3E}">
        <p14:creationId xmlns:p14="http://schemas.microsoft.com/office/powerpoint/2010/main" val="2629547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1C34B43281D04EA5276CE37F3DB29D" ma:contentTypeVersion="4" ma:contentTypeDescription="Crie um novo documento." ma:contentTypeScope="" ma:versionID="2e2de6b7fe0805ba2cf2115ecf347d1d">
  <xsd:schema xmlns:xsd="http://www.w3.org/2001/XMLSchema" xmlns:xs="http://www.w3.org/2001/XMLSchema" xmlns:p="http://schemas.microsoft.com/office/2006/metadata/properties" xmlns:ns2="d51b23be-0fd8-446b-b901-8b255046df3d" targetNamespace="http://schemas.microsoft.com/office/2006/metadata/properties" ma:root="true" ma:fieldsID="cfd876fb4dc9ab13245cb7b8dce6b043" ns2:_="">
    <xsd:import namespace="d51b23be-0fd8-446b-b901-8b255046df3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b23be-0fd8-446b-b901-8b255046df3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CF2D37-4471-4BF5-BB49-408A93C19320}"/>
</file>

<file path=customXml/itemProps2.xml><?xml version="1.0" encoding="utf-8"?>
<ds:datastoreItem xmlns:ds="http://schemas.openxmlformats.org/officeDocument/2006/customXml" ds:itemID="{441984EA-744F-451C-905D-6908009F0070}"/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Estudos de caso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Estudos de caso</dc:title>
  <dc:creator>Danilo Sichieri</dc:creator>
  <cp:lastModifiedBy>Danilo Sichieri</cp:lastModifiedBy>
  <cp:revision>1</cp:revision>
  <dcterms:created xsi:type="dcterms:W3CDTF">2023-04-20T22:10:01Z</dcterms:created>
  <dcterms:modified xsi:type="dcterms:W3CDTF">2023-04-20T22:56:42Z</dcterms:modified>
</cp:coreProperties>
</file>