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871B2-1A81-0236-7FAD-8C07D709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A84A2-5D66-BEAD-52D9-86621440E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DA342-67FF-239B-AFD5-72135B2E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DB854-7259-983B-4567-936412E1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E5BEE-E55A-B5E7-C105-A1BA59FA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A9AFB-851F-8A61-BC61-60A52421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DDAC44-CAC0-5393-B359-2128126AB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A1B7E8-8258-569A-1462-FA4C6D3E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5C0335-E106-42CC-901A-4D4C1263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C06124-9621-A36A-0AD9-397FE691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7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AC068-B1A2-8F54-5C4E-03217EBF7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A39AC6-C4AB-C1F9-BD62-AC8F4619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63418-DDB4-1FCE-26C8-9D906D57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2952F-DE0E-D882-8592-9229110D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730EE-8125-4FD6-89F6-07D1831D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6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E9C8B-C5AB-9A0F-FBE5-721E0B71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B2492-6AEA-1F6B-E78B-6466BCD7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D16B0-8C87-F4C1-8DC4-2345040D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5EB1D3-4E3F-C199-E786-87E84CEA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CDE251-9020-9215-0624-7EFDF05E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22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6BED2-9EB8-F01D-D790-C8971317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2333D7-718E-67B1-9EA8-051936573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C2550-854E-B2C1-F18B-5BF6196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82EDDE-DBA5-68DF-309D-A4E31B60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8C5295-677E-E64A-CCA8-1CBCE714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B1A2D-30AD-ADF1-86C3-3F08AAAA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58C6E-45A3-203B-8B60-8C5AEC36D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0056E9-3A97-12B7-1F66-68434D72D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964EB4-87A3-A950-99B0-1868ED76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2A490A-92C7-15DF-22D8-1F2CF1E1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2C0DB-5AD7-1A47-91C7-BB2C966D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89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C3DE-79CA-4909-E2B7-1C7426A9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9DFEB-F7A4-1661-0D29-AF6543A0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78372B-E792-ABCB-2210-C8B14EFA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F3917F-759C-BFBE-005C-C5CC0DAE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29C79B-CAAB-A867-14B7-B308E61C0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681211-E42E-F1D5-FD50-AE7E5BC8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307CFA-5B34-5BF0-B072-0EB9A184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9F4351-5225-2B01-2CF5-B6E2DE68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52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78C7E-C9CE-E42D-4C6F-4E0D5976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7D879D-D63F-F293-2630-47199AC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248AFB-DCB3-B1AA-1BC8-074D4447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535804-24FC-7B5D-9B0D-9160918A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07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2E76C5-C28D-EC9E-2A20-F355E683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DEB1F5-2A6E-C9B6-3DE2-9DFA9C7D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2BC670-A896-A51F-A7C8-86C3F6F8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5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008CD-B62B-DC9C-CE47-391FBC07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DC7D9-71B9-1C55-EA26-88D914C0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84A257-75C2-AE64-9516-6D34C87F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B38AFB-1BD8-5CC8-6B0E-30AD2A05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FDB49E-8E31-6A22-49CC-46623F35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7B54DD-7D92-9360-E62C-6C07AADA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18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5DB44-7006-4585-69EE-B4005E8E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ABC29F-766A-0222-BBDA-EEC6A3414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46585F-B077-A02D-5731-156C3DCF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60C88D-3046-2D05-B343-814831A6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7B0E4-7F56-F858-73AC-D9B8D5AB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7114A-3299-B2E6-6629-224691F3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2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C5AB54-C20C-4510-A818-29A95396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F1DB19-F2FB-04D8-A446-8F09C2EA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C2FD7-9184-3B6D-023F-892961C8E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6BE1-5168-4ED8-8513-F652715C255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6FEBE-C17D-6BB8-986C-79F570A6D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2BD5B-3276-7690-B07F-442D2AEFB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9E6C-5AF9-4017-A2AE-06B80D86A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16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43CAD9E-7DFE-5877-5252-CDE8A859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Atividade 3 (Aulas 7, 8 e 9)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0DC5FA7-ED01-7EF0-8EF6-3E96BF3E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/>
              <a:t>Defina Sistema de Arquivos.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Defina o conceito de Arquivos e Diretórios.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Quais são as formas que podem ocorrer a Gerência de Espaço Livre em Disco?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Defina Device Driver.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Explique a função do Subsistema de Entrada e Saída.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Explique o que são os Dispositivos de Entrada e Saída. Dê exemplos.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que são sistemas de múltiplos processadores. Quais seus benefícios?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Qual a diferença de Sistemas Fortemente Acoplados e Sistemas Fracamente Acoplados?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Defina o conceito de clusters.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que são Sistemas Distribuídos?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28482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1C34B43281D04EA5276CE37F3DB29D" ma:contentTypeVersion="4" ma:contentTypeDescription="Crie um novo documento." ma:contentTypeScope="" ma:versionID="2e2de6b7fe0805ba2cf2115ecf347d1d">
  <xsd:schema xmlns:xsd="http://www.w3.org/2001/XMLSchema" xmlns:xs="http://www.w3.org/2001/XMLSchema" xmlns:p="http://schemas.microsoft.com/office/2006/metadata/properties" xmlns:ns2="d51b23be-0fd8-446b-b901-8b255046df3d" targetNamespace="http://schemas.microsoft.com/office/2006/metadata/properties" ma:root="true" ma:fieldsID="cfd876fb4dc9ab13245cb7b8dce6b043" ns2:_="">
    <xsd:import namespace="d51b23be-0fd8-446b-b901-8b255046df3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b23be-0fd8-446b-b901-8b255046df3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F6CADD-A962-4F5A-BE4B-327AED8C6652}"/>
</file>

<file path=customXml/itemProps2.xml><?xml version="1.0" encoding="utf-8"?>
<ds:datastoreItem xmlns:ds="http://schemas.openxmlformats.org/officeDocument/2006/customXml" ds:itemID="{ACAF21E2-0232-4D52-93CD-AF82E44730F0}"/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102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Atividade 3 (Aulas 7, 8 e 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3</dc:title>
  <dc:creator>Danilo Sichieri</dc:creator>
  <cp:lastModifiedBy>Danilo Sichieri</cp:lastModifiedBy>
  <cp:revision>2</cp:revision>
  <dcterms:created xsi:type="dcterms:W3CDTF">2022-10-04T22:13:40Z</dcterms:created>
  <dcterms:modified xsi:type="dcterms:W3CDTF">2023-04-28T11:38:10Z</dcterms:modified>
</cp:coreProperties>
</file>