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Sichieri" userId="3fd5865f7d4b6e27" providerId="LiveId" clId="{136BB993-C6A6-4318-AE98-19FC210B96A5}"/>
    <pc:docChg chg="undo custSel addSld modSld sldOrd">
      <pc:chgData name="Danilo Sichieri" userId="3fd5865f7d4b6e27" providerId="LiveId" clId="{136BB993-C6A6-4318-AE98-19FC210B96A5}" dt="2022-11-10T21:41:35.753" v="80" actId="26606"/>
      <pc:docMkLst>
        <pc:docMk/>
      </pc:docMkLst>
      <pc:sldChg chg="ord">
        <pc:chgData name="Danilo Sichieri" userId="3fd5865f7d4b6e27" providerId="LiveId" clId="{136BB993-C6A6-4318-AE98-19FC210B96A5}" dt="2022-11-10T21:39:11.434" v="4"/>
        <pc:sldMkLst>
          <pc:docMk/>
          <pc:sldMk cId="1077691777" sldId="256"/>
        </pc:sldMkLst>
      </pc:sldChg>
      <pc:sldChg chg="addSp delSp modSp new mod setBg modClrScheme addAnim delAnim setClrOvrMap chgLayout">
        <pc:chgData name="Danilo Sichieri" userId="3fd5865f7d4b6e27" providerId="LiveId" clId="{136BB993-C6A6-4318-AE98-19FC210B96A5}" dt="2022-11-10T21:41:35.753" v="80" actId="26606"/>
        <pc:sldMkLst>
          <pc:docMk/>
          <pc:sldMk cId="3583754152" sldId="269"/>
        </pc:sldMkLst>
        <pc:spChg chg="del mod ord">
          <ac:chgData name="Danilo Sichieri" userId="3fd5865f7d4b6e27" providerId="LiveId" clId="{136BB993-C6A6-4318-AE98-19FC210B96A5}" dt="2022-11-10T21:39:16.045" v="5" actId="700"/>
          <ac:spMkLst>
            <pc:docMk/>
            <pc:sldMk cId="3583754152" sldId="269"/>
            <ac:spMk id="2" creationId="{15E0B362-9024-855A-F1CF-9A71EE69FA57}"/>
          </ac:spMkLst>
        </pc:spChg>
        <pc:spChg chg="del mod ord">
          <ac:chgData name="Danilo Sichieri" userId="3fd5865f7d4b6e27" providerId="LiveId" clId="{136BB993-C6A6-4318-AE98-19FC210B96A5}" dt="2022-11-10T21:39:16.045" v="5" actId="700"/>
          <ac:spMkLst>
            <pc:docMk/>
            <pc:sldMk cId="3583754152" sldId="269"/>
            <ac:spMk id="3" creationId="{094FE874-68BA-CB93-96EA-BC3543068C99}"/>
          </ac:spMkLst>
        </pc:spChg>
        <pc:spChg chg="add mod ord">
          <ac:chgData name="Danilo Sichieri" userId="3fd5865f7d4b6e27" providerId="LiveId" clId="{136BB993-C6A6-4318-AE98-19FC210B96A5}" dt="2022-11-10T21:41:35.753" v="80" actId="26606"/>
          <ac:spMkLst>
            <pc:docMk/>
            <pc:sldMk cId="3583754152" sldId="269"/>
            <ac:spMk id="4" creationId="{0CD582B7-6250-DAF5-230D-2BAA6C098CC2}"/>
          </ac:spMkLst>
        </pc:spChg>
        <pc:spChg chg="add mod ord">
          <ac:chgData name="Danilo Sichieri" userId="3fd5865f7d4b6e27" providerId="LiveId" clId="{136BB993-C6A6-4318-AE98-19FC210B96A5}" dt="2022-11-10T21:41:35.753" v="80" actId="26606"/>
          <ac:spMkLst>
            <pc:docMk/>
            <pc:sldMk cId="3583754152" sldId="269"/>
            <ac:spMk id="5" creationId="{0AEF0F2C-21AF-D639-3923-1EFBC1D81410}"/>
          </ac:spMkLst>
        </pc:spChg>
        <pc:spChg chg="add del">
          <ac:chgData name="Danilo Sichieri" userId="3fd5865f7d4b6e27" providerId="LiveId" clId="{136BB993-C6A6-4318-AE98-19FC210B96A5}" dt="2022-11-10T21:41:35.753" v="80" actId="26606"/>
          <ac:spMkLst>
            <pc:docMk/>
            <pc:sldMk cId="3583754152" sldId="269"/>
            <ac:spMk id="10" creationId="{6F5A5072-7B47-4D32-B52A-4EBBF590B8A5}"/>
          </ac:spMkLst>
        </pc:spChg>
        <pc:spChg chg="add del">
          <ac:chgData name="Danilo Sichieri" userId="3fd5865f7d4b6e27" providerId="LiveId" clId="{136BB993-C6A6-4318-AE98-19FC210B96A5}" dt="2022-11-10T21:39:56.120" v="48" actId="26606"/>
          <ac:spMkLst>
            <pc:docMk/>
            <pc:sldMk cId="3583754152" sldId="269"/>
            <ac:spMk id="11" creationId="{E49CC64F-7275-4E33-961B-0C5CDC439875}"/>
          </ac:spMkLst>
        </pc:spChg>
        <pc:spChg chg="add del">
          <ac:chgData name="Danilo Sichieri" userId="3fd5865f7d4b6e27" providerId="LiveId" clId="{136BB993-C6A6-4318-AE98-19FC210B96A5}" dt="2022-11-10T21:41:35.753" v="80" actId="26606"/>
          <ac:spMkLst>
            <pc:docMk/>
            <pc:sldMk cId="3583754152" sldId="269"/>
            <ac:spMk id="12" creationId="{9715DAF0-AE1B-46C9-8A6B-DB2AA05AB91D}"/>
          </ac:spMkLst>
        </pc:spChg>
        <pc:spChg chg="add del">
          <ac:chgData name="Danilo Sichieri" userId="3fd5865f7d4b6e27" providerId="LiveId" clId="{136BB993-C6A6-4318-AE98-19FC210B96A5}" dt="2022-11-10T21:40:04.895" v="52" actId="26606"/>
          <ac:spMkLst>
            <pc:docMk/>
            <pc:sldMk cId="3583754152" sldId="269"/>
            <ac:spMk id="13" creationId="{007891EC-4501-44ED-A8C8-B11B6DB767AB}"/>
          </ac:spMkLst>
        </pc:spChg>
        <pc:spChg chg="add del">
          <ac:chgData name="Danilo Sichieri" userId="3fd5865f7d4b6e27" providerId="LiveId" clId="{136BB993-C6A6-4318-AE98-19FC210B96A5}" dt="2022-11-10T21:40:04.895" v="52" actId="26606"/>
          <ac:spMkLst>
            <pc:docMk/>
            <pc:sldMk cId="3583754152" sldId="269"/>
            <ac:spMk id="14" creationId="{C1DD1A8A-57D5-4A81-AD04-532B043C5611}"/>
          </ac:spMkLst>
        </pc:spChg>
        <pc:spChg chg="add del">
          <ac:chgData name="Danilo Sichieri" userId="3fd5865f7d4b6e27" providerId="LiveId" clId="{136BB993-C6A6-4318-AE98-19FC210B96A5}" dt="2022-11-10T21:41:35.753" v="80" actId="26606"/>
          <ac:spMkLst>
            <pc:docMk/>
            <pc:sldMk cId="3583754152" sldId="269"/>
            <ac:spMk id="16" creationId="{AFF4A713-7B75-4B21-90D7-5AB19547C728}"/>
          </ac:spMkLst>
        </pc:spChg>
        <pc:spChg chg="add del">
          <ac:chgData name="Danilo Sichieri" userId="3fd5865f7d4b6e27" providerId="LiveId" clId="{136BB993-C6A6-4318-AE98-19FC210B96A5}" dt="2022-11-10T21:40:12.886" v="56" actId="26606"/>
          <ac:spMkLst>
            <pc:docMk/>
            <pc:sldMk cId="3583754152" sldId="269"/>
            <ac:spMk id="17" creationId="{E49CC64F-7275-4E33-961B-0C5CDC439875}"/>
          </ac:spMkLst>
        </pc:spChg>
        <pc:spChg chg="add del">
          <ac:chgData name="Danilo Sichieri" userId="3fd5865f7d4b6e27" providerId="LiveId" clId="{136BB993-C6A6-4318-AE98-19FC210B96A5}" dt="2022-11-10T21:41:35.753" v="80" actId="26606"/>
          <ac:spMkLst>
            <pc:docMk/>
            <pc:sldMk cId="3583754152" sldId="269"/>
            <ac:spMk id="20" creationId="{C29501E6-A978-4A61-9689-9085AF97A53A}"/>
          </ac:spMkLst>
        </pc:spChg>
        <pc:spChg chg="add del">
          <ac:chgData name="Danilo Sichieri" userId="3fd5865f7d4b6e27" providerId="LiveId" clId="{136BB993-C6A6-4318-AE98-19FC210B96A5}" dt="2022-11-10T21:41:35.753" v="80" actId="26606"/>
          <ac:spMkLst>
            <pc:docMk/>
            <pc:sldMk cId="3583754152" sldId="269"/>
            <ac:spMk id="21" creationId="{6016219D-510E-4184-9090-6D5578A87BD1}"/>
          </ac:spMkLst>
        </pc:spChg>
        <pc:spChg chg="add del">
          <ac:chgData name="Danilo Sichieri" userId="3fd5865f7d4b6e27" providerId="LiveId" clId="{136BB993-C6A6-4318-AE98-19FC210B96A5}" dt="2022-11-10T21:41:35.753" v="80" actId="26606"/>
          <ac:spMkLst>
            <pc:docMk/>
            <pc:sldMk cId="3583754152" sldId="269"/>
            <ac:spMk id="22" creationId="{DC631C0B-6DA6-4E57-8231-CE32B3434A7E}"/>
          </ac:spMkLst>
        </pc:spChg>
        <pc:spChg chg="add del">
          <ac:chgData name="Danilo Sichieri" userId="3fd5865f7d4b6e27" providerId="LiveId" clId="{136BB993-C6A6-4318-AE98-19FC210B96A5}" dt="2022-11-10T21:40:35.382" v="59" actId="26606"/>
          <ac:spMkLst>
            <pc:docMk/>
            <pc:sldMk cId="3583754152" sldId="269"/>
            <ac:spMk id="27" creationId="{0B3B9DBC-97CC-4A18-B4A6-66E240292269}"/>
          </ac:spMkLst>
        </pc:spChg>
        <pc:spChg chg="add del">
          <ac:chgData name="Danilo Sichieri" userId="3fd5865f7d4b6e27" providerId="LiveId" clId="{136BB993-C6A6-4318-AE98-19FC210B96A5}" dt="2022-11-10T21:40:41.477" v="63" actId="26606"/>
          <ac:spMkLst>
            <pc:docMk/>
            <pc:sldMk cId="3583754152" sldId="269"/>
            <ac:spMk id="28" creationId="{0CBF71E6-C54A-4E15-90AD-354C39435516}"/>
          </ac:spMkLst>
        </pc:spChg>
        <pc:spChg chg="add del">
          <ac:chgData name="Danilo Sichieri" userId="3fd5865f7d4b6e27" providerId="LiveId" clId="{136BB993-C6A6-4318-AE98-19FC210B96A5}" dt="2022-11-10T21:40:35.382" v="59" actId="26606"/>
          <ac:spMkLst>
            <pc:docMk/>
            <pc:sldMk cId="3583754152" sldId="269"/>
            <ac:spMk id="29" creationId="{F4492644-1D84-449E-94E4-5FC5C873D32E}"/>
          </ac:spMkLst>
        </pc:spChg>
        <pc:spChg chg="add del">
          <ac:chgData name="Danilo Sichieri" userId="3fd5865f7d4b6e27" providerId="LiveId" clId="{136BB993-C6A6-4318-AE98-19FC210B96A5}" dt="2022-11-10T21:41:12.626" v="65" actId="26606"/>
          <ac:spMkLst>
            <pc:docMk/>
            <pc:sldMk cId="3583754152" sldId="269"/>
            <ac:spMk id="30" creationId="{0AF57B88-1D4C-41FA-A761-EC1DD10C35CB}"/>
          </ac:spMkLst>
        </pc:spChg>
        <pc:spChg chg="add del">
          <ac:chgData name="Danilo Sichieri" userId="3fd5865f7d4b6e27" providerId="LiveId" clId="{136BB993-C6A6-4318-AE98-19FC210B96A5}" dt="2022-11-10T21:40:35.382" v="59" actId="26606"/>
          <ac:spMkLst>
            <pc:docMk/>
            <pc:sldMk cId="3583754152" sldId="269"/>
            <ac:spMk id="31" creationId="{94EE1A74-DEBF-434E-8B5E-7AB296ECBE08}"/>
          </ac:spMkLst>
        </pc:spChg>
        <pc:spChg chg="add del">
          <ac:chgData name="Danilo Sichieri" userId="3fd5865f7d4b6e27" providerId="LiveId" clId="{136BB993-C6A6-4318-AE98-19FC210B96A5}" dt="2022-11-10T21:41:12.626" v="65" actId="26606"/>
          <ac:spMkLst>
            <pc:docMk/>
            <pc:sldMk cId="3583754152" sldId="269"/>
            <ac:spMk id="32" creationId="{D2548F45-5164-4ABB-8212-7F293FDED8D4}"/>
          </ac:spMkLst>
        </pc:spChg>
        <pc:spChg chg="add del">
          <ac:chgData name="Danilo Sichieri" userId="3fd5865f7d4b6e27" providerId="LiveId" clId="{136BB993-C6A6-4318-AE98-19FC210B96A5}" dt="2022-11-10T21:40:35.382" v="59" actId="26606"/>
          <ac:spMkLst>
            <pc:docMk/>
            <pc:sldMk cId="3583754152" sldId="269"/>
            <ac:spMk id="33" creationId="{8C7C4D4B-92D9-4FA4-A294-749E8574FF51}"/>
          </ac:spMkLst>
        </pc:spChg>
        <pc:spChg chg="add del">
          <ac:chgData name="Danilo Sichieri" userId="3fd5865f7d4b6e27" providerId="LiveId" clId="{136BB993-C6A6-4318-AE98-19FC210B96A5}" dt="2022-11-10T21:41:12.626" v="65" actId="26606"/>
          <ac:spMkLst>
            <pc:docMk/>
            <pc:sldMk cId="3583754152" sldId="269"/>
            <ac:spMk id="34" creationId="{5E81CCFB-7BEF-4186-86FB-D09450B4D02D}"/>
          </ac:spMkLst>
        </pc:spChg>
        <pc:spChg chg="add del">
          <ac:chgData name="Danilo Sichieri" userId="3fd5865f7d4b6e27" providerId="LiveId" clId="{136BB993-C6A6-4318-AE98-19FC210B96A5}" dt="2022-11-10T21:40:35.382" v="59" actId="26606"/>
          <ac:spMkLst>
            <pc:docMk/>
            <pc:sldMk cId="3583754152" sldId="269"/>
            <ac:spMk id="35" creationId="{BADA3358-2A3F-41B0-A458-6FD1DB3AF9BB}"/>
          </ac:spMkLst>
        </pc:spChg>
        <pc:spChg chg="add del">
          <ac:chgData name="Danilo Sichieri" userId="3fd5865f7d4b6e27" providerId="LiveId" clId="{136BB993-C6A6-4318-AE98-19FC210B96A5}" dt="2022-11-10T21:41:12.626" v="65" actId="26606"/>
          <ac:spMkLst>
            <pc:docMk/>
            <pc:sldMk cId="3583754152" sldId="269"/>
            <ac:spMk id="36" creationId="{9203DE33-2CD4-4CA8-9AF3-37C3B65133B0}"/>
          </ac:spMkLst>
        </pc:spChg>
        <pc:spChg chg="add del">
          <ac:chgData name="Danilo Sichieri" userId="3fd5865f7d4b6e27" providerId="LiveId" clId="{136BB993-C6A6-4318-AE98-19FC210B96A5}" dt="2022-11-10T21:40:35.382" v="59" actId="26606"/>
          <ac:spMkLst>
            <pc:docMk/>
            <pc:sldMk cId="3583754152" sldId="269"/>
            <ac:spMk id="37" creationId="{E4737216-37B2-43AD-AB08-05BFCCEFC99E}"/>
          </ac:spMkLst>
        </pc:spChg>
        <pc:spChg chg="add del">
          <ac:chgData name="Danilo Sichieri" userId="3fd5865f7d4b6e27" providerId="LiveId" clId="{136BB993-C6A6-4318-AE98-19FC210B96A5}" dt="2022-11-10T21:41:14.011" v="67" actId="26606"/>
          <ac:spMkLst>
            <pc:docMk/>
            <pc:sldMk cId="3583754152" sldId="269"/>
            <ac:spMk id="40" creationId="{559AE206-7EBA-4D33-8BC9-9D8158553F0E}"/>
          </ac:spMkLst>
        </pc:spChg>
        <pc:spChg chg="add del">
          <ac:chgData name="Danilo Sichieri" userId="3fd5865f7d4b6e27" providerId="LiveId" clId="{136BB993-C6A6-4318-AE98-19FC210B96A5}" dt="2022-11-10T21:41:14.011" v="67" actId="26606"/>
          <ac:spMkLst>
            <pc:docMk/>
            <pc:sldMk cId="3583754152" sldId="269"/>
            <ac:spMk id="41" creationId="{6437D937-A7F1-4011-92B4-328E5BE1B166}"/>
          </ac:spMkLst>
        </pc:spChg>
        <pc:spChg chg="add del">
          <ac:chgData name="Danilo Sichieri" userId="3fd5865f7d4b6e27" providerId="LiveId" clId="{136BB993-C6A6-4318-AE98-19FC210B96A5}" dt="2022-11-10T21:41:14.011" v="67" actId="26606"/>
          <ac:spMkLst>
            <pc:docMk/>
            <pc:sldMk cId="3583754152" sldId="269"/>
            <ac:spMk id="42" creationId="{B672F332-AF08-46C6-94F0-77684310D7B7}"/>
          </ac:spMkLst>
        </pc:spChg>
        <pc:spChg chg="add del">
          <ac:chgData name="Danilo Sichieri" userId="3fd5865f7d4b6e27" providerId="LiveId" clId="{136BB993-C6A6-4318-AE98-19FC210B96A5}" dt="2022-11-10T21:41:14.011" v="67" actId="26606"/>
          <ac:spMkLst>
            <pc:docMk/>
            <pc:sldMk cId="3583754152" sldId="269"/>
            <ac:spMk id="43" creationId="{34244EF8-D73A-40E1-BE73-D46E6B4B04ED}"/>
          </ac:spMkLst>
        </pc:spChg>
        <pc:spChg chg="add del">
          <ac:chgData name="Danilo Sichieri" userId="3fd5865f7d4b6e27" providerId="LiveId" clId="{136BB993-C6A6-4318-AE98-19FC210B96A5}" dt="2022-11-10T21:41:21.477" v="69" actId="26606"/>
          <ac:spMkLst>
            <pc:docMk/>
            <pc:sldMk cId="3583754152" sldId="269"/>
            <ac:spMk id="47" creationId="{9203DE33-2CD4-4CA8-9AF3-37C3B65133B0}"/>
          </ac:spMkLst>
        </pc:spChg>
        <pc:spChg chg="add del">
          <ac:chgData name="Danilo Sichieri" userId="3fd5865f7d4b6e27" providerId="LiveId" clId="{136BB993-C6A6-4318-AE98-19FC210B96A5}" dt="2022-11-10T21:41:21.477" v="69" actId="26606"/>
          <ac:spMkLst>
            <pc:docMk/>
            <pc:sldMk cId="3583754152" sldId="269"/>
            <ac:spMk id="48" creationId="{0AF57B88-1D4C-41FA-A761-EC1DD10C35CB}"/>
          </ac:spMkLst>
        </pc:spChg>
        <pc:spChg chg="add del">
          <ac:chgData name="Danilo Sichieri" userId="3fd5865f7d4b6e27" providerId="LiveId" clId="{136BB993-C6A6-4318-AE98-19FC210B96A5}" dt="2022-11-10T21:41:21.477" v="69" actId="26606"/>
          <ac:spMkLst>
            <pc:docMk/>
            <pc:sldMk cId="3583754152" sldId="269"/>
            <ac:spMk id="49" creationId="{D2548F45-5164-4ABB-8212-7F293FDED8D4}"/>
          </ac:spMkLst>
        </pc:spChg>
        <pc:spChg chg="add del">
          <ac:chgData name="Danilo Sichieri" userId="3fd5865f7d4b6e27" providerId="LiveId" clId="{136BB993-C6A6-4318-AE98-19FC210B96A5}" dt="2022-11-10T21:41:21.477" v="69" actId="26606"/>
          <ac:spMkLst>
            <pc:docMk/>
            <pc:sldMk cId="3583754152" sldId="269"/>
            <ac:spMk id="51" creationId="{5E81CCFB-7BEF-4186-86FB-D09450B4D02D}"/>
          </ac:spMkLst>
        </pc:spChg>
        <pc:spChg chg="add del">
          <ac:chgData name="Danilo Sichieri" userId="3fd5865f7d4b6e27" providerId="LiveId" clId="{136BB993-C6A6-4318-AE98-19FC210B96A5}" dt="2022-11-10T21:41:22.183" v="71" actId="26606"/>
          <ac:spMkLst>
            <pc:docMk/>
            <pc:sldMk cId="3583754152" sldId="269"/>
            <ac:spMk id="53" creationId="{559AE206-7EBA-4D33-8BC9-9D8158553F0E}"/>
          </ac:spMkLst>
        </pc:spChg>
        <pc:spChg chg="add del">
          <ac:chgData name="Danilo Sichieri" userId="3fd5865f7d4b6e27" providerId="LiveId" clId="{136BB993-C6A6-4318-AE98-19FC210B96A5}" dt="2022-11-10T21:41:22.183" v="71" actId="26606"/>
          <ac:spMkLst>
            <pc:docMk/>
            <pc:sldMk cId="3583754152" sldId="269"/>
            <ac:spMk id="54" creationId="{6437D937-A7F1-4011-92B4-328E5BE1B166}"/>
          </ac:spMkLst>
        </pc:spChg>
        <pc:spChg chg="add del">
          <ac:chgData name="Danilo Sichieri" userId="3fd5865f7d4b6e27" providerId="LiveId" clId="{136BB993-C6A6-4318-AE98-19FC210B96A5}" dt="2022-11-10T21:41:22.183" v="71" actId="26606"/>
          <ac:spMkLst>
            <pc:docMk/>
            <pc:sldMk cId="3583754152" sldId="269"/>
            <ac:spMk id="55" creationId="{B672F332-AF08-46C6-94F0-77684310D7B7}"/>
          </ac:spMkLst>
        </pc:spChg>
        <pc:spChg chg="add del">
          <ac:chgData name="Danilo Sichieri" userId="3fd5865f7d4b6e27" providerId="LiveId" clId="{136BB993-C6A6-4318-AE98-19FC210B96A5}" dt="2022-11-10T21:41:22.183" v="71" actId="26606"/>
          <ac:spMkLst>
            <pc:docMk/>
            <pc:sldMk cId="3583754152" sldId="269"/>
            <ac:spMk id="56" creationId="{34244EF8-D73A-40E1-BE73-D46E6B4B04ED}"/>
          </ac:spMkLst>
        </pc:spChg>
        <pc:spChg chg="add del">
          <ac:chgData name="Danilo Sichieri" userId="3fd5865f7d4b6e27" providerId="LiveId" clId="{136BB993-C6A6-4318-AE98-19FC210B96A5}" dt="2022-11-10T21:41:24.755" v="73" actId="26606"/>
          <ac:spMkLst>
            <pc:docMk/>
            <pc:sldMk cId="3583754152" sldId="269"/>
            <ac:spMk id="60" creationId="{9203DE33-2CD4-4CA8-9AF3-37C3B65133B0}"/>
          </ac:spMkLst>
        </pc:spChg>
        <pc:spChg chg="add del">
          <ac:chgData name="Danilo Sichieri" userId="3fd5865f7d4b6e27" providerId="LiveId" clId="{136BB993-C6A6-4318-AE98-19FC210B96A5}" dt="2022-11-10T21:41:24.755" v="73" actId="26606"/>
          <ac:spMkLst>
            <pc:docMk/>
            <pc:sldMk cId="3583754152" sldId="269"/>
            <ac:spMk id="61" creationId="{0AF57B88-1D4C-41FA-A761-EC1DD10C35CB}"/>
          </ac:spMkLst>
        </pc:spChg>
        <pc:spChg chg="add del">
          <ac:chgData name="Danilo Sichieri" userId="3fd5865f7d4b6e27" providerId="LiveId" clId="{136BB993-C6A6-4318-AE98-19FC210B96A5}" dt="2022-11-10T21:41:24.755" v="73" actId="26606"/>
          <ac:spMkLst>
            <pc:docMk/>
            <pc:sldMk cId="3583754152" sldId="269"/>
            <ac:spMk id="62" creationId="{D2548F45-5164-4ABB-8212-7F293FDED8D4}"/>
          </ac:spMkLst>
        </pc:spChg>
        <pc:spChg chg="add del">
          <ac:chgData name="Danilo Sichieri" userId="3fd5865f7d4b6e27" providerId="LiveId" clId="{136BB993-C6A6-4318-AE98-19FC210B96A5}" dt="2022-11-10T21:41:24.755" v="73" actId="26606"/>
          <ac:spMkLst>
            <pc:docMk/>
            <pc:sldMk cId="3583754152" sldId="269"/>
            <ac:spMk id="64" creationId="{5E81CCFB-7BEF-4186-86FB-D09450B4D02D}"/>
          </ac:spMkLst>
        </pc:spChg>
        <pc:spChg chg="add del">
          <ac:chgData name="Danilo Sichieri" userId="3fd5865f7d4b6e27" providerId="LiveId" clId="{136BB993-C6A6-4318-AE98-19FC210B96A5}" dt="2022-11-10T21:41:26.318" v="75" actId="26606"/>
          <ac:spMkLst>
            <pc:docMk/>
            <pc:sldMk cId="3583754152" sldId="269"/>
            <ac:spMk id="66" creationId="{559AE206-7EBA-4D33-8BC9-9D8158553F0E}"/>
          </ac:spMkLst>
        </pc:spChg>
        <pc:spChg chg="add del">
          <ac:chgData name="Danilo Sichieri" userId="3fd5865f7d4b6e27" providerId="LiveId" clId="{136BB993-C6A6-4318-AE98-19FC210B96A5}" dt="2022-11-10T21:41:26.318" v="75" actId="26606"/>
          <ac:spMkLst>
            <pc:docMk/>
            <pc:sldMk cId="3583754152" sldId="269"/>
            <ac:spMk id="67" creationId="{6437D937-A7F1-4011-92B4-328E5BE1B166}"/>
          </ac:spMkLst>
        </pc:spChg>
        <pc:spChg chg="add del">
          <ac:chgData name="Danilo Sichieri" userId="3fd5865f7d4b6e27" providerId="LiveId" clId="{136BB993-C6A6-4318-AE98-19FC210B96A5}" dt="2022-11-10T21:41:26.318" v="75" actId="26606"/>
          <ac:spMkLst>
            <pc:docMk/>
            <pc:sldMk cId="3583754152" sldId="269"/>
            <ac:spMk id="68" creationId="{B672F332-AF08-46C6-94F0-77684310D7B7}"/>
          </ac:spMkLst>
        </pc:spChg>
        <pc:spChg chg="add del">
          <ac:chgData name="Danilo Sichieri" userId="3fd5865f7d4b6e27" providerId="LiveId" clId="{136BB993-C6A6-4318-AE98-19FC210B96A5}" dt="2022-11-10T21:41:26.318" v="75" actId="26606"/>
          <ac:spMkLst>
            <pc:docMk/>
            <pc:sldMk cId="3583754152" sldId="269"/>
            <ac:spMk id="69" creationId="{34244EF8-D73A-40E1-BE73-D46E6B4B04ED}"/>
          </ac:spMkLst>
        </pc:spChg>
        <pc:spChg chg="add del">
          <ac:chgData name="Danilo Sichieri" userId="3fd5865f7d4b6e27" providerId="LiveId" clId="{136BB993-C6A6-4318-AE98-19FC210B96A5}" dt="2022-11-10T21:41:34.824" v="77" actId="26606"/>
          <ac:spMkLst>
            <pc:docMk/>
            <pc:sldMk cId="3583754152" sldId="269"/>
            <ac:spMk id="73" creationId="{9203DE33-2CD4-4CA8-9AF3-37C3B65133B0}"/>
          </ac:spMkLst>
        </pc:spChg>
        <pc:spChg chg="add del">
          <ac:chgData name="Danilo Sichieri" userId="3fd5865f7d4b6e27" providerId="LiveId" clId="{136BB993-C6A6-4318-AE98-19FC210B96A5}" dt="2022-11-10T21:41:34.824" v="77" actId="26606"/>
          <ac:spMkLst>
            <pc:docMk/>
            <pc:sldMk cId="3583754152" sldId="269"/>
            <ac:spMk id="74" creationId="{0AF57B88-1D4C-41FA-A761-EC1DD10C35CB}"/>
          </ac:spMkLst>
        </pc:spChg>
        <pc:spChg chg="add del">
          <ac:chgData name="Danilo Sichieri" userId="3fd5865f7d4b6e27" providerId="LiveId" clId="{136BB993-C6A6-4318-AE98-19FC210B96A5}" dt="2022-11-10T21:41:34.824" v="77" actId="26606"/>
          <ac:spMkLst>
            <pc:docMk/>
            <pc:sldMk cId="3583754152" sldId="269"/>
            <ac:spMk id="75" creationId="{D2548F45-5164-4ABB-8212-7F293FDED8D4}"/>
          </ac:spMkLst>
        </pc:spChg>
        <pc:spChg chg="add del">
          <ac:chgData name="Danilo Sichieri" userId="3fd5865f7d4b6e27" providerId="LiveId" clId="{136BB993-C6A6-4318-AE98-19FC210B96A5}" dt="2022-11-10T21:41:34.824" v="77" actId="26606"/>
          <ac:spMkLst>
            <pc:docMk/>
            <pc:sldMk cId="3583754152" sldId="269"/>
            <ac:spMk id="77" creationId="{5E81CCFB-7BEF-4186-86FB-D09450B4D02D}"/>
          </ac:spMkLst>
        </pc:spChg>
        <pc:spChg chg="add del">
          <ac:chgData name="Danilo Sichieri" userId="3fd5865f7d4b6e27" providerId="LiveId" clId="{136BB993-C6A6-4318-AE98-19FC210B96A5}" dt="2022-11-10T21:41:35.739" v="79" actId="26606"/>
          <ac:spMkLst>
            <pc:docMk/>
            <pc:sldMk cId="3583754152" sldId="269"/>
            <ac:spMk id="79" creationId="{559AE206-7EBA-4D33-8BC9-9D8158553F0E}"/>
          </ac:spMkLst>
        </pc:spChg>
        <pc:spChg chg="add del">
          <ac:chgData name="Danilo Sichieri" userId="3fd5865f7d4b6e27" providerId="LiveId" clId="{136BB993-C6A6-4318-AE98-19FC210B96A5}" dt="2022-11-10T21:41:35.739" v="79" actId="26606"/>
          <ac:spMkLst>
            <pc:docMk/>
            <pc:sldMk cId="3583754152" sldId="269"/>
            <ac:spMk id="80" creationId="{6437D937-A7F1-4011-92B4-328E5BE1B166}"/>
          </ac:spMkLst>
        </pc:spChg>
        <pc:spChg chg="add del">
          <ac:chgData name="Danilo Sichieri" userId="3fd5865f7d4b6e27" providerId="LiveId" clId="{136BB993-C6A6-4318-AE98-19FC210B96A5}" dt="2022-11-10T21:41:35.739" v="79" actId="26606"/>
          <ac:spMkLst>
            <pc:docMk/>
            <pc:sldMk cId="3583754152" sldId="269"/>
            <ac:spMk id="81" creationId="{B672F332-AF08-46C6-94F0-77684310D7B7}"/>
          </ac:spMkLst>
        </pc:spChg>
        <pc:spChg chg="add del">
          <ac:chgData name="Danilo Sichieri" userId="3fd5865f7d4b6e27" providerId="LiveId" clId="{136BB993-C6A6-4318-AE98-19FC210B96A5}" dt="2022-11-10T21:41:35.739" v="79" actId="26606"/>
          <ac:spMkLst>
            <pc:docMk/>
            <pc:sldMk cId="3583754152" sldId="269"/>
            <ac:spMk id="82" creationId="{34244EF8-D73A-40E1-BE73-D46E6B4B04ED}"/>
          </ac:spMkLst>
        </pc:spChg>
        <pc:spChg chg="add">
          <ac:chgData name="Danilo Sichieri" userId="3fd5865f7d4b6e27" providerId="LiveId" clId="{136BB993-C6A6-4318-AE98-19FC210B96A5}" dt="2022-11-10T21:41:35.753" v="80" actId="26606"/>
          <ac:spMkLst>
            <pc:docMk/>
            <pc:sldMk cId="3583754152" sldId="269"/>
            <ac:spMk id="86" creationId="{9203DE33-2CD4-4CA8-9AF3-37C3B65133B0}"/>
          </ac:spMkLst>
        </pc:spChg>
        <pc:spChg chg="add">
          <ac:chgData name="Danilo Sichieri" userId="3fd5865f7d4b6e27" providerId="LiveId" clId="{136BB993-C6A6-4318-AE98-19FC210B96A5}" dt="2022-11-10T21:41:35.753" v="80" actId="26606"/>
          <ac:spMkLst>
            <pc:docMk/>
            <pc:sldMk cId="3583754152" sldId="269"/>
            <ac:spMk id="87" creationId="{0AF57B88-1D4C-41FA-A761-EC1DD10C35CB}"/>
          </ac:spMkLst>
        </pc:spChg>
        <pc:spChg chg="add">
          <ac:chgData name="Danilo Sichieri" userId="3fd5865f7d4b6e27" providerId="LiveId" clId="{136BB993-C6A6-4318-AE98-19FC210B96A5}" dt="2022-11-10T21:41:35.753" v="80" actId="26606"/>
          <ac:spMkLst>
            <pc:docMk/>
            <pc:sldMk cId="3583754152" sldId="269"/>
            <ac:spMk id="88" creationId="{D2548F45-5164-4ABB-8212-7F293FDED8D4}"/>
          </ac:spMkLst>
        </pc:spChg>
        <pc:spChg chg="add">
          <ac:chgData name="Danilo Sichieri" userId="3fd5865f7d4b6e27" providerId="LiveId" clId="{136BB993-C6A6-4318-AE98-19FC210B96A5}" dt="2022-11-10T21:41:35.753" v="80" actId="26606"/>
          <ac:spMkLst>
            <pc:docMk/>
            <pc:sldMk cId="3583754152" sldId="269"/>
            <ac:spMk id="90" creationId="{5E81CCFB-7BEF-4186-86FB-D09450B4D02D}"/>
          </ac:spMkLst>
        </pc:spChg>
        <pc:picChg chg="add del">
          <ac:chgData name="Danilo Sichieri" userId="3fd5865f7d4b6e27" providerId="LiveId" clId="{136BB993-C6A6-4318-AE98-19FC210B96A5}" dt="2022-11-10T21:39:56.120" v="48" actId="26606"/>
          <ac:picMkLst>
            <pc:docMk/>
            <pc:sldMk cId="3583754152" sldId="269"/>
            <ac:picMk id="7" creationId="{2281C72E-947A-080C-97F5-7882F6E70D9A}"/>
          </ac:picMkLst>
        </pc:picChg>
        <pc:picChg chg="add del">
          <ac:chgData name="Danilo Sichieri" userId="3fd5865f7d4b6e27" providerId="LiveId" clId="{136BB993-C6A6-4318-AE98-19FC210B96A5}" dt="2022-11-10T21:40:04.895" v="52" actId="26606"/>
          <ac:picMkLst>
            <pc:docMk/>
            <pc:sldMk cId="3583754152" sldId="269"/>
            <ac:picMk id="15" creationId="{F9AF031E-0FFC-AA54-C616-61EC1967C920}"/>
          </ac:picMkLst>
        </pc:picChg>
        <pc:picChg chg="add del">
          <ac:chgData name="Danilo Sichieri" userId="3fd5865f7d4b6e27" providerId="LiveId" clId="{136BB993-C6A6-4318-AE98-19FC210B96A5}" dt="2022-11-10T21:40:12.886" v="56" actId="26606"/>
          <ac:picMkLst>
            <pc:docMk/>
            <pc:sldMk cId="3583754152" sldId="269"/>
            <ac:picMk id="18" creationId="{2281C72E-947A-080C-97F5-7882F6E70D9A}"/>
          </ac:picMkLst>
        </pc:picChg>
        <pc:picChg chg="add del">
          <ac:chgData name="Danilo Sichieri" userId="3fd5865f7d4b6e27" providerId="LiveId" clId="{136BB993-C6A6-4318-AE98-19FC210B96A5}" dt="2022-11-10T21:40:41.477" v="63" actId="26606"/>
          <ac:picMkLst>
            <pc:docMk/>
            <pc:sldMk cId="3583754152" sldId="269"/>
            <ac:picMk id="24" creationId="{488D925E-53AD-9D85-F0A0-38FF6C9219B1}"/>
          </ac:picMkLst>
        </pc:picChg>
        <pc:picChg chg="add del">
          <ac:chgData name="Danilo Sichieri" userId="3fd5865f7d4b6e27" providerId="LiveId" clId="{136BB993-C6A6-4318-AE98-19FC210B96A5}" dt="2022-11-10T21:41:12.626" v="65" actId="26606"/>
          <ac:picMkLst>
            <pc:docMk/>
            <pc:sldMk cId="3583754152" sldId="269"/>
            <ac:picMk id="38" creationId="{F103C7BF-3002-8E50-C2B3-499EF0CDBFAD}"/>
          </ac:picMkLst>
        </pc:picChg>
        <pc:picChg chg="add del">
          <ac:chgData name="Danilo Sichieri" userId="3fd5865f7d4b6e27" providerId="LiveId" clId="{136BB993-C6A6-4318-AE98-19FC210B96A5}" dt="2022-11-10T21:41:14.011" v="67" actId="26606"/>
          <ac:picMkLst>
            <pc:docMk/>
            <pc:sldMk cId="3583754152" sldId="269"/>
            <ac:picMk id="44" creationId="{CB750DD9-0625-CD59-6B26-D24155CFB49B}"/>
          </ac:picMkLst>
        </pc:picChg>
        <pc:picChg chg="add del">
          <ac:chgData name="Danilo Sichieri" userId="3fd5865f7d4b6e27" providerId="LiveId" clId="{136BB993-C6A6-4318-AE98-19FC210B96A5}" dt="2022-11-10T21:41:21.477" v="69" actId="26606"/>
          <ac:picMkLst>
            <pc:docMk/>
            <pc:sldMk cId="3583754152" sldId="269"/>
            <ac:picMk id="50" creationId="{F103C7BF-3002-8E50-C2B3-499EF0CDBFAD}"/>
          </ac:picMkLst>
        </pc:picChg>
        <pc:picChg chg="add del">
          <ac:chgData name="Danilo Sichieri" userId="3fd5865f7d4b6e27" providerId="LiveId" clId="{136BB993-C6A6-4318-AE98-19FC210B96A5}" dt="2022-11-10T21:41:22.183" v="71" actId="26606"/>
          <ac:picMkLst>
            <pc:docMk/>
            <pc:sldMk cId="3583754152" sldId="269"/>
            <ac:picMk id="57" creationId="{CB750DD9-0625-CD59-6B26-D24155CFB49B}"/>
          </ac:picMkLst>
        </pc:picChg>
        <pc:picChg chg="add del">
          <ac:chgData name="Danilo Sichieri" userId="3fd5865f7d4b6e27" providerId="LiveId" clId="{136BB993-C6A6-4318-AE98-19FC210B96A5}" dt="2022-11-10T21:41:24.755" v="73" actId="26606"/>
          <ac:picMkLst>
            <pc:docMk/>
            <pc:sldMk cId="3583754152" sldId="269"/>
            <ac:picMk id="63" creationId="{F103C7BF-3002-8E50-C2B3-499EF0CDBFAD}"/>
          </ac:picMkLst>
        </pc:picChg>
        <pc:picChg chg="add del">
          <ac:chgData name="Danilo Sichieri" userId="3fd5865f7d4b6e27" providerId="LiveId" clId="{136BB993-C6A6-4318-AE98-19FC210B96A5}" dt="2022-11-10T21:41:26.318" v="75" actId="26606"/>
          <ac:picMkLst>
            <pc:docMk/>
            <pc:sldMk cId="3583754152" sldId="269"/>
            <ac:picMk id="70" creationId="{CB750DD9-0625-CD59-6B26-D24155CFB49B}"/>
          </ac:picMkLst>
        </pc:picChg>
        <pc:picChg chg="add del">
          <ac:chgData name="Danilo Sichieri" userId="3fd5865f7d4b6e27" providerId="LiveId" clId="{136BB993-C6A6-4318-AE98-19FC210B96A5}" dt="2022-11-10T21:41:34.824" v="77" actId="26606"/>
          <ac:picMkLst>
            <pc:docMk/>
            <pc:sldMk cId="3583754152" sldId="269"/>
            <ac:picMk id="76" creationId="{F103C7BF-3002-8E50-C2B3-499EF0CDBFAD}"/>
          </ac:picMkLst>
        </pc:picChg>
        <pc:picChg chg="add del">
          <ac:chgData name="Danilo Sichieri" userId="3fd5865f7d4b6e27" providerId="LiveId" clId="{136BB993-C6A6-4318-AE98-19FC210B96A5}" dt="2022-11-10T21:41:35.739" v="79" actId="26606"/>
          <ac:picMkLst>
            <pc:docMk/>
            <pc:sldMk cId="3583754152" sldId="269"/>
            <ac:picMk id="83" creationId="{CB750DD9-0625-CD59-6B26-D24155CFB49B}"/>
          </ac:picMkLst>
        </pc:picChg>
        <pc:picChg chg="add">
          <ac:chgData name="Danilo Sichieri" userId="3fd5865f7d4b6e27" providerId="LiveId" clId="{136BB993-C6A6-4318-AE98-19FC210B96A5}" dt="2022-11-10T21:41:35.753" v="80" actId="26606"/>
          <ac:picMkLst>
            <pc:docMk/>
            <pc:sldMk cId="3583754152" sldId="269"/>
            <ac:picMk id="89" creationId="{F103C7BF-3002-8E50-C2B3-499EF0CDBFAD}"/>
          </ac:picMkLst>
        </pc:picChg>
        <pc:cxnChg chg="add del">
          <ac:chgData name="Danilo Sichieri" userId="3fd5865f7d4b6e27" providerId="LiveId" clId="{136BB993-C6A6-4318-AE98-19FC210B96A5}" dt="2022-11-10T21:41:14.011" v="67" actId="26606"/>
          <ac:cxnSpMkLst>
            <pc:docMk/>
            <pc:sldMk cId="3583754152" sldId="269"/>
            <ac:cxnSpMk id="45" creationId="{9E8E38ED-369A-44C2-B635-0BED0E48A6E8}"/>
          </ac:cxnSpMkLst>
        </pc:cxnChg>
        <pc:cxnChg chg="add del">
          <ac:chgData name="Danilo Sichieri" userId="3fd5865f7d4b6e27" providerId="LiveId" clId="{136BB993-C6A6-4318-AE98-19FC210B96A5}" dt="2022-11-10T21:41:22.183" v="71" actId="26606"/>
          <ac:cxnSpMkLst>
            <pc:docMk/>
            <pc:sldMk cId="3583754152" sldId="269"/>
            <ac:cxnSpMk id="58" creationId="{9E8E38ED-369A-44C2-B635-0BED0E48A6E8}"/>
          </ac:cxnSpMkLst>
        </pc:cxnChg>
        <pc:cxnChg chg="add del">
          <ac:chgData name="Danilo Sichieri" userId="3fd5865f7d4b6e27" providerId="LiveId" clId="{136BB993-C6A6-4318-AE98-19FC210B96A5}" dt="2022-11-10T21:41:26.318" v="75" actId="26606"/>
          <ac:cxnSpMkLst>
            <pc:docMk/>
            <pc:sldMk cId="3583754152" sldId="269"/>
            <ac:cxnSpMk id="71" creationId="{9E8E38ED-369A-44C2-B635-0BED0E48A6E8}"/>
          </ac:cxnSpMkLst>
        </pc:cxnChg>
        <pc:cxnChg chg="add del">
          <ac:chgData name="Danilo Sichieri" userId="3fd5865f7d4b6e27" providerId="LiveId" clId="{136BB993-C6A6-4318-AE98-19FC210B96A5}" dt="2022-11-10T21:41:35.739" v="79" actId="26606"/>
          <ac:cxnSpMkLst>
            <pc:docMk/>
            <pc:sldMk cId="3583754152" sldId="269"/>
            <ac:cxnSpMk id="84" creationId="{9E8E38ED-369A-44C2-B635-0BED0E48A6E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DAC63-9FE6-5AF1-121E-F430DDD6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A6D910-7B68-D105-558C-E001F15A5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61D392-FA15-E8A0-7E92-0AAE727F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AE97-CD09-4416-96EC-ACC748D1EE2A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2E349-F58D-4AB0-24F4-51E0679D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662C03-29A9-871B-DB40-C9C0865B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9C9-399B-4800-9E4E-D7AC5F974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41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6CC56-5F76-9B7E-265A-E97CA3EF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065522-2E02-34BC-49A9-49787E651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9AF4AB-0D6C-CFE9-70F5-1B04309B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AE97-CD09-4416-96EC-ACC748D1EE2A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CE20BE-F4BA-E593-0FD8-6B723167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62CA-5556-71BB-5C7C-FC81C8E0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9C9-399B-4800-9E4E-D7AC5F974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3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7FF113-658E-5823-8E71-FC87DC265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4AA08A-DDE9-EF33-5AA3-DCC76C625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94C42-629D-237E-DD4C-50BD7FD5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AE97-CD09-4416-96EC-ACC748D1EE2A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33F90-3D98-B11F-4C83-7CA3E3DB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B619BB-307B-4BD6-0CFA-11A57B61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9C9-399B-4800-9E4E-D7AC5F974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19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64241-5C25-2BC6-234B-BB616B0C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9A90BC-7CF2-BE82-0A3B-E2C61CFAD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3A0F76-33E1-C3E2-8E55-A4669BC4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AE97-CD09-4416-96EC-ACC748D1EE2A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E5DF7-13DF-9978-E24F-042B2888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B0155B-EACF-1701-6913-5729AEFA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9C9-399B-4800-9E4E-D7AC5F974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86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DEA0E-FA83-E51B-5453-D3959487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985211-FCD2-0A51-1FA8-96C66E1D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C9FF6-E3EA-9A12-E817-419ED5B1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AE97-CD09-4416-96EC-ACC748D1EE2A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C865EC-DA88-2A66-AB1C-F0C089A6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1A903-9705-A7D3-12A3-4ECA4230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9C9-399B-4800-9E4E-D7AC5F974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97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A8E87-F600-1151-E020-1964AE1E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F6142-ABD9-DC79-E591-DEFA05F15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C721D8-4A77-E501-9702-D4AEADC25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9685AC-5BA4-E3A8-E4BB-92BB40E4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AE97-CD09-4416-96EC-ACC748D1EE2A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C1F8EE-D9D1-0B01-35C0-0A84802E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0437C6-58DC-E16B-1E96-4515E288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9C9-399B-4800-9E4E-D7AC5F974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73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EE909-9DDA-4A7A-D0C8-29BF92EA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A637C8-FCDC-2A7D-EEFA-514056042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DC4C0F-1CD0-3CF7-9E00-BE5D40330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B968D7-5F93-8D7C-9C53-1F2042BF4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736977-CFE3-122A-4C7F-80DEDC04C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5E49E70-C9C9-C7CD-80A2-AE972399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AE97-CD09-4416-96EC-ACC748D1EE2A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4D0950-3CC8-CA0C-91CD-E4EE3196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9CB8A0-5D83-4C63-9A3D-CA273C6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9C9-399B-4800-9E4E-D7AC5F974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68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33427-55E1-AB1F-2453-F5BA2EAC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9833BF-4A8F-3D99-F589-C026C674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AE97-CD09-4416-96EC-ACC748D1EE2A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85D4B0-B432-AF62-AC7D-B6A76BF0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FE0DA9-2E4D-AE67-259E-20E45AE3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9C9-399B-4800-9E4E-D7AC5F974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81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80EA08-8F98-80EF-6601-108CD413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AE97-CD09-4416-96EC-ACC748D1EE2A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C7460-AABA-603D-EE30-28A7A978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B3E6E8-B7BF-32BF-AEDD-3317B9A4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9C9-399B-4800-9E4E-D7AC5F974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43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369BA-20C8-3A67-3714-07FF4971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24CAA8-D3D9-4551-4F40-A8D535F8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BE69A4-3992-CC70-1491-8FF618903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63C9B9-4AC9-1916-4AFE-4D4DDF70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AE97-CD09-4416-96EC-ACC748D1EE2A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F0EF6-5571-D2DA-C543-6BC83377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8B16AE-5F58-0D55-50DE-EB34271A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9C9-399B-4800-9E4E-D7AC5F974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1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31258-3DE2-5C17-109C-626BFC5D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EBA76F-B933-7F41-4E2D-87D9CC067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5F5336-6263-186D-27E0-CE5E9F9E2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38348C-69FF-79DA-8F76-C533F2F0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AE97-CD09-4416-96EC-ACC748D1EE2A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B2A2D4-3A57-7DA9-FDB9-AC024632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16DF8E-AF47-47FB-1ED7-A846F3D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9C9-399B-4800-9E4E-D7AC5F974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58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5DCFBC-660D-10BA-5E74-0E9E396B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4F550D-9FD5-9DD2-6652-5E409BE29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314697-28B2-FDAB-50F6-C0C8294DE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CAE97-CD09-4416-96EC-ACC748D1EE2A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34230-35E8-82D6-7518-E6F70959B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E800A-3B8C-4532-DC9D-28CF44245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D39C9-399B-4800-9E4E-D7AC5F974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16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2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2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3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23" descr="Bolas passando por uma nuvem">
            <a:extLst>
              <a:ext uri="{FF2B5EF4-FFF2-40B4-BE49-F238E27FC236}">
                <a16:creationId xmlns:a16="http://schemas.microsoft.com/office/drawing/2014/main" id="{F103C7BF-3002-8E50-C2B3-499EF0CDB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924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90" name="Freeform: Shape 3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CD582B7-6250-DAF5-230D-2BAA6C098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Virtualização e a nuvem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AEF0F2C-21AF-D639-3923-1EFBC1D8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22" y="743803"/>
            <a:ext cx="2808844" cy="1382392"/>
          </a:xfrm>
        </p:spPr>
        <p:txBody>
          <a:bodyPr anchor="b">
            <a:normAutofit/>
          </a:bodyPr>
          <a:lstStyle/>
          <a:p>
            <a:pPr algn="r"/>
            <a:r>
              <a:rPr lang="pt-BR" sz="2000">
                <a:solidFill>
                  <a:srgbClr val="FFFFFF"/>
                </a:solidFill>
              </a:rPr>
              <a:t>Professor Danilo</a:t>
            </a:r>
          </a:p>
        </p:txBody>
      </p:sp>
    </p:spTree>
    <p:extLst>
      <p:ext uri="{BB962C8B-B14F-4D97-AF65-F5344CB8AC3E}">
        <p14:creationId xmlns:p14="http://schemas.microsoft.com/office/powerpoint/2010/main" val="358375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D4791-4622-9927-CC41-043555EF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/>
              <a:t>Migração de máquina virtual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9D8243-785D-C643-F778-2BAF96E8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BR" sz="2400" b="1" dirty="0"/>
              <a:t>Em vez disso, o que as soluções de virtualização modernas oferecem é algo conhecido como migração viva (</a:t>
            </a:r>
            <a:r>
              <a:rPr lang="pt-BR" sz="2400" b="1" dirty="0" err="1"/>
              <a:t>live</a:t>
            </a:r>
            <a:r>
              <a:rPr lang="pt-BR" sz="2400" b="1" dirty="0"/>
              <a:t> </a:t>
            </a:r>
            <a:r>
              <a:rPr lang="pt-BR" sz="2400" b="1" dirty="0" err="1"/>
              <a:t>migration</a:t>
            </a:r>
            <a:r>
              <a:rPr lang="pt-BR" sz="2400" b="1" dirty="0"/>
              <a:t>). </a:t>
            </a:r>
          </a:p>
          <a:p>
            <a:r>
              <a:rPr lang="pt-BR" sz="2400" dirty="0"/>
              <a:t>Em outras palavras, </a:t>
            </a:r>
            <a:r>
              <a:rPr lang="pt-BR" sz="2400" b="1" dirty="0"/>
              <a:t>eles movem a máquina virtual enquanto ela ainda é operacional.</a:t>
            </a:r>
            <a:r>
              <a:rPr lang="pt-BR" sz="2400" dirty="0"/>
              <a:t> Por exemplo, </a:t>
            </a:r>
            <a:r>
              <a:rPr lang="pt-BR" sz="2400" b="1" dirty="0"/>
              <a:t>eles empregam técnicas como migração de memória com </a:t>
            </a:r>
            <a:r>
              <a:rPr lang="pt-BR" sz="2400" b="1" dirty="0" err="1"/>
              <a:t>pré-cópia</a:t>
            </a:r>
            <a:r>
              <a:rPr lang="pt-BR" sz="2400" b="1" dirty="0"/>
              <a:t>. Isso significa que eles copiam páginas da memória enquanto a máquina ainda está servindo solicitações. </a:t>
            </a:r>
          </a:p>
          <a:p>
            <a:r>
              <a:rPr lang="pt-BR" sz="2400" dirty="0"/>
              <a:t>A maioria das páginas de memória não tem muita escrita, então copiá-las é algo seguro. Lembre-se, a máquina virtual ainda está executando, então uma página pode ser modificada após já ter sido copiada. </a:t>
            </a:r>
          </a:p>
        </p:txBody>
      </p:sp>
    </p:spTree>
    <p:extLst>
      <p:ext uri="{BB962C8B-B14F-4D97-AF65-F5344CB8AC3E}">
        <p14:creationId xmlns:p14="http://schemas.microsoft.com/office/powerpoint/2010/main" val="115713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9FF3A-3FAB-A7B4-8A96-29BD275B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/>
              <a:t>Migração de máquina virtual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57E1D-5EED-F6C6-B437-22072BCC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BR" sz="2400" b="1" dirty="0"/>
              <a:t>Quando as páginas da memória são modificadas, temos de nos certificar de que a última versão seja copiada para o destino, então as marcamos como sujas. Elas serão recopiadas mais tarde. </a:t>
            </a:r>
          </a:p>
          <a:p>
            <a:r>
              <a:rPr lang="pt-BR" sz="2400" b="1" dirty="0"/>
              <a:t>Quando a maioria das páginas da memória tiver sido copiada, somos deixados com um pequeno número de páginas sujas. Agora fazemos uma pausa muito brevemente para copiar as páginas restantes e retomar a máquina virtual na nova localização. </a:t>
            </a:r>
          </a:p>
          <a:p>
            <a:r>
              <a:rPr lang="pt-BR" sz="2400" b="1" dirty="0"/>
              <a:t>Embora ainda exista uma pausa, ela é tão breve que as aplicações em geral não são afetadas. Quando o tempo de parada não é perceptível, ela é conhecida como uma migração viva sem emendas (</a:t>
            </a:r>
            <a:r>
              <a:rPr lang="pt-BR" sz="2400" b="1" dirty="0" err="1"/>
              <a:t>seamless</a:t>
            </a:r>
            <a:r>
              <a:rPr lang="pt-BR" sz="2400" b="1" dirty="0"/>
              <a:t> </a:t>
            </a:r>
            <a:r>
              <a:rPr lang="pt-BR" sz="2400" b="1" dirty="0" err="1"/>
              <a:t>live</a:t>
            </a:r>
            <a:r>
              <a:rPr lang="pt-BR" sz="2400" b="1" dirty="0"/>
              <a:t> </a:t>
            </a:r>
            <a:r>
              <a:rPr lang="pt-BR" sz="2400" b="1" dirty="0" err="1"/>
              <a:t>migration</a:t>
            </a:r>
            <a:r>
              <a:rPr lang="pt-BR" sz="2400" b="1" dirty="0"/>
              <a:t>).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9101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A0283-ECAD-542F-D084-A14E94F5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 err="1"/>
              <a:t>Checkpointing</a:t>
            </a:r>
            <a:r>
              <a:rPr lang="pt-BR" dirty="0"/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952CE-06DA-A281-4B7E-56CB1520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BR" sz="2200" b="1"/>
              <a:t>O desacoplamento de uma máquina virtual e do hardware físico tem vantagens adicionais. </a:t>
            </a:r>
          </a:p>
          <a:p>
            <a:r>
              <a:rPr lang="pt-BR" sz="2200"/>
              <a:t>Em particular, mencionamos que podemos pausar uma máquina. Isso em si é útil. </a:t>
            </a:r>
          </a:p>
          <a:p>
            <a:r>
              <a:rPr lang="pt-BR" sz="2200" b="1"/>
              <a:t>Se o estado da máquina pausada (por exemplo, estado da CPU, páginas de memória e estado de armazenamento) está armazenado no disco, temos uma imagem instantânea de uma máquina em execução. </a:t>
            </a:r>
          </a:p>
          <a:p>
            <a:r>
              <a:rPr lang="pt-BR" sz="2200" b="1"/>
              <a:t>Se o software bagunçar uma máquina virtual ainda em execução, é possível apenas retroceder para a imagem instantânea e continuar como se nada tivesse acontecido. </a:t>
            </a:r>
          </a:p>
        </p:txBody>
      </p:sp>
    </p:spTree>
    <p:extLst>
      <p:ext uri="{BB962C8B-B14F-4D97-AF65-F5344CB8AC3E}">
        <p14:creationId xmlns:p14="http://schemas.microsoft.com/office/powerpoint/2010/main" val="162271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FF660-5881-0E6A-413C-C5FD80D6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 err="1"/>
              <a:t>Checkpointing</a:t>
            </a:r>
            <a:r>
              <a:rPr lang="pt-BR" dirty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9557E8-F8CD-E4E2-52D2-A7649E802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BR" sz="2400" b="1"/>
              <a:t>A maneira mais direta de gerar uma imagem instantânea é copiar tudo, incluindo o sistema de arquivos inteiro. </a:t>
            </a:r>
          </a:p>
          <a:p>
            <a:r>
              <a:rPr lang="pt-BR" sz="2400" b="1"/>
              <a:t>No entanto, copiar um disco de múltiplos terabytes pode levar um tempo</a:t>
            </a:r>
            <a:r>
              <a:rPr lang="pt-BR" sz="2400"/>
              <a:t>, mesmo que ele seja um disco rápido. E, de novo, não queremos fazer uma pausa por muito tempo enquanto estamos fazendo isso. </a:t>
            </a:r>
          </a:p>
          <a:p>
            <a:r>
              <a:rPr lang="pt-BR" sz="2400" b="1"/>
              <a:t>A solução é usar soluções cópia na escrita (copy on write), de maneira que o dado é copiado somente quando absolutamente necessário. </a:t>
            </a:r>
          </a:p>
        </p:txBody>
      </p:sp>
    </p:spTree>
    <p:extLst>
      <p:ext uri="{BB962C8B-B14F-4D97-AF65-F5344CB8AC3E}">
        <p14:creationId xmlns:p14="http://schemas.microsoft.com/office/powerpoint/2010/main" val="394455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8DDD1-5BB6-FEA4-2B57-EDB19F69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 err="1"/>
              <a:t>Checkpointing</a:t>
            </a:r>
            <a:r>
              <a:rPr lang="pt-BR" dirty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72C61-0F6B-6EC6-2D6F-A59CBC3AB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BR" sz="2400" b="1" dirty="0"/>
              <a:t>Criar uma imagem instantânea funciona muito bem, mas há algumas questões. </a:t>
            </a:r>
          </a:p>
          <a:p>
            <a:r>
              <a:rPr lang="pt-BR" sz="2400" b="1" dirty="0"/>
              <a:t>O que fazer se uma máquina estiver interagindo com um computador remoto? Podemos fazer uma imagem instantânea do sistema e trazê-lo de volta novamente em um estágio posterior, mas a parte que estava se comunicando pode ter partido há tempos. Claramente, esse é um problema que não pode ser solucionado. </a:t>
            </a:r>
          </a:p>
        </p:txBody>
      </p:sp>
    </p:spTree>
    <p:extLst>
      <p:ext uri="{BB962C8B-B14F-4D97-AF65-F5344CB8AC3E}">
        <p14:creationId xmlns:p14="http://schemas.microsoft.com/office/powerpoint/2010/main" val="340623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14D30-DE14-823F-08BA-0A249B39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pt-BR"/>
              <a:t>Nuvens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ECBC05-0085-FC51-8160-07C8C2AD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rgbClr val="FFFFFF"/>
                </a:solidFill>
              </a:rPr>
              <a:t>A </a:t>
            </a:r>
            <a:r>
              <a:rPr lang="pt-BR" sz="2000" b="1">
                <a:solidFill>
                  <a:srgbClr val="FFFFFF"/>
                </a:solidFill>
              </a:rPr>
              <a:t>tecnologia de virtualização </a:t>
            </a:r>
            <a:r>
              <a:rPr lang="pt-BR" sz="2000">
                <a:solidFill>
                  <a:srgbClr val="FFFFFF"/>
                </a:solidFill>
              </a:rPr>
              <a:t>exerceu um </a:t>
            </a:r>
            <a:r>
              <a:rPr lang="pt-BR" sz="2000" b="1">
                <a:solidFill>
                  <a:srgbClr val="FFFFFF"/>
                </a:solidFill>
              </a:rPr>
              <a:t>papel crucial no crescimento extraordinário da computação na nuvem</a:t>
            </a:r>
            <a:r>
              <a:rPr lang="pt-BR" sz="2000">
                <a:solidFill>
                  <a:srgbClr val="FFFFFF"/>
                </a:solidFill>
              </a:rPr>
              <a:t>. </a:t>
            </a:r>
          </a:p>
          <a:p>
            <a:r>
              <a:rPr lang="pt-BR" sz="2000" b="1">
                <a:solidFill>
                  <a:srgbClr val="FFFFFF"/>
                </a:solidFill>
              </a:rPr>
              <a:t>Existem muitas nuvens. Algumas são públicas </a:t>
            </a:r>
            <a:r>
              <a:rPr lang="pt-BR" sz="2000">
                <a:solidFill>
                  <a:srgbClr val="FFFFFF"/>
                </a:solidFill>
              </a:rPr>
              <a:t>e estão disponíveis para qualquer um disposto a pagar pelo uso desses recursos; </a:t>
            </a:r>
            <a:r>
              <a:rPr lang="pt-BR" sz="2000" b="1">
                <a:solidFill>
                  <a:srgbClr val="FFFFFF"/>
                </a:solidFill>
              </a:rPr>
              <a:t>outras são de uma organização</a:t>
            </a:r>
            <a:r>
              <a:rPr lang="pt-BR" sz="2000">
                <a:solidFill>
                  <a:srgbClr val="FFFFFF"/>
                </a:solidFill>
              </a:rPr>
              <a:t>. Da mesma maneira, diferentes nuvens </a:t>
            </a:r>
            <a:r>
              <a:rPr lang="pt-BR" sz="2000" b="1">
                <a:solidFill>
                  <a:srgbClr val="FFFFFF"/>
                </a:solidFill>
              </a:rPr>
              <a:t>oferecem diferentes coisas</a:t>
            </a:r>
            <a:r>
              <a:rPr lang="pt-BR" sz="2000">
                <a:solidFill>
                  <a:srgbClr val="FFFFFF"/>
                </a:solidFill>
              </a:rPr>
              <a:t>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279C54-F847-A0D1-701E-BD73B92D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455863"/>
            <a:ext cx="5170711" cy="3438523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769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A622D-0D8D-C307-BC1D-7B0E7267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/>
              <a:t>Nuvens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18C876-D1C5-32CA-8C2D-52ACD29AD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BR" sz="2400" b="1" dirty="0"/>
              <a:t>Algumas dão ao usuário acesso ao hardware físico, mas a maioria virtualiza seus ambientes. </a:t>
            </a:r>
          </a:p>
          <a:p>
            <a:r>
              <a:rPr lang="pt-BR" sz="2400" b="1" dirty="0"/>
              <a:t>Algumas oferecem diretamente as máquinas, virtuais ou não, e nada mais</a:t>
            </a:r>
            <a:r>
              <a:rPr lang="pt-BR" sz="2400" dirty="0"/>
              <a:t>, mas </a:t>
            </a:r>
            <a:r>
              <a:rPr lang="pt-BR" sz="2400" b="1" dirty="0"/>
              <a:t>outras oferecem um software que está pronto para ser usado e pode ser combinado de maneiras interessantes, ou plataformas que facilitam aos usuários desenvolverem novos serviços</a:t>
            </a:r>
            <a:r>
              <a:rPr lang="pt-BR" sz="2400" dirty="0"/>
              <a:t>.</a:t>
            </a:r>
          </a:p>
          <a:p>
            <a:r>
              <a:rPr lang="pt-BR" sz="2400" dirty="0"/>
              <a:t>Provedores da nuvem costumam oferecer diferentes categorias de recursos, como “máquinas grandes” versus “máquinas pequenas” etc.</a:t>
            </a:r>
          </a:p>
        </p:txBody>
      </p:sp>
    </p:spTree>
    <p:extLst>
      <p:ext uri="{BB962C8B-B14F-4D97-AF65-F5344CB8AC3E}">
        <p14:creationId xmlns:p14="http://schemas.microsoft.com/office/powerpoint/2010/main" val="278846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95F28-E201-355D-1D14-5740F83C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/>
              <a:t>Nuvens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7FFA87-FD08-BDAE-12C4-7FDF453E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500" dirty="0"/>
              <a:t>Apesar de toda a conversa a respeito das nuvens, poucas pessoas parecem realmente ter certeza do que elas são de fato. </a:t>
            </a:r>
            <a:r>
              <a:rPr lang="pt-BR" sz="1500" b="1" dirty="0"/>
              <a:t>O Instituto Nacional de Padrões e Tecnologia</a:t>
            </a:r>
            <a:r>
              <a:rPr lang="pt-BR" sz="1500" dirty="0"/>
              <a:t>, sempre uma boa fonte com que contar, </a:t>
            </a:r>
            <a:r>
              <a:rPr lang="pt-BR" sz="1500" b="1" dirty="0"/>
              <a:t>lista cinco características essenciais:</a:t>
            </a:r>
          </a:p>
          <a:p>
            <a:pPr marL="514350" indent="-514350">
              <a:buAutoNum type="arabicPeriod"/>
            </a:pPr>
            <a:r>
              <a:rPr lang="pt-BR" sz="1500" b="1" dirty="0"/>
              <a:t>Serviço automático de acordo com a demanda</a:t>
            </a:r>
            <a:r>
              <a:rPr lang="pt-BR" sz="1500" dirty="0"/>
              <a:t>. Usuários devem ser capazes de abastecer-se de recursos automaticamente, sem exigir a interação humana. </a:t>
            </a:r>
          </a:p>
          <a:p>
            <a:pPr marL="514350" indent="-514350">
              <a:buAutoNum type="arabicPeriod"/>
            </a:pPr>
            <a:r>
              <a:rPr lang="pt-BR" sz="1500" b="1" dirty="0"/>
              <a:t>Acesso amplo pela rede</a:t>
            </a:r>
            <a:r>
              <a:rPr lang="pt-BR" sz="1500" dirty="0"/>
              <a:t>. Todos esses recursos devem estar disponíveis na rede por mecanismos padronizados de maneira que dispositivos heterogêneos possam fazer uso deles. </a:t>
            </a:r>
          </a:p>
          <a:p>
            <a:pPr marL="514350" indent="-514350">
              <a:buAutoNum type="arabicPeriod"/>
            </a:pPr>
            <a:r>
              <a:rPr lang="pt-BR" sz="1500" b="1"/>
              <a:t>Pooling</a:t>
            </a:r>
            <a:r>
              <a:rPr lang="pt-BR" sz="1500" b="1" dirty="0"/>
              <a:t> de recursos</a:t>
            </a:r>
            <a:r>
              <a:rPr lang="pt-BR" sz="1500" dirty="0"/>
              <a:t>. O recurso de computação de propriedade do provedor deve ser colocado à disposição para servir múltiplos usuários e com a capacidade de alocar e realocar os recursos dinamicamente. Os usuários em geral não sabem nem a localização exata dos “seus” recursos ou mesmo em que país eles estão. </a:t>
            </a:r>
          </a:p>
          <a:p>
            <a:pPr marL="514350" indent="-514350">
              <a:buAutoNum type="arabicPeriod"/>
            </a:pPr>
            <a:r>
              <a:rPr lang="pt-BR" sz="1500" b="1" dirty="0"/>
              <a:t>Elasticidade rápida</a:t>
            </a:r>
            <a:r>
              <a:rPr lang="pt-BR" sz="1500" dirty="0"/>
              <a:t>. Deveria ser possível adquirir e liberar recursos elasticamente, talvez até automaticamente, de modo a escalar de imediato com as demandas do usuário. </a:t>
            </a:r>
          </a:p>
          <a:p>
            <a:pPr marL="514350" indent="-514350">
              <a:buAutoNum type="arabicPeriod"/>
            </a:pPr>
            <a:r>
              <a:rPr lang="pt-BR" sz="1500" b="1" dirty="0"/>
              <a:t>Serviço mensurado</a:t>
            </a:r>
            <a:r>
              <a:rPr lang="pt-BR" sz="1500" dirty="0"/>
              <a:t>. O provedor da nuvem mensura os recursos usados de uma maneira que casa com o tipo de serviço acordado. </a:t>
            </a:r>
          </a:p>
        </p:txBody>
      </p:sp>
    </p:spTree>
    <p:extLst>
      <p:ext uri="{BB962C8B-B14F-4D97-AF65-F5344CB8AC3E}">
        <p14:creationId xmlns:p14="http://schemas.microsoft.com/office/powerpoint/2010/main" val="210676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F8D58-6B90-8B20-BD19-78033337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/>
              <a:t>As nuvens como um serviço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67126-DB48-2274-9FD9-B0176C49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BR" sz="1900" b="1" dirty="0"/>
              <a:t>Examinaremos as nuvens com um foco na virtualização e nos sistemas operacionais</a:t>
            </a:r>
            <a:r>
              <a:rPr lang="pt-BR" sz="1900" dirty="0"/>
              <a:t>. Especificamente, </a:t>
            </a:r>
            <a:r>
              <a:rPr lang="pt-BR" sz="1900" b="1" dirty="0"/>
              <a:t>consideramos nuvens que oferecem acesso direto a uma máquina virtual</a:t>
            </a:r>
            <a:r>
              <a:rPr lang="pt-BR" sz="1900" dirty="0"/>
              <a:t>, a qual o usuário pode usar da maneira que ele achar melhor. Desse modo, </a:t>
            </a:r>
            <a:r>
              <a:rPr lang="pt-BR" sz="1900" b="1" dirty="0"/>
              <a:t>a mesma nuvem pode executar sistemas operacionais diferentes, possivelmente no mesmo hardware. </a:t>
            </a:r>
          </a:p>
          <a:p>
            <a:r>
              <a:rPr lang="pt-BR" sz="1900" dirty="0"/>
              <a:t>Em termos de nuvem, </a:t>
            </a:r>
            <a:r>
              <a:rPr lang="pt-BR" sz="1900" b="1" dirty="0"/>
              <a:t>isso é conhecido como IAAS (</a:t>
            </a:r>
            <a:r>
              <a:rPr lang="pt-BR" sz="1900" b="1"/>
              <a:t>Infrastructure</a:t>
            </a:r>
            <a:r>
              <a:rPr lang="pt-BR" sz="1900" b="1" dirty="0"/>
              <a:t> As A Service — Infraestrutura como um serviço)</a:t>
            </a:r>
            <a:r>
              <a:rPr lang="pt-BR" sz="1900" dirty="0"/>
              <a:t>,</a:t>
            </a:r>
            <a:r>
              <a:rPr lang="pt-BR" sz="1900" b="1" dirty="0"/>
              <a:t> </a:t>
            </a:r>
            <a:r>
              <a:rPr lang="pt-BR" sz="1900" dirty="0"/>
              <a:t>em oposição ao PAAS (Platform As A Service — Plataforma como um serviço, que proporciona um ambiente que inclui questões como um SO específico, banco de dados, servidor da web, e assim por diante), SAAS (Software As A Service — Software como um serviço, que oferece acesso a softwares específicos, como o Microsoft Office 365, ou Google Apps) e muitos outros tipos. </a:t>
            </a:r>
          </a:p>
          <a:p>
            <a:r>
              <a:rPr lang="pt-BR" sz="1900" b="1" dirty="0"/>
              <a:t>Um exemplo de nuvem IAAS é a </a:t>
            </a:r>
            <a:r>
              <a:rPr lang="pt-BR" sz="1900" b="1"/>
              <a:t>Amazon</a:t>
            </a:r>
            <a:r>
              <a:rPr lang="pt-BR" sz="1900" b="1" dirty="0"/>
              <a:t> EC2, que é baseada no </a:t>
            </a:r>
            <a:r>
              <a:rPr lang="pt-BR" sz="1900" b="1"/>
              <a:t>hipervisor</a:t>
            </a:r>
            <a:r>
              <a:rPr lang="pt-BR" sz="1900" b="1" dirty="0"/>
              <a:t> </a:t>
            </a:r>
            <a:r>
              <a:rPr lang="pt-BR" sz="1900" b="1"/>
              <a:t>Xen</a:t>
            </a:r>
            <a:r>
              <a:rPr lang="pt-BR" sz="1900" b="1" dirty="0"/>
              <a:t> e conta várias centenas de milhares de máquinas físicas.</a:t>
            </a:r>
            <a:r>
              <a:rPr lang="pt-BR" sz="1900" dirty="0"/>
              <a:t> Contanto que tenha dinheiro, você pode ter o poder computacional que quiser. </a:t>
            </a:r>
          </a:p>
        </p:txBody>
      </p:sp>
    </p:spTree>
    <p:extLst>
      <p:ext uri="{BB962C8B-B14F-4D97-AF65-F5344CB8AC3E}">
        <p14:creationId xmlns:p14="http://schemas.microsoft.com/office/powerpoint/2010/main" val="324052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4AA6C-6508-15E4-E798-E09BE8F0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/>
              <a:t>As nuvens como um serviço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29353-4E05-8888-0A3C-7BFB19F0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BR" sz="1500" b="1" dirty="0"/>
              <a:t>As nuvens podem transformar a maneira como as empresas realizam computação. </a:t>
            </a:r>
          </a:p>
          <a:p>
            <a:r>
              <a:rPr lang="pt-BR" sz="1500" dirty="0"/>
              <a:t>Como um todo, </a:t>
            </a:r>
            <a:r>
              <a:rPr lang="pt-BR" sz="1500" b="1" dirty="0"/>
              <a:t>consolidar os recursos de computação em um pequeno número de lugares (convenientemente localizados próximos de uma fonte de energia e resfriamento barato) beneficia-se de uma economia de escala. Terceirizar o seu processamento significa que você não precisa se preocupar tanto com o gerenciamento da sua infraestrutura de TI, backups, manutenção, depreciação, escalabilidade, confiabilidade, desempenho e talvez segurança. </a:t>
            </a:r>
          </a:p>
          <a:p>
            <a:r>
              <a:rPr lang="pt-BR" sz="1500" b="1" dirty="0"/>
              <a:t>Tudo isso é feito em um lugar e, presumindo que o provedor de nuvem seja competente, bem feito. </a:t>
            </a:r>
            <a:r>
              <a:rPr lang="pt-BR" sz="1500" dirty="0"/>
              <a:t>Você pensaria que os gerentes de TI são mais felizes hoje do que há dez anos. No entanto, à medida que essas preocupações desapareceram, </a:t>
            </a:r>
            <a:r>
              <a:rPr lang="pt-BR" sz="1500" b="1" dirty="0"/>
              <a:t>novas preocupações emergiram</a:t>
            </a:r>
            <a:r>
              <a:rPr lang="pt-BR" sz="1500" dirty="0"/>
              <a:t>. </a:t>
            </a:r>
          </a:p>
          <a:p>
            <a:r>
              <a:rPr lang="pt-BR" sz="1500" b="1" dirty="0"/>
              <a:t>Você pode realmente confiar que o seu provedor de nuvem vá manter seus dados seguros? Será que um concorrente executando na mesma infraestrutura poderá inferir informações que você gostaria de manter privadas?</a:t>
            </a:r>
            <a:r>
              <a:rPr lang="pt-BR" sz="1500" dirty="0"/>
              <a:t> </a:t>
            </a:r>
            <a:r>
              <a:rPr lang="pt-BR" sz="1500" b="1" dirty="0"/>
              <a:t>Qual(ais) lei(s) aplica(m)-se aos seus dados </a:t>
            </a:r>
            <a:r>
              <a:rPr lang="pt-BR" sz="1500" dirty="0"/>
              <a:t>(por exemplo, se o provedor de nuvem é dos Estados Unidos, os seus dados estão sujeitos à Lei PATRIOT, mesmo que a sua empresa esteja na Europa)? </a:t>
            </a:r>
            <a:r>
              <a:rPr lang="pt-BR" sz="1500" b="1" dirty="0"/>
              <a:t>Assim que você armazenar todos os seus dados na nuvem X, você será capaz de recuperá-las</a:t>
            </a:r>
            <a:r>
              <a:rPr lang="pt-BR" sz="1500" dirty="0"/>
              <a:t>, ou estará preso àquela nuvem e ao seu provedor para sempre, algo conhecido como vinculado ao vendedor? </a:t>
            </a:r>
          </a:p>
        </p:txBody>
      </p:sp>
    </p:spTree>
    <p:extLst>
      <p:ext uri="{BB962C8B-B14F-4D97-AF65-F5344CB8AC3E}">
        <p14:creationId xmlns:p14="http://schemas.microsoft.com/office/powerpoint/2010/main" val="283764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FE1F2-0C16-F925-45E8-9C829420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/>
              <a:t>Migração de máquina virtual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75DB7F-8A1B-E49C-404D-C68B1DB7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BR" sz="2400" b="1" dirty="0"/>
              <a:t>A tecnologia de virtualização </a:t>
            </a:r>
            <a:r>
              <a:rPr lang="pt-BR" sz="2400" dirty="0"/>
              <a:t>não apenas </a:t>
            </a:r>
            <a:r>
              <a:rPr lang="pt-BR" sz="2400" b="1" dirty="0"/>
              <a:t>permite que nuvens IAAS executem múltiplos sistemas operacionais diferentes no mesmo hardware ao mesmo tempo</a:t>
            </a:r>
            <a:r>
              <a:rPr lang="pt-BR" sz="2400" dirty="0"/>
              <a:t>, como ela também </a:t>
            </a:r>
            <a:r>
              <a:rPr lang="pt-BR" sz="2400" b="1" dirty="0"/>
              <a:t>permite um gerenciamento inteligente.</a:t>
            </a:r>
          </a:p>
          <a:p>
            <a:r>
              <a:rPr lang="pt-BR" sz="2400" dirty="0"/>
              <a:t>Examinaremos uma questão de gerenciamento: </a:t>
            </a:r>
            <a:r>
              <a:rPr lang="pt-BR" sz="2400" b="1" dirty="0"/>
              <a:t>e se uma máquina precisar de manutenção (ou mesmo substituição) enquanto ela está executando uma grande quantidade de máquinas importantes? </a:t>
            </a:r>
            <a:r>
              <a:rPr lang="pt-BR" sz="2400" dirty="0"/>
              <a:t>Provavelmente, os clientes não ficarão felizes se os seus sistemas caírem porque o provedor da nuvem quer substituir uma unidade do disco.</a:t>
            </a:r>
          </a:p>
        </p:txBody>
      </p:sp>
    </p:spTree>
    <p:extLst>
      <p:ext uri="{BB962C8B-B14F-4D97-AF65-F5344CB8AC3E}">
        <p14:creationId xmlns:p14="http://schemas.microsoft.com/office/powerpoint/2010/main" val="144642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B8A57-DA7A-2687-C1AA-AD17255E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/>
              <a:t>Migração de máquina virtual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BA87D0-142C-CF09-519B-5A15DCF31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BR" sz="2400" b="1" dirty="0" err="1"/>
              <a:t>Hipervisores</a:t>
            </a:r>
            <a:r>
              <a:rPr lang="pt-BR" sz="2400" b="1" dirty="0"/>
              <a:t> desacoplam a máquina virtual do hardware físico. Em outras palavras, realmente não importa para a máquina virtual se ela executa nessa ou naquela máquina. Desse modo, o administrador poderia simplesmente derrubar todas as máquinas virtuais e reinicializá-las em uma máquina nova em folha. </a:t>
            </a:r>
          </a:p>
          <a:p>
            <a:r>
              <a:rPr lang="pt-BR" sz="2400" b="1" dirty="0"/>
              <a:t>Fazê-lo,</a:t>
            </a:r>
            <a:r>
              <a:rPr lang="pt-BR" sz="2400" dirty="0"/>
              <a:t> no entanto, </a:t>
            </a:r>
            <a:r>
              <a:rPr lang="pt-BR" sz="2400" b="1" dirty="0"/>
              <a:t>resulta em um tempo parado significativo. O desafio é mover a máquina virtual do hardware que precisa de manutenção para a máquina nova sem derrubá-la. </a:t>
            </a:r>
          </a:p>
        </p:txBody>
      </p:sp>
    </p:spTree>
    <p:extLst>
      <p:ext uri="{BB962C8B-B14F-4D97-AF65-F5344CB8AC3E}">
        <p14:creationId xmlns:p14="http://schemas.microsoft.com/office/powerpoint/2010/main" val="44658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DAC1A-5C4B-BE67-6353-5C0EFCCE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/>
              <a:t>Migração de máquina virtual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1A4D4D-35E8-0867-689D-B5ADC4183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BR" sz="1900" b="1" dirty="0"/>
              <a:t>Uma abordagem ligeiramente melhor pode ser pausar a máquina virtual, em vez de desligá-la.</a:t>
            </a:r>
          </a:p>
          <a:p>
            <a:r>
              <a:rPr lang="pt-BR" sz="1900" b="1" dirty="0"/>
              <a:t>Durante a pausa, fazemos a cópia das páginas de memória usadas pela máquina virtual para o hardware novo o mais rápido possível, configuramos as coisas corretamente no novo </a:t>
            </a:r>
            <a:r>
              <a:rPr lang="pt-BR" sz="1900" b="1" dirty="0" err="1"/>
              <a:t>hipervisor</a:t>
            </a:r>
            <a:r>
              <a:rPr lang="pt-BR" sz="1900" b="1" dirty="0"/>
              <a:t> e então retomamos a execução. </a:t>
            </a:r>
          </a:p>
          <a:p>
            <a:r>
              <a:rPr lang="pt-BR" sz="1900" dirty="0"/>
              <a:t>Além da memória, também precisamos transferir o armazenamento e a conectividade de rede, mas se as máquinas estiverem próximas, isso será feito relativamente rápido. </a:t>
            </a:r>
          </a:p>
          <a:p>
            <a:r>
              <a:rPr lang="pt-BR" sz="1900" dirty="0"/>
              <a:t>Nós poderíamos fazer o sistema de arquivos ser baseado em rede para começo de conversa (como NFS, o sistema de arquivos de rede), de maneira que não importa se a sua máquina virtual está executando no rack do servidor 1 ou 3. Da mesma maneira, o endereço de IP pode simplesmente ser chaveado para uma nova localização. </a:t>
            </a:r>
          </a:p>
          <a:p>
            <a:r>
              <a:rPr lang="pt-BR" sz="1900" b="1" dirty="0"/>
              <a:t>Mesmo assim, ainda precisamos fazer uma pausa na máquina por um montante de tempo considerável. Menos tempo talvez, mas ainda considerável.</a:t>
            </a:r>
          </a:p>
        </p:txBody>
      </p:sp>
    </p:spTree>
    <p:extLst>
      <p:ext uri="{BB962C8B-B14F-4D97-AF65-F5344CB8AC3E}">
        <p14:creationId xmlns:p14="http://schemas.microsoft.com/office/powerpoint/2010/main" val="161490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B1A328B9DEAF41A866E557D562298D" ma:contentTypeVersion="3" ma:contentTypeDescription="Crie um novo documento." ma:contentTypeScope="" ma:versionID="f6e93e149f004b1421fcd535561717da">
  <xsd:schema xmlns:xsd="http://www.w3.org/2001/XMLSchema" xmlns:xs="http://www.w3.org/2001/XMLSchema" xmlns:p="http://schemas.microsoft.com/office/2006/metadata/properties" xmlns:ns2="328d5e4c-9c52-4353-a8eb-e10fc21fef82" targetNamespace="http://schemas.microsoft.com/office/2006/metadata/properties" ma:root="true" ma:fieldsID="75bbdd9be4453c2ea3eae5ea79b4cbb2" ns2:_="">
    <xsd:import namespace="328d5e4c-9c52-4353-a8eb-e10fc21fef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8d5e4c-9c52-4353-a8eb-e10fc21fef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64DF65-8A93-444F-A101-7F2C76676296}"/>
</file>

<file path=customXml/itemProps2.xml><?xml version="1.0" encoding="utf-8"?>
<ds:datastoreItem xmlns:ds="http://schemas.openxmlformats.org/officeDocument/2006/customXml" ds:itemID="{814FD76D-DE9D-49DD-B964-695B22BB9D98}"/>
</file>

<file path=customXml/itemProps3.xml><?xml version="1.0" encoding="utf-8"?>
<ds:datastoreItem xmlns:ds="http://schemas.openxmlformats.org/officeDocument/2006/customXml" ds:itemID="{779DFB90-B4BE-4287-8038-273C66CE4184}"/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1624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Virtualização e a nuvem</vt:lpstr>
      <vt:lpstr>Nuvens</vt:lpstr>
      <vt:lpstr>Nuvens</vt:lpstr>
      <vt:lpstr>Nuvens</vt:lpstr>
      <vt:lpstr>As nuvens como um serviço </vt:lpstr>
      <vt:lpstr>As nuvens como um serviço </vt:lpstr>
      <vt:lpstr>Migração de máquina virtual </vt:lpstr>
      <vt:lpstr>Migração de máquina virtual </vt:lpstr>
      <vt:lpstr>Migração de máquina virtual </vt:lpstr>
      <vt:lpstr>Migração de máquina virtual </vt:lpstr>
      <vt:lpstr>Migração de máquina virtual </vt:lpstr>
      <vt:lpstr>Checkpointing </vt:lpstr>
      <vt:lpstr>Checkpointing </vt:lpstr>
      <vt:lpstr>Checkpointing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Nuvens</dc:title>
  <dc:creator>Danilo Sichieri</dc:creator>
  <cp:lastModifiedBy>Danilo Sichieri</cp:lastModifiedBy>
  <cp:revision>1</cp:revision>
  <dcterms:created xsi:type="dcterms:W3CDTF">2022-11-01T19:36:29Z</dcterms:created>
  <dcterms:modified xsi:type="dcterms:W3CDTF">2022-11-10T21:41:39Z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0x0101007BB1A328B9DEAF41A866E557D562298D</vt:lpwstr>
  </property>
</Properties>
</file>