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953AB-4E4B-4A08-B715-2E554EBAB020}" v="15" dt="2022-02-10T18:51:10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7C33-DC01-4C3D-A0C9-26E18562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F2334-CCFF-4604-A3E6-DEC3C107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F108CA-4B38-46F9-BE6A-ACEC389E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4C583-DE3F-4CCE-A6BA-6BF37F37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B7D54D-8179-43F8-8C25-4B75D18B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D597D-D8B3-437B-98B3-6CAE8A68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5C36C-D8CE-4B01-9670-4EB10A54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B765C-4034-4109-8961-2FAB07F2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DA3C34-EC2B-44F6-8638-7A1AD887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6A1B1-CCDD-4A7B-A77F-2B349521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9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68A358-7669-4945-96D1-6A3EEC822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878F57-1F07-4EBB-A187-425DEF96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E52D9-D494-423E-B051-297CC279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6612A-3AB5-4951-B568-B1375EAA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CD1EE7-8032-4B7F-AC5F-5BF02A54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D371-119F-4812-968F-382A5CCA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E6F69-2DE2-4DCE-AF76-0F87E235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15DA6-DA86-4589-AD31-400AD354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9A170-C1AF-4D9F-A13A-FB13EBAF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90FC5-5FFA-448F-B3FF-EB5DAB18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EF23-0320-459F-8459-22274B87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160B68-87D1-4446-B482-39F983B4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CAAC3-BA82-4092-884A-1D579237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DB8C1-6D83-4273-A3E5-29DF6FC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BFF22-FFFA-426F-BC6B-7EB5DF02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7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BC846-0823-4584-B66F-6CC174E9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2BA73-D8C1-4B14-8559-DCEC498D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4EED5B-3E6A-4500-8181-347366D4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7AC539-12DA-49BB-91B2-5216FF25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30857C-CDD7-439E-9E6E-7EE314D0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23495D-E21B-4217-B462-61B0A148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4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1FECD-ED59-4B2C-90C4-B3E787E8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F913D0-F62A-4309-93C2-6FA6B4CF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BF0F3-A1B2-404B-9941-83B9FD38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79CA4D-7A0A-43CE-B099-3086A340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8E30FF-173E-44B0-8699-95F742D43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C9C52-31FA-49BB-A91F-EB92D73B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F3EC09-2C28-4B7B-9838-D9DC7E9B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C472E0-2136-4490-A5BC-3089F0B8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0AB25-4A91-4A7B-954B-B1495868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FEB6DA-91F5-4920-8D92-CCDE8BD7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E4490-FCCB-4320-9DCF-C43997DE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A8A8B6-E043-4883-BE35-3A846D02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A503D8-136E-48CB-87AB-2490FBEA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3FD4BD-8D75-4964-A376-0976F007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8F5099-AFF6-4E68-BE4D-D6D981EE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2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768D1-3E83-4373-8B8A-7E2FF345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43EC6-BF4F-4551-8C26-1C00EAEC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DECF08-D16B-4910-A4C6-60ED5664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64375-96B1-4EDE-91CB-132C13FB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425F3-DB7F-457B-A4A0-BD17D7C5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83B774-578D-440F-816A-7618E940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97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21B0C-FDB2-4BD7-A8DD-863C98DA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24A329-7FCD-4877-9B16-84583C87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EB872D-A087-4DD0-A1F9-B9166C3B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0A2E11-E993-4BAA-88B5-10CAAA2E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033CA-78A1-4CD2-A499-4CF93066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64FE5-C11A-457C-AA9F-8EAE51F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EAECDE-C3CB-40E3-AEE0-5CB150A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9B70B-73EE-4BE8-9929-1BE45F12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A979A-C2DF-4200-889D-6F0206C21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E77FF-6964-41AE-8334-C292B0AEDC5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8CF41-86B5-4653-B56F-81F7649FF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BE8F33-5DC5-4E3A-A6E8-399F94D13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8483-D429-4FC2-8676-CA300E20A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2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8305C4-BD15-40AD-A64E-7781F801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9374732" cy="3081242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LINGUAGEM, COMUNICAÇÃO E INTERAÇÃO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A3554F-FF49-4A70-A94B-2D0DEBFC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pt-B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Ma. MARIANA VIEIRA RIBEIRO FREDI</a:t>
            </a:r>
          </a:p>
        </p:txBody>
      </p:sp>
    </p:spTree>
    <p:extLst>
      <p:ext uri="{BB962C8B-B14F-4D97-AF65-F5344CB8AC3E}">
        <p14:creationId xmlns:p14="http://schemas.microsoft.com/office/powerpoint/2010/main" val="31203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D35D9-0674-4C7B-A72D-CA7483B0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4. Variação situacional ou diafásica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Ocorre de acordo com o contexto, por exemplo, situações formais e informais. As gírias são expressões populares utilizadas por determinado grupo social.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b="1" dirty="0">
                <a:ea typeface="+mn-lt"/>
                <a:cs typeface="+mn-lt"/>
              </a:rPr>
              <a:t>           Linguagem informal</a:t>
            </a:r>
            <a:r>
              <a:rPr lang="pt-BR" sz="1800" dirty="0">
                <a:ea typeface="+mn-lt"/>
                <a:cs typeface="+mn-lt"/>
              </a:rPr>
              <a:t>, considerada menos prestigiada e culta, usada quando há familiaridade entre os interlocutores da comunicação ou em situações descontraídas.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800" dirty="0">
                <a:ea typeface="+mn-lt"/>
                <a:cs typeface="+mn-lt"/>
              </a:rPr>
              <a:t>Fala, garoto! Beleza?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800" dirty="0">
                <a:ea typeface="+mn-lt"/>
                <a:cs typeface="+mn-lt"/>
              </a:rPr>
              <a:t>Rola um cinema hoje?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800" dirty="0">
                <a:ea typeface="+mn-lt"/>
                <a:cs typeface="+mn-lt"/>
              </a:rPr>
              <a:t>Cadê Pedro? </a:t>
            </a:r>
            <a:r>
              <a:rPr lang="pt-BR" sz="1800" dirty="0" err="1">
                <a:ea typeface="+mn-lt"/>
                <a:cs typeface="+mn-lt"/>
              </a:rPr>
              <a:t>Cê</a:t>
            </a:r>
            <a:r>
              <a:rPr lang="pt-BR" sz="1800" dirty="0">
                <a:ea typeface="+mn-lt"/>
                <a:cs typeface="+mn-lt"/>
              </a:rPr>
              <a:t> viu ele?</a:t>
            </a:r>
            <a:endParaRPr lang="pt-BR" dirty="0"/>
          </a:p>
          <a:p>
            <a:pPr indent="0">
              <a:buNone/>
            </a:pPr>
            <a:r>
              <a:rPr lang="pt-BR" sz="1800" b="1" dirty="0">
                <a:ea typeface="+mn-lt"/>
                <a:cs typeface="+mn-lt"/>
              </a:rPr>
              <a:t>      Linguagem formal</a:t>
            </a:r>
            <a:r>
              <a:rPr lang="pt-BR" sz="1800" dirty="0">
                <a:ea typeface="+mn-lt"/>
                <a:cs typeface="+mn-lt"/>
              </a:rPr>
              <a:t>, considerada mais prestigiada e culta, usada quando não há familiaridade entre os interlocutores da comunicação ou em situações que requerem uma maior seriedade.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800" dirty="0">
                <a:ea typeface="+mn-lt"/>
                <a:cs typeface="+mn-lt"/>
              </a:rPr>
              <a:t>Bom dia! Tudo bom com você?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800" dirty="0">
                <a:ea typeface="+mn-lt"/>
                <a:cs typeface="+mn-lt"/>
              </a:rPr>
              <a:t>Querem ir ao cinema hoje?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800" dirty="0">
                <a:ea typeface="+mn-lt"/>
                <a:cs typeface="+mn-lt"/>
              </a:rPr>
              <a:t>Onde está Pedro? Você viu-o?</a:t>
            </a:r>
            <a:endParaRPr lang="pt-BR" dirty="0"/>
          </a:p>
          <a:p>
            <a:pPr marL="0" indent="0">
              <a:buNone/>
            </a:pPr>
            <a:endParaRPr lang="pt-BR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0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399CE-625E-417C-99A8-A8BDDB57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Linguagem Formal e Informal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	Quanto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aos níveis da fala, podemos considerar dois padrões de linguagem: a linguagem formal e informal.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Certamente, quando falamos com pessoas próximas utilizamos a linguagem dita coloquial, ou seja, aquela espontânea, dinâmica e despretensiosa.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No entanto, de acordo com o contexto no qual estamos inseridos, devemos seguir as regras e normas impostas pela gramática, seja quando elaboramos um texto (linguagem escrita) ou organizamos nossa fala numa palestra (linguagem oral).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Em ambos os casos, utilizaremos a linguagem formal, que está de acordo com a normas gramaticais.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Observe que as variações linguísticas são expressas geralmente nos discursos orais. Quando produzimos um texto escrito, seja em qual for o lugar do Brasil, seguimos as regras do mesmo idioma: a língua portuguesa.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0921-D01F-4310-AFD1-8714BC8B4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437"/>
            <a:ext cx="9144000" cy="878889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LINGUAGEM, COMUNICAÇÃO E INTERAÇÃO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72174-4BEB-4466-B48D-DF7544E9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6757"/>
            <a:ext cx="9144000" cy="4669655"/>
          </a:xfrm>
        </p:spPr>
        <p:txBody>
          <a:bodyPr/>
          <a:lstStyle/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Todo ato comunicativo se dá pela ação da linguagem, que podem ser definidas como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linguagem verbal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não verbal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Em outras palavras, essas formas de linguagem são definidas como modalidades comunicativas. Isso significa que será necessário a ação de um emissor e de um receptor, com o intuito de receber ou transmitir uma mensagem. </a:t>
            </a: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linguagem verbal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aquela expressa através de palavras escritas ou faladas, ou seja, a linguagem verbalizada.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9AFDC-5E0A-414A-9E40-6DD84689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3990976"/>
            <a:ext cx="2533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4B0F3-35A0-4A40-9290-1ACAFFED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Já a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linguagem não verbal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 dos signos visuais para ser efetivada, por exemplo, as imagens nas placas e as cores na sinalização de trânsito.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D6F87B-ABDA-4856-86C5-93A89EED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432" y="1003177"/>
            <a:ext cx="2023368" cy="19353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665F950-9F42-4C4B-9248-07910AB63F5F}"/>
              </a:ext>
            </a:extLst>
          </p:cNvPr>
          <p:cNvSpPr txBox="1"/>
          <p:nvPr/>
        </p:nvSpPr>
        <p:spPr>
          <a:xfrm>
            <a:off x="661987" y="1722268"/>
            <a:ext cx="846425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Vale ressaltar que ambas são modalidades comunicativas, sendo a comunicação definida pela troca de informações entre o emissor e o receptor com a finalidade de transmitir uma mensagem (conteúdo).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Nesse sentido, a linguagem representa o uso da língua em diversas situações comunicativas.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As duas modalidades são muito importantes e utilizadas no dia a dia, no entanto, a linguagem verbal é a mais empregada.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Quando escrevemos um e-mail, utilizamos a linguagem verbal, expressa pela escrita, e quando observamos as cores do semáforo, estamos diante da linguagem visual (não verbal).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Em resumo, se a transmissão de informações na mensagem é realizada mediante o uso de palavras, trata-se de um discurso verbal. Caso contrário, se a mensagem não é produzida pela escrita, estamos utilizando um discurso com linguagem não-verbal.</a:t>
            </a:r>
          </a:p>
        </p:txBody>
      </p:sp>
    </p:spTree>
    <p:extLst>
      <p:ext uri="{BB962C8B-B14F-4D97-AF65-F5344CB8AC3E}">
        <p14:creationId xmlns:p14="http://schemas.microsoft.com/office/powerpoint/2010/main" val="181244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C85C8-989E-4638-AA6A-90C70363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Linguagem Mista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Além da linguagem verbal e não verbal há a linguagem mista (ou híbrida), a qual agrega essas duas modalidades, ou seja, utiliza a linguagem verbal e não verbal para produzir a mensagem.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exemplo de linguagem mista são as histórias em quadrinhos, em que acompanhamos a história por meio dos desenhos e falas das personagens e também algumas placas de trânsito, de sinalização, de avisos, etc.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34485D-B17E-40E0-93CE-AC90D7E8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48" y="2554965"/>
            <a:ext cx="26384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5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98A7A-E24F-42D2-97C9-852FF04E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Denotação e Conotação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 conotação e a denotação são manifestações da linguagem que estão relacionadas com os significados das palavras ou expressões de um enunciado.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Quando uma mensagem está em sentido literal, ou seja, de acordo com o significado do dicionário, ela é chamada de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denotativa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Por outro lado, se uma mensagem possui um sentido mais subjetivo e figurado, dizemos que ela é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conotativa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Exemplos: 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cachorro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da vizinha fugiu esta manhã. (denotação)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Aquele homem é um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cachorro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(conotação)</a:t>
            </a:r>
          </a:p>
        </p:txBody>
      </p:sp>
    </p:spTree>
    <p:extLst>
      <p:ext uri="{BB962C8B-B14F-4D97-AF65-F5344CB8AC3E}">
        <p14:creationId xmlns:p14="http://schemas.microsoft.com/office/powerpoint/2010/main" val="32385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5F0F8-EF3E-475E-9F78-E08EC3DC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Variações Linguísticas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As variações linguísticas reúnem as variantes da língua que foram criadas pelos homens e são reinventadas a cada dia.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Dessas reinvenções surgem as variações que envolvem diversos aspectos históricos, sociais, culturais, geográficos, entre outros.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No Brasil, é possível encontrar muitas variações linguísticas, por exemplo, na linguagem regional.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854129-0030-4EDA-9C97-D72738B9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695700"/>
            <a:ext cx="552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E6F50-561E-4785-AD26-23EB3E29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5733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Tipos e exemplos de variações linguísticas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Há diversos tipos de variações linguísticas segundo o campo de atuação: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1. Variação geográfica ou diatópica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Está relacionada com o local em que é desenvolvida, tal como as variações entre o português do Brasil e de Portugal, chamadas de regionalismo.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D25B3B-FF6C-45BF-A392-028112EE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971799"/>
            <a:ext cx="5753100" cy="34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1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42E32-F96C-4DC2-B554-B83D138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2. Variação histórica ou diacrônica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Ela ocorre com o desenvolvimento da história, tal como o português medieval e o atual.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Exemplo de português arcaico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DAE174-7705-44FA-9EBD-9251B1E1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181225"/>
            <a:ext cx="4657725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1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9547E-ACFC-409A-9A19-127ABF42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3. Variação social ou diastrática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 percebida segundo os grupos (ou classes) sociais envolvidos, tal como uma conversa entre um orador jurídico e um morador de rua. Exemplo desse tipo de variação são os socioletos.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Exemplo de socioleto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2F8359-5FB1-4454-A8B8-4AC9E430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319337"/>
            <a:ext cx="65246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6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F5D89119D318469AB4802A6FF6AAD5" ma:contentTypeVersion="0" ma:contentTypeDescription="Crie um novo documento." ma:contentTypeScope="" ma:versionID="4d7cdd18188cbfb7c92a05c8da91e1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5B01A7-81A9-4EA5-8681-7B8EEDCCD504}"/>
</file>

<file path=customXml/itemProps2.xml><?xml version="1.0" encoding="utf-8"?>
<ds:datastoreItem xmlns:ds="http://schemas.openxmlformats.org/officeDocument/2006/customXml" ds:itemID="{746498CD-2378-4F84-BBB0-2349F9C9A4E6}"/>
</file>

<file path=customXml/itemProps3.xml><?xml version="1.0" encoding="utf-8"?>
<ds:datastoreItem xmlns:ds="http://schemas.openxmlformats.org/officeDocument/2006/customXml" ds:itemID="{5BADCB66-EB28-4983-ACD9-C43AA81F6003}"/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913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LINGUAGEM, COMUNICAÇÃO E INTERAÇÃO</vt:lpstr>
      <vt:lpstr>LINGUAGEM, COMUNICAÇÃO E INTERAÇÃO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LINGUAGEM, COMUNICAÇÃO E INTERAÇÃO</dc:title>
  <dc:creator>MARIANA VIEIRA RIBEIRO FREDI</dc:creator>
  <cp:lastModifiedBy>MARIANA VIEIRA RIBEIRO FREDI</cp:lastModifiedBy>
  <cp:revision>20</cp:revision>
  <dcterms:created xsi:type="dcterms:W3CDTF">2021-02-16T17:44:07Z</dcterms:created>
  <dcterms:modified xsi:type="dcterms:W3CDTF">2022-02-23T18:41:33Z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0x010100D8F5D89119D318469AB4802A6FF6AAD5</vt:lpwstr>
  </property>
</Properties>
</file>