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90" d="100"/>
          <a:sy n="90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Luigi Cristian Branchina 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1000005979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29/03/2022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F757857-FB4F-4C3F-8EFB-A26EB9AFD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826" y="304800"/>
            <a:ext cx="8154174" cy="6543062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Il progetto si propone di illustrare quali sono le 5 app di messaggistica migliori in questo momento.</a:t>
            </a:r>
          </a:p>
          <a:p>
            <a:r>
              <a:rPr lang="it-IT" dirty="0"/>
              <a:t>Elementi del progetto:</a:t>
            </a:r>
          </a:p>
          <a:p>
            <a:pPr lvl="8">
              <a:buFont typeface="Wingdings" panose="05000000000000000000" pitchFamily="2" charset="2"/>
              <a:buChar char="ü"/>
            </a:pPr>
            <a:r>
              <a:rPr lang="it-IT" sz="2400" dirty="0"/>
              <a:t>Navbar</a:t>
            </a:r>
          </a:p>
          <a:p>
            <a:pPr lvl="8">
              <a:buFont typeface="Wingdings" panose="05000000000000000000" pitchFamily="2" charset="2"/>
              <a:buChar char="ü"/>
            </a:pPr>
            <a:r>
              <a:rPr lang="it-IT" sz="2400" dirty="0"/>
              <a:t>Header</a:t>
            </a:r>
          </a:p>
          <a:p>
            <a:pPr lvl="8">
              <a:buFont typeface="Wingdings" panose="05000000000000000000" pitchFamily="2" charset="2"/>
              <a:buChar char="ü"/>
            </a:pPr>
            <a:r>
              <a:rPr lang="it-IT" sz="2400" dirty="0"/>
              <a:t>Body</a:t>
            </a:r>
          </a:p>
          <a:p>
            <a:pPr lvl="8">
              <a:buFont typeface="Wingdings" panose="05000000000000000000" pitchFamily="2" charset="2"/>
              <a:buChar char="ü"/>
            </a:pPr>
            <a:r>
              <a:rPr lang="it-IT" sz="2400" dirty="0"/>
              <a:t>Footer</a:t>
            </a:r>
          </a:p>
          <a:p>
            <a:pPr marL="3657600" lvl="8" indent="0">
              <a:buNone/>
            </a:pPr>
            <a:endParaRPr lang="it-IT" sz="2400" dirty="0"/>
          </a:p>
          <a:p>
            <a:r>
              <a:rPr lang="it-IT" dirty="0"/>
              <a:t>Riadattamento larghezza per smartphone;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È stato usato solo un tipo di font principale(già pre-installato: Helvetica) e uno secondario (Sans-serif)</a:t>
            </a:r>
          </a:p>
          <a:p>
            <a:pPr marL="0" indent="0">
              <a:buNone/>
            </a:pP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11" name="Segnaposto contenuto 4">
            <a:extLst>
              <a:ext uri="{FF2B5EF4-FFF2-40B4-BE49-F238E27FC236}">
                <a16:creationId xmlns:a16="http://schemas.microsoft.com/office/drawing/2014/main" id="{C7350585-B049-4C96-828B-EFCF7AB0A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548" y="142866"/>
            <a:ext cx="2765668" cy="6725272"/>
          </a:xfr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9D6ED573-AEB0-4D62-87C1-9EB04704C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569" y="-5"/>
            <a:ext cx="37003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19" name="Segnaposto contenuto 18" descr="Immagine che contiene testo, elettronico, screenshot, proiettore&#10;&#10;Descrizione generata automaticamente">
            <a:extLst>
              <a:ext uri="{FF2B5EF4-FFF2-40B4-BE49-F238E27FC236}">
                <a16:creationId xmlns:a16="http://schemas.microsoft.com/office/drawing/2014/main" id="{28E6FF5D-DAB0-4DB0-8734-F4E5FF1B6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260" y="4923195"/>
            <a:ext cx="5276148" cy="1924667"/>
          </a:xfr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988383E-B8A5-48DD-912E-4649E3D2D97C}"/>
              </a:ext>
            </a:extLst>
          </p:cNvPr>
          <p:cNvSpPr txBox="1"/>
          <p:nvPr/>
        </p:nvSpPr>
        <p:spPr>
          <a:xfrm>
            <a:off x="4037826" y="402189"/>
            <a:ext cx="1527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HTML</a:t>
            </a:r>
          </a:p>
        </p:txBody>
      </p:sp>
      <p:pic>
        <p:nvPicPr>
          <p:cNvPr id="24" name="Immagine 23" descr="Immagine che contiene testo&#10;&#10;Descrizione generata automaticamente">
            <a:extLst>
              <a:ext uri="{FF2B5EF4-FFF2-40B4-BE49-F238E27FC236}">
                <a16:creationId xmlns:a16="http://schemas.microsoft.com/office/drawing/2014/main" id="{C36B2595-7FD5-485E-86D5-2E7CD7B67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146" y="245706"/>
            <a:ext cx="6378655" cy="1020852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BA24EF5-6CC1-491F-92A0-A8E3C0F11D94}"/>
              </a:ext>
            </a:extLst>
          </p:cNvPr>
          <p:cNvSpPr txBox="1"/>
          <p:nvPr/>
        </p:nvSpPr>
        <p:spPr>
          <a:xfrm>
            <a:off x="4117346" y="2781300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CSS</a:t>
            </a:r>
          </a:p>
        </p:txBody>
      </p:sp>
      <p:pic>
        <p:nvPicPr>
          <p:cNvPr id="27" name="Immagine 26" descr="Immagine che contiene testo&#10;&#10;Descrizione generata automaticamente">
            <a:extLst>
              <a:ext uri="{FF2B5EF4-FFF2-40B4-BE49-F238E27FC236}">
                <a16:creationId xmlns:a16="http://schemas.microsoft.com/office/drawing/2014/main" id="{D3DAB6FB-8AC8-4A32-B0F2-53A2B8E542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146" y="1512264"/>
            <a:ext cx="2504875" cy="1773861"/>
          </a:xfrm>
          <a:prstGeom prst="rect">
            <a:avLst/>
          </a:prstGeom>
        </p:spPr>
      </p:pic>
      <p:pic>
        <p:nvPicPr>
          <p:cNvPr id="29" name="Immagine 28" descr="Immagine che contiene testo&#10;&#10;Descrizione generata automaticamente">
            <a:extLst>
              <a:ext uri="{FF2B5EF4-FFF2-40B4-BE49-F238E27FC236}">
                <a16:creationId xmlns:a16="http://schemas.microsoft.com/office/drawing/2014/main" id="{D97A3665-8524-4242-A4A9-1B21A4E804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650" y="1512264"/>
            <a:ext cx="3476628" cy="1601163"/>
          </a:xfrm>
          <a:prstGeom prst="rect">
            <a:avLst/>
          </a:prstGeom>
        </p:spPr>
      </p:pic>
      <p:pic>
        <p:nvPicPr>
          <p:cNvPr id="31" name="Immagine 30" descr="Immagine che contiene testo&#10;&#10;Descrizione generata automaticamente">
            <a:extLst>
              <a:ext uri="{FF2B5EF4-FFF2-40B4-BE49-F238E27FC236}">
                <a16:creationId xmlns:a16="http://schemas.microsoft.com/office/drawing/2014/main" id="{836D0AF7-3E3E-41CF-B2AF-13CA5F7093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961" y="3242936"/>
            <a:ext cx="1914525" cy="1416141"/>
          </a:xfrm>
          <a:prstGeom prst="rect">
            <a:avLst/>
          </a:prstGeom>
        </p:spPr>
      </p:pic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8634692-0C11-4796-A4C9-D0164EF2DD6B}"/>
              </a:ext>
            </a:extLst>
          </p:cNvPr>
          <p:cNvSpPr txBox="1"/>
          <p:nvPr/>
        </p:nvSpPr>
        <p:spPr>
          <a:xfrm>
            <a:off x="4117346" y="5801240"/>
            <a:ext cx="2400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RISULTATO</a:t>
            </a:r>
          </a:p>
        </p:txBody>
      </p:sp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9EFE317-CF8F-42AF-A6C2-0F2BFF7A54A2}"/>
              </a:ext>
            </a:extLst>
          </p:cNvPr>
          <p:cNvSpPr txBox="1"/>
          <p:nvPr/>
        </p:nvSpPr>
        <p:spPr>
          <a:xfrm>
            <a:off x="4037826" y="394964"/>
            <a:ext cx="1527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HTML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E80191-6E34-4B2F-B52F-A5EBA927006F}"/>
              </a:ext>
            </a:extLst>
          </p:cNvPr>
          <p:cNvSpPr txBox="1"/>
          <p:nvPr/>
        </p:nvSpPr>
        <p:spPr>
          <a:xfrm>
            <a:off x="4117346" y="2721114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CSS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B000607-5D3C-45DE-B050-9210BC9F9BB3}"/>
              </a:ext>
            </a:extLst>
          </p:cNvPr>
          <p:cNvSpPr txBox="1"/>
          <p:nvPr/>
        </p:nvSpPr>
        <p:spPr>
          <a:xfrm>
            <a:off x="4037826" y="5102010"/>
            <a:ext cx="2400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RISULTATO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392FFD4-F8A5-432D-9B31-3DB8A38EA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7" y="6201617"/>
            <a:ext cx="8151126" cy="261419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A6BE1811-ABA9-4027-A44D-0AB929851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730"/>
            <a:ext cx="2865371" cy="1388146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6D98E81C-55B9-4997-B1EF-DCF5FC65C2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570" y="2437005"/>
            <a:ext cx="3169920" cy="1627039"/>
          </a:xfrm>
          <a:prstGeom prst="rect">
            <a:avLst/>
          </a:prstGeom>
        </p:spPr>
      </p:pic>
      <p:pic>
        <p:nvPicPr>
          <p:cNvPr id="21" name="Immagine 20" descr="Immagine che contiene testo&#10;&#10;Descrizione generata automaticamente">
            <a:extLst>
              <a:ext uri="{FF2B5EF4-FFF2-40B4-BE49-F238E27FC236}">
                <a16:creationId xmlns:a16="http://schemas.microsoft.com/office/drawing/2014/main" id="{B4436208-C18C-4404-8828-159B02D6AA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707" y="2496144"/>
            <a:ext cx="3543300" cy="150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E70764A-5FC3-4CBB-878C-033EFD073713}"/>
              </a:ext>
            </a:extLst>
          </p:cNvPr>
          <p:cNvSpPr txBox="1"/>
          <p:nvPr/>
        </p:nvSpPr>
        <p:spPr>
          <a:xfrm>
            <a:off x="4037826" y="394964"/>
            <a:ext cx="1527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HTML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9924697-845A-4F94-B954-E5E10BF30FD6}"/>
              </a:ext>
            </a:extLst>
          </p:cNvPr>
          <p:cNvSpPr txBox="1"/>
          <p:nvPr/>
        </p:nvSpPr>
        <p:spPr>
          <a:xfrm>
            <a:off x="4117346" y="2721114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CSS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25DE268-5CCE-45E9-9848-74BA28E18029}"/>
              </a:ext>
            </a:extLst>
          </p:cNvPr>
          <p:cNvSpPr txBox="1"/>
          <p:nvPr/>
        </p:nvSpPr>
        <p:spPr>
          <a:xfrm>
            <a:off x="4037826" y="5102010"/>
            <a:ext cx="2400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RISULTATO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ED01E3BD-373E-4F3F-B34D-E75A3F26A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595" y="4778925"/>
            <a:ext cx="2935605" cy="2061942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1CDAE728-172A-44E2-A5CF-380A73054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001" y="118342"/>
            <a:ext cx="4129778" cy="2061943"/>
          </a:xfrm>
          <a:prstGeom prst="rect">
            <a:avLst/>
          </a:prstGeom>
        </p:spPr>
      </p:pic>
      <p:pic>
        <p:nvPicPr>
          <p:cNvPr id="21" name="Immagine 20" descr="Immagine che contiene testo&#10;&#10;Descrizione generata automaticamente">
            <a:extLst>
              <a:ext uri="{FF2B5EF4-FFF2-40B4-BE49-F238E27FC236}">
                <a16:creationId xmlns:a16="http://schemas.microsoft.com/office/drawing/2014/main" id="{4F2B77A5-7308-4FED-A1CB-059A06C230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976" y="2553282"/>
            <a:ext cx="2540122" cy="1751433"/>
          </a:xfrm>
          <a:prstGeom prst="rect">
            <a:avLst/>
          </a:prstGeom>
        </p:spPr>
      </p:pic>
      <p:pic>
        <p:nvPicPr>
          <p:cNvPr id="23" name="Immagine 22" descr="Immagine che contiene testo&#10;&#10;Descrizione generata automaticamente">
            <a:extLst>
              <a:ext uri="{FF2B5EF4-FFF2-40B4-BE49-F238E27FC236}">
                <a16:creationId xmlns:a16="http://schemas.microsoft.com/office/drawing/2014/main" id="{CFEAD79D-BC4C-4039-A8AA-DDC2F67419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168" y="2553282"/>
            <a:ext cx="3208020" cy="1332144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B33B599B-EE93-483C-98A6-A589661C46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168" y="4022775"/>
            <a:ext cx="3208020" cy="28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20C5F77-59F0-4806-B3BE-A66C37AB0C50}"/>
              </a:ext>
            </a:extLst>
          </p:cNvPr>
          <p:cNvSpPr txBox="1"/>
          <p:nvPr/>
        </p:nvSpPr>
        <p:spPr>
          <a:xfrm>
            <a:off x="4037826" y="402189"/>
            <a:ext cx="1527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HTML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BACC187-651B-4EB8-B637-2C76D566CD87}"/>
              </a:ext>
            </a:extLst>
          </p:cNvPr>
          <p:cNvSpPr txBox="1"/>
          <p:nvPr/>
        </p:nvSpPr>
        <p:spPr>
          <a:xfrm>
            <a:off x="4117346" y="2721114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CSS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1E7855B-D49F-41D4-9543-6157D6932070}"/>
              </a:ext>
            </a:extLst>
          </p:cNvPr>
          <p:cNvSpPr txBox="1"/>
          <p:nvPr/>
        </p:nvSpPr>
        <p:spPr>
          <a:xfrm>
            <a:off x="4037826" y="5102010"/>
            <a:ext cx="2400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RISULTATO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671E0A0E-F321-45AC-957A-3E2CB07CF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999" y="47207"/>
            <a:ext cx="3307927" cy="2001793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0CFFB874-FFE6-484C-ACD6-CA727DE82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999" y="2486704"/>
            <a:ext cx="3436620" cy="1577340"/>
          </a:xfrm>
          <a:prstGeom prst="rect">
            <a:avLst/>
          </a:prstGeom>
        </p:spPr>
      </p:pic>
      <p:pic>
        <p:nvPicPr>
          <p:cNvPr id="21" name="Immagine 20" descr="Immagine che contiene testo&#10;&#10;Descrizione generata automaticamente">
            <a:extLst>
              <a:ext uri="{FF2B5EF4-FFF2-40B4-BE49-F238E27FC236}">
                <a16:creationId xmlns:a16="http://schemas.microsoft.com/office/drawing/2014/main" id="{34026A09-B5EC-43DB-A584-7A098AAA16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979" y="4356016"/>
            <a:ext cx="4414848" cy="208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MHW1</vt:lpstr>
      <vt:lpstr>Descrizione del progetto</vt:lpstr>
      <vt:lpstr>Layout complessivo HTML+CSS</vt:lpstr>
      <vt:lpstr>Header</vt:lpstr>
      <vt:lpstr>Menù navigazione</vt:lpstr>
      <vt:lpstr>Sezione contenuti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LUIGI CRISTIAN BRANCHINA</cp:lastModifiedBy>
  <cp:revision>11</cp:revision>
  <dcterms:created xsi:type="dcterms:W3CDTF">2021-03-24T16:57:46Z</dcterms:created>
  <dcterms:modified xsi:type="dcterms:W3CDTF">2022-03-31T20:01:20Z</dcterms:modified>
</cp:coreProperties>
</file>