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8686" autoAdjust="0"/>
  </p:normalViewPr>
  <p:slideViewPr>
    <p:cSldViewPr>
      <p:cViewPr varScale="1">
        <p:scale>
          <a:sx n="58" d="100"/>
          <a:sy n="58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AFAA-594E-4CAD-A0AE-A89162DCCC7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E99E4-A0CA-48B0-8239-4036887C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6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7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8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56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0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11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2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18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144000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99592" y="197768"/>
            <a:ext cx="5040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E8E2-FD32-486C-AA43-E58528E85824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419"/>
            <a:ext cx="179832" cy="8991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05" y="486000"/>
            <a:ext cx="259527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5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ts val="46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84" y="1535170"/>
            <a:ext cx="757531" cy="37876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7969074" cy="143704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60212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Prof. André </a:t>
            </a:r>
            <a:r>
              <a:rPr lang="pt-BR" sz="2200" dirty="0" smtClean="0">
                <a:solidFill>
                  <a:schemeClr val="bg1"/>
                </a:solidFill>
                <a:latin typeface="Arial Narrow" pitchFamily="34" charset="0"/>
              </a:rPr>
              <a:t>Ulisses</a:t>
            </a:r>
          </a:p>
          <a:p>
            <a:pPr algn="ctr"/>
            <a:r>
              <a:rPr lang="pt-BR" sz="2200" dirty="0" smtClean="0">
                <a:solidFill>
                  <a:schemeClr val="bg1"/>
                </a:solidFill>
                <a:latin typeface="Arial Narrow" pitchFamily="34" charset="0"/>
              </a:rPr>
              <a:t>andre.ulisses@edu.sc.senai.br</a:t>
            </a:r>
            <a:endParaRPr lang="pt-BR" sz="2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4149080"/>
            <a:ext cx="9144000" cy="1656184"/>
          </a:xfrm>
          <a:prstGeom prst="rect">
            <a:avLst/>
          </a:prstGeom>
          <a:noFill/>
          <a:effectLst>
            <a:outerShdw blurRad="76200" dist="50800" dir="3600000" algn="tl" rotWithShape="0">
              <a:schemeClr val="bg1">
                <a:lumMod val="50000"/>
                <a:alpha val="77000"/>
              </a:scheme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algn="ctr"/>
            <a:r>
              <a:rPr 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 Mecânica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09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o nome e o valor de todos os produtos </a:t>
            </a:r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já utilizados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um orçamento pela oficina;</a:t>
            </a:r>
          </a:p>
        </p:txBody>
      </p:sp>
    </p:spTree>
    <p:extLst>
      <p:ext uri="{BB962C8B-B14F-4D97-AF65-F5344CB8AC3E}">
        <p14:creationId xmlns:p14="http://schemas.microsoft.com/office/powerpoint/2010/main" val="39357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orçamentos realizadas no carro com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código(IDVEICULO)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igual à 3, você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lista a quantidade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realizado e a soma total dos valores do serviço;</a:t>
            </a:r>
          </a:p>
        </p:txBody>
      </p:sp>
    </p:spTree>
    <p:extLst>
      <p:ext uri="{BB962C8B-B14F-4D97-AF65-F5344CB8AC3E}">
        <p14:creationId xmlns:p14="http://schemas.microsoft.com/office/powerpoint/2010/main" val="21879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11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orçamentos realizadas no carro com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código(IDVEICULO)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igual à 3, você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lista a quantidade de produto utilizado e a soma total de produto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12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todas os orçamentos realizadas no carro com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código(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idcarro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igual à 2, liste também o nome do mecânico responsável pela manutenção;</a:t>
            </a:r>
          </a:p>
        </p:txBody>
      </p:sp>
    </p:spTree>
    <p:extLst>
      <p:ext uri="{BB962C8B-B14F-4D97-AF65-F5344CB8AC3E}">
        <p14:creationId xmlns:p14="http://schemas.microsoft.com/office/powerpoint/2010/main" val="24808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13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a quantidade de orçamentos por carro, desde que o ano de fabricação seja 2014;</a:t>
            </a:r>
          </a:p>
        </p:txBody>
      </p:sp>
    </p:spTree>
    <p:extLst>
      <p:ext uri="{BB962C8B-B14F-4D97-AF65-F5344CB8AC3E}">
        <p14:creationId xmlns:p14="http://schemas.microsoft.com/office/powerpoint/2010/main" val="24799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14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a media do valor pago em cada orçamento;</a:t>
            </a:r>
          </a:p>
        </p:txBody>
      </p:sp>
    </p:spTree>
    <p:extLst>
      <p:ext uri="{BB962C8B-B14F-4D97-AF65-F5344CB8AC3E}">
        <p14:creationId xmlns:p14="http://schemas.microsoft.com/office/powerpoint/2010/main" val="12440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15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a quantidade de orçamentos realizados por mês e ano, a soma dos valores pagos, e a média paga em cada mês e ano;</a:t>
            </a:r>
          </a:p>
        </p:txBody>
      </p:sp>
    </p:spTree>
    <p:extLst>
      <p:ext uri="{BB962C8B-B14F-4D97-AF65-F5344CB8AC3E}">
        <p14:creationId xmlns:p14="http://schemas.microsoft.com/office/powerpoint/2010/main" val="3198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nome 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telefone de cada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proprietário,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ordenado pelo nome;</a:t>
            </a:r>
          </a:p>
        </p:txBody>
      </p:sp>
    </p:spTree>
    <p:extLst>
      <p:ext uri="{BB962C8B-B14F-4D97-AF65-F5344CB8AC3E}">
        <p14:creationId xmlns:p14="http://schemas.microsoft.com/office/powerpoint/2010/main" val="20467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02</a:t>
            </a:r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serviços realizados pela oficina, ordenado pelo nome do serviço;</a:t>
            </a:r>
          </a:p>
        </p:txBody>
      </p:sp>
    </p:spTree>
    <p:extLst>
      <p:ext uri="{BB962C8B-B14F-4D97-AF65-F5344CB8AC3E}">
        <p14:creationId xmlns:p14="http://schemas.microsoft.com/office/powerpoint/2010/main" val="27252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03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produtos vendidos pela oficina, ordenado pelo nome do produto;</a:t>
            </a:r>
          </a:p>
        </p:txBody>
      </p:sp>
    </p:spTree>
    <p:extLst>
      <p:ext uri="{BB962C8B-B14F-4D97-AF65-F5344CB8AC3E}">
        <p14:creationId xmlns:p14="http://schemas.microsoft.com/office/powerpoint/2010/main" val="7180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04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4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a quantidade de veículo por marca de veiculo;</a:t>
            </a:r>
          </a:p>
        </p:txBody>
      </p:sp>
    </p:spTree>
    <p:extLst>
      <p:ext uri="{BB962C8B-B14F-4D97-AF65-F5344CB8AC3E}">
        <p14:creationId xmlns:p14="http://schemas.microsoft.com/office/powerpoint/2010/main" val="23873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05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Liste os proprietários que fazem aniversario nos próximos 45 dias, listar quando será a data de aniversario, ordenado pela data de aniversario;</a:t>
            </a:r>
          </a:p>
        </p:txBody>
      </p:sp>
    </p:spTree>
    <p:extLst>
      <p:ext uri="{BB962C8B-B14F-4D97-AF65-F5344CB8AC3E}">
        <p14:creationId xmlns:p14="http://schemas.microsoft.com/office/powerpoint/2010/main" val="42622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06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proprietários de veículos e seus respectivos carros, o proprietário deve ser listado mesmo não tendo carro;</a:t>
            </a:r>
          </a:p>
        </p:txBody>
      </p:sp>
    </p:spTree>
    <p:extLst>
      <p:ext uri="{BB962C8B-B14F-4D97-AF65-F5344CB8AC3E}">
        <p14:creationId xmlns:p14="http://schemas.microsoft.com/office/powerpoint/2010/main" val="8072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07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48478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carros e seus respectivos proprietários, ordenados por nome do proprietário;</a:t>
            </a:r>
          </a:p>
        </p:txBody>
      </p:sp>
    </p:spTree>
    <p:extLst>
      <p:ext uri="{BB962C8B-B14F-4D97-AF65-F5344CB8AC3E}">
        <p14:creationId xmlns:p14="http://schemas.microsoft.com/office/powerpoint/2010/main" val="15725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Questão 08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3" y="1556791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mecânicos cadastrados na oficina;</a:t>
            </a:r>
          </a:p>
        </p:txBody>
      </p:sp>
    </p:spTree>
    <p:extLst>
      <p:ext uri="{BB962C8B-B14F-4D97-AF65-F5344CB8AC3E}">
        <p14:creationId xmlns:p14="http://schemas.microsoft.com/office/powerpoint/2010/main" val="38785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4547</TotalTime>
  <Words>391</Words>
  <Application>Microsoft Office PowerPoint</Application>
  <PresentationFormat>Apresentação na tela (4:3)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Narrow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SOUTO RESING</dc:creator>
  <cp:lastModifiedBy>Pessoal</cp:lastModifiedBy>
  <cp:revision>169</cp:revision>
  <dcterms:created xsi:type="dcterms:W3CDTF">2013-08-08T18:50:21Z</dcterms:created>
  <dcterms:modified xsi:type="dcterms:W3CDTF">2018-04-10T22:58:16Z</dcterms:modified>
</cp:coreProperties>
</file>