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.JS" id="{2727C992-CC2D-4EF6-B22C-290AF3C3259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3"/>
    <a:srgbClr val="FF6600"/>
    <a:srgbClr val="3E8CA9"/>
    <a:srgbClr val="26769B"/>
    <a:srgbClr val="3585A3"/>
    <a:srgbClr val="FF9900"/>
    <a:srgbClr val="17CEF9"/>
    <a:srgbClr val="5FDCFB"/>
    <a:srgbClr val="1A2775"/>
    <a:srgbClr val="372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50" d="100"/>
          <a:sy n="150" d="100"/>
        </p:scale>
        <p:origin x="3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2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78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8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9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278-2FF0-9BBD-2118-BA65A6395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9900"/>
                </a:solidFill>
              </a:rPr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58D4-02CD-1474-3DFA-CC366702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LUIGI RAUSO</a:t>
            </a:r>
          </a:p>
          <a:p>
            <a:r>
              <a:rPr lang="en-US" b="1" dirty="0">
                <a:solidFill>
                  <a:schemeClr val="accent3"/>
                </a:solidFill>
              </a:rPr>
              <a:t>fs 16 - TEACHER Assistant</a:t>
            </a:r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95395C33-53CA-3C5F-E883-360CC545B2B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1113" y="385289"/>
            <a:ext cx="2646298" cy="4664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32">
            <a:extLst>
              <a:ext uri="{FF2B5EF4-FFF2-40B4-BE49-F238E27FC236}">
                <a16:creationId xmlns:a16="http://schemas.microsoft.com/office/drawing/2014/main" id="{DC366B21-16CE-86E2-8716-42D21407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58" y="1781008"/>
            <a:ext cx="3457909" cy="3457909"/>
          </a:xfrm>
          <a:prstGeom prst="rect">
            <a:avLst/>
          </a:prstGeom>
          <a:noFill/>
          <a:effectLst>
            <a:glow rad="139700">
              <a:schemeClr val="accent1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278-2FF0-9BBD-2118-BA65A6395F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introduction to react.js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065FF8-275B-2D2F-8EF1-C4D9B5D4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3856037" cy="399891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</a:rPr>
              <a:t>React is a famous JavaScript library created by Facebook and is now widely used in web development for building user interfaces.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</a:rPr>
              <a:t>It is component-based, with each component being a reusable UI element, making code updates easier.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2"/>
                </a:solidFill>
              </a:rPr>
              <a:t>It utilizes a declarative approach, which simplifies the coding process.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2E64E00-7159-9ECF-C048-CB89E284E8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1113" y="385289"/>
            <a:ext cx="2646298" cy="4664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Download Reddit Logo in SVG Vector or PNG File Format - Logo.wine">
            <a:extLst>
              <a:ext uri="{FF2B5EF4-FFF2-40B4-BE49-F238E27FC236}">
                <a16:creationId xmlns:a16="http://schemas.microsoft.com/office/drawing/2014/main" id="{2CA814B0-AB14-4991-E76A-EFBE8A004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18226" b="21318"/>
          <a:stretch/>
        </p:blipFill>
        <p:spPr bwMode="auto">
          <a:xfrm>
            <a:off x="5292921" y="2834074"/>
            <a:ext cx="1606157" cy="67513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59F072C-EF4E-882A-F441-BEAA7B568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1" b="11526"/>
          <a:stretch/>
        </p:blipFill>
        <p:spPr bwMode="auto">
          <a:xfrm>
            <a:off x="5033222" y="3882918"/>
            <a:ext cx="1755100" cy="70432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yPal Logo, symbol, meaning, history, PNG, brand">
            <a:extLst>
              <a:ext uri="{FF2B5EF4-FFF2-40B4-BE49-F238E27FC236}">
                <a16:creationId xmlns:a16="http://schemas.microsoft.com/office/drawing/2014/main" id="{D3E8F434-C96D-05CB-EE41-6C0B27DC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5" t="10782" r="-6076" b="14659"/>
          <a:stretch/>
        </p:blipFill>
        <p:spPr bwMode="auto">
          <a:xfrm>
            <a:off x="10169533" y="2570831"/>
            <a:ext cx="1600200" cy="60081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ancakeSwap Crypto Logo PNG Images - PNG All | PNG All">
            <a:extLst>
              <a:ext uri="{FF2B5EF4-FFF2-40B4-BE49-F238E27FC236}">
                <a16:creationId xmlns:a16="http://schemas.microsoft.com/office/drawing/2014/main" id="{6CF90D13-D3E8-9FE7-F57B-9F6A9CD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62" y="1188577"/>
            <a:ext cx="1734743" cy="85804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7404D78-A2FE-8DDA-E5D1-911B47478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87" t="-12661" r="-11566" b="-18869"/>
          <a:stretch/>
        </p:blipFill>
        <p:spPr bwMode="auto">
          <a:xfrm>
            <a:off x="9532774" y="5218698"/>
            <a:ext cx="1432560" cy="50292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Facebook Logo and sign, new logo meaning and history, PNG, SVG">
            <a:extLst>
              <a:ext uri="{FF2B5EF4-FFF2-40B4-BE49-F238E27FC236}">
                <a16:creationId xmlns:a16="http://schemas.microsoft.com/office/drawing/2014/main" id="{E1942BCB-4FDC-4762-4790-082BF3E6E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427" r="-6982"/>
          <a:stretch/>
        </p:blipFill>
        <p:spPr bwMode="auto">
          <a:xfrm>
            <a:off x="7623304" y="5903497"/>
            <a:ext cx="1734743" cy="70803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Instagram Logo and symbol, meaning, history, PNG, brand">
            <a:extLst>
              <a:ext uri="{FF2B5EF4-FFF2-40B4-BE49-F238E27FC236}">
                <a16:creationId xmlns:a16="http://schemas.microsoft.com/office/drawing/2014/main" id="{A2E2507D-3C93-D567-1280-CC251845E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03" y="5328350"/>
            <a:ext cx="1822790" cy="60759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4">
            <a:extLst>
              <a:ext uri="{FF2B5EF4-FFF2-40B4-BE49-F238E27FC236}">
                <a16:creationId xmlns:a16="http://schemas.microsoft.com/office/drawing/2014/main" id="{9F5D9ABD-81E3-338E-C18D-50320B26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03" y="1853972"/>
            <a:ext cx="1414293" cy="43073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8">
            <a:extLst>
              <a:ext uri="{FF2B5EF4-FFF2-40B4-BE49-F238E27FC236}">
                <a16:creationId xmlns:a16="http://schemas.microsoft.com/office/drawing/2014/main" id="{2961E10F-6C21-98B1-5F00-32A52265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09" y="1719423"/>
            <a:ext cx="1526264" cy="43641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2" descr="lego png | ? logo, Lego, Smile logo">
            <a:extLst>
              <a:ext uri="{FF2B5EF4-FFF2-40B4-BE49-F238E27FC236}">
                <a16:creationId xmlns:a16="http://schemas.microsoft.com/office/drawing/2014/main" id="{F035E4CA-14DB-F11F-21FA-0160DC4BF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47" r="-7619"/>
          <a:stretch/>
        </p:blipFill>
        <p:spPr bwMode="auto">
          <a:xfrm>
            <a:off x="10428613" y="3716783"/>
            <a:ext cx="1341120" cy="6441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9FF1F7-FAD7-7DC8-79BB-59C96BA51156}"/>
              </a:ext>
            </a:extLst>
          </p:cNvPr>
          <p:cNvCxnSpPr>
            <a:cxnSpLocks/>
          </p:cNvCxnSpPr>
          <p:nvPr/>
        </p:nvCxnSpPr>
        <p:spPr>
          <a:xfrm flipV="1">
            <a:off x="8321040" y="2961557"/>
            <a:ext cx="1712043" cy="604603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BD50607F-3850-0ADD-6983-0D69514936CF}"/>
              </a:ext>
            </a:extLst>
          </p:cNvPr>
          <p:cNvCxnSpPr>
            <a:cxnSpLocks/>
          </p:cNvCxnSpPr>
          <p:nvPr/>
        </p:nvCxnSpPr>
        <p:spPr>
          <a:xfrm flipH="1">
            <a:off x="6637020" y="3558540"/>
            <a:ext cx="1684020" cy="56388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EA78CF3E-3D1D-7B35-7ED7-3169E78377E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2179320"/>
            <a:ext cx="15240" cy="138684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8BB76604-FDCD-2F11-D3A5-D4DCF5E80E0B}"/>
              </a:ext>
            </a:extLst>
          </p:cNvPr>
          <p:cNvCxnSpPr>
            <a:cxnSpLocks/>
          </p:cNvCxnSpPr>
          <p:nvPr/>
        </p:nvCxnSpPr>
        <p:spPr>
          <a:xfrm>
            <a:off x="8328660" y="3573780"/>
            <a:ext cx="0" cy="214122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EDFF2892-CE34-9744-646A-C82BF12FFB51}"/>
              </a:ext>
            </a:extLst>
          </p:cNvPr>
          <p:cNvCxnSpPr>
            <a:cxnSpLocks/>
          </p:cNvCxnSpPr>
          <p:nvPr/>
        </p:nvCxnSpPr>
        <p:spPr>
          <a:xfrm flipH="1" flipV="1">
            <a:off x="6850380" y="2392680"/>
            <a:ext cx="1470660" cy="116586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F8F7633F-0AAB-301E-D8DB-DAB430551A4A}"/>
              </a:ext>
            </a:extLst>
          </p:cNvPr>
          <p:cNvCxnSpPr>
            <a:cxnSpLocks/>
          </p:cNvCxnSpPr>
          <p:nvPr/>
        </p:nvCxnSpPr>
        <p:spPr>
          <a:xfrm flipH="1" flipV="1">
            <a:off x="6842760" y="3093720"/>
            <a:ext cx="1478280" cy="47244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95FA307-6F4F-89AD-F3FD-746B289AE730}"/>
              </a:ext>
            </a:extLst>
          </p:cNvPr>
          <p:cNvCxnSpPr>
            <a:cxnSpLocks/>
          </p:cNvCxnSpPr>
          <p:nvPr/>
        </p:nvCxnSpPr>
        <p:spPr>
          <a:xfrm flipH="1">
            <a:off x="6741104" y="3589020"/>
            <a:ext cx="1557076" cy="1564909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B4D30FCB-1427-F0E7-402F-4AD385E17DA8}"/>
              </a:ext>
            </a:extLst>
          </p:cNvPr>
          <p:cNvCxnSpPr>
            <a:cxnSpLocks/>
          </p:cNvCxnSpPr>
          <p:nvPr/>
        </p:nvCxnSpPr>
        <p:spPr>
          <a:xfrm flipV="1">
            <a:off x="8313420" y="2171700"/>
            <a:ext cx="1097280" cy="140208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AA8F6069-4A62-291E-BDC6-7013FC8B7DC8}"/>
              </a:ext>
            </a:extLst>
          </p:cNvPr>
          <p:cNvCxnSpPr>
            <a:cxnSpLocks/>
          </p:cNvCxnSpPr>
          <p:nvPr/>
        </p:nvCxnSpPr>
        <p:spPr>
          <a:xfrm>
            <a:off x="8321040" y="3566160"/>
            <a:ext cx="1979629" cy="527496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6BA7D8DD-2E47-9FA3-DB22-AA58EAC9A20A}"/>
              </a:ext>
            </a:extLst>
          </p:cNvPr>
          <p:cNvCxnSpPr>
            <a:cxnSpLocks/>
          </p:cNvCxnSpPr>
          <p:nvPr/>
        </p:nvCxnSpPr>
        <p:spPr>
          <a:xfrm>
            <a:off x="8313420" y="3558540"/>
            <a:ext cx="1761222" cy="1493520"/>
          </a:xfrm>
          <a:prstGeom prst="straightConnector1">
            <a:avLst/>
          </a:prstGeom>
          <a:ln w="28575">
            <a:solidFill>
              <a:srgbClr val="17CEF9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>
            <a:extLst>
              <a:ext uri="{FF2B5EF4-FFF2-40B4-BE49-F238E27FC236}">
                <a16:creationId xmlns:a16="http://schemas.microsoft.com/office/drawing/2014/main" id="{F1C417DD-E9B2-5622-35C2-6DDADC1A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451" y="2903329"/>
            <a:ext cx="1790901" cy="1790901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7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278-2FF0-9BBD-2118-BA65A6395F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KEY FEATURES OF REACT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065FF8-275B-2D2F-8EF1-C4D9B5D4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01885"/>
            <a:ext cx="4631795" cy="407511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9900"/>
                </a:solidFill>
              </a:rPr>
              <a:t>JSX (JavaScript Syntax Extension): </a:t>
            </a:r>
            <a:r>
              <a:rPr lang="en-US" sz="1800" dirty="0">
                <a:solidFill>
                  <a:schemeClr val="tx2"/>
                </a:solidFill>
              </a:rPr>
              <a:t>a combination of HTML and JavaScript.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9900"/>
                </a:solidFill>
              </a:rPr>
              <a:t>Virtual DOM: </a:t>
            </a:r>
            <a:r>
              <a:rPr lang="en-US" sz="1800" dirty="0">
                <a:solidFill>
                  <a:schemeClr val="tx2"/>
                </a:solidFill>
              </a:rPr>
              <a:t>An exact copy of the real DOM that updates only the parts that have changed, this results in a boost of performances.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9900"/>
                </a:solidFill>
              </a:rPr>
              <a:t>One-way Data Binding: </a:t>
            </a:r>
            <a:r>
              <a:rPr lang="en-US" sz="1800" dirty="0">
                <a:solidFill>
                  <a:schemeClr val="tx2"/>
                </a:solidFill>
              </a:rPr>
              <a:t>data flows from parent components to child components.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9900"/>
                </a:solidFill>
              </a:rPr>
              <a:t>Extensions: </a:t>
            </a:r>
            <a:r>
              <a:rPr lang="en-US" sz="1800" dirty="0">
                <a:solidFill>
                  <a:schemeClr val="tx2"/>
                </a:solidFill>
              </a:rPr>
              <a:t>React has many extensions for creating comprehensive UI applications.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2E64E00-7159-9ECF-C048-CB89E284E8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1113" y="385289"/>
            <a:ext cx="2646298" cy="4664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D552D-0304-10AB-0DB3-9DDF7A0F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702156"/>
            <a:ext cx="3629025" cy="21907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46B31-EF47-BF90-9632-4ED7AAFBA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32" y="4443886"/>
            <a:ext cx="4381500" cy="20288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65A63-D0E6-F133-3943-874AFF6A2C77}"/>
              </a:ext>
            </a:extLst>
          </p:cNvPr>
          <p:cNvSpPr txBox="1"/>
          <p:nvPr/>
        </p:nvSpPr>
        <p:spPr>
          <a:xfrm>
            <a:off x="6905626" y="1332824"/>
            <a:ext cx="3657600" cy="36933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Imperative Approach (Non-React):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3024C-B6BB-1A64-11EA-8A9C85A106A8}"/>
              </a:ext>
            </a:extLst>
          </p:cNvPr>
          <p:cNvSpPr txBox="1"/>
          <p:nvPr/>
        </p:nvSpPr>
        <p:spPr>
          <a:xfrm>
            <a:off x="6465632" y="4070110"/>
            <a:ext cx="4381500" cy="36933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Declarative Approach (React):</a:t>
            </a:r>
          </a:p>
        </p:txBody>
      </p:sp>
    </p:spTree>
    <p:extLst>
      <p:ext uri="{BB962C8B-B14F-4D97-AF65-F5344CB8AC3E}">
        <p14:creationId xmlns:p14="http://schemas.microsoft.com/office/powerpoint/2010/main" val="146049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278-2FF0-9BBD-2118-BA65A6395F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main REACT HOOKS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065FF8-275B-2D2F-8EF1-C4D9B5D4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01885"/>
            <a:ext cx="4631795" cy="407511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9900"/>
                </a:solidFill>
              </a:rPr>
              <a:t>useState:</a:t>
            </a:r>
            <a:r>
              <a:rPr lang="en-US" sz="1800" dirty="0">
                <a:solidFill>
                  <a:srgbClr val="FF99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this hook lets you add state to functional components.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It returns a pair: the current state value and a function that lets you update it.</a:t>
            </a:r>
          </a:p>
          <a:p>
            <a:pPr marL="285750" indent="-285750">
              <a:buClr>
                <a:srgbClr val="FF9900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9900"/>
                </a:solidFill>
              </a:rPr>
              <a:t>useEffect: </a:t>
            </a:r>
            <a:r>
              <a:rPr lang="en-US" sz="1800" dirty="0">
                <a:solidFill>
                  <a:schemeClr val="tx2"/>
                </a:solidFill>
              </a:rPr>
              <a:t>this hook lets you perform side effects in functional components.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It executes side effects, such as data fetching or updating the DOM, after the component’s initial render and whenever its specified dependencies change.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It also provides a cleanup function which runs when the component unmounts.</a:t>
            </a: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2E64E00-7159-9ECF-C048-CB89E284E8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1113" y="385289"/>
            <a:ext cx="2646298" cy="4664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65A63-D0E6-F133-3943-874AFF6A2C77}"/>
              </a:ext>
            </a:extLst>
          </p:cNvPr>
          <p:cNvSpPr txBox="1"/>
          <p:nvPr/>
        </p:nvSpPr>
        <p:spPr>
          <a:xfrm>
            <a:off x="6980025" y="2032553"/>
            <a:ext cx="3909648" cy="36933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How to use useState and useEffect: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FA218-5F76-07FF-B466-5D66DD42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25" y="2397596"/>
            <a:ext cx="3539744" cy="40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278-2FF0-9BBD-2118-BA65A6395F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PRACTICE IS THE KEY!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065FF8-275B-2D2F-8EF1-C4D9B5D4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38055"/>
            <a:ext cx="4631795" cy="3338945"/>
          </a:xfrm>
          <a:ln w="28575"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Create a React component that fetches  data from this API: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https://jsonplaceholder.typicode.com/posts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 component should not display all posts at once. Instead, implement a feature that allows displaying 10 posts at time each time a button is clicked.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When all posts have been displayed, the button should become disabled.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2E64E00-7159-9ECF-C048-CB89E284E8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113" y="385289"/>
            <a:ext cx="2646298" cy="4664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49C8E06-E13B-CE59-0856-405D0588886A}"/>
              </a:ext>
            </a:extLst>
          </p:cNvPr>
          <p:cNvSpPr txBox="1">
            <a:spLocks/>
          </p:cNvSpPr>
          <p:nvPr/>
        </p:nvSpPr>
        <p:spPr>
          <a:xfrm>
            <a:off x="6413500" y="3133766"/>
            <a:ext cx="4631795" cy="3338945"/>
          </a:xfrm>
          <a:prstGeom prst="rect">
            <a:avLst/>
          </a:prstGeom>
          <a:ln w="28575"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Use the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slice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method to progressively display the posts.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Use the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map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function to render each post.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3AE86-F5CA-7899-C498-695376705AD7}"/>
              </a:ext>
            </a:extLst>
          </p:cNvPr>
          <p:cNvSpPr txBox="1"/>
          <p:nvPr/>
        </p:nvSpPr>
        <p:spPr>
          <a:xfrm>
            <a:off x="1146704" y="2610546"/>
            <a:ext cx="4631794" cy="52322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EXERCISE: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2EE82-E139-B8C3-568D-4977020A4035}"/>
              </a:ext>
            </a:extLst>
          </p:cNvPr>
          <p:cNvSpPr txBox="1"/>
          <p:nvPr/>
        </p:nvSpPr>
        <p:spPr>
          <a:xfrm>
            <a:off x="6413498" y="2610546"/>
            <a:ext cx="4631794" cy="52322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TIPS:</a:t>
            </a:r>
          </a:p>
        </p:txBody>
      </p:sp>
    </p:spTree>
    <p:extLst>
      <p:ext uri="{BB962C8B-B14F-4D97-AF65-F5344CB8AC3E}">
        <p14:creationId xmlns:p14="http://schemas.microsoft.com/office/powerpoint/2010/main" val="19929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2E64E00-7159-9ECF-C048-CB89E284E8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1113" y="385289"/>
            <a:ext cx="2646298" cy="4664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A6082A9-ABF1-77AA-25CF-0933EA99D739}"/>
              </a:ext>
            </a:extLst>
          </p:cNvPr>
          <p:cNvSpPr txBox="1">
            <a:spLocks/>
          </p:cNvSpPr>
          <p:nvPr/>
        </p:nvSpPr>
        <p:spPr>
          <a:xfrm>
            <a:off x="5020675" y="5815627"/>
            <a:ext cx="2556598" cy="5543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AC33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041E9B-F453-07C2-ECA9-6A83FCD5FEA5}"/>
              </a:ext>
            </a:extLst>
          </p:cNvPr>
          <p:cNvSpPr txBox="1">
            <a:spLocks/>
          </p:cNvSpPr>
          <p:nvPr/>
        </p:nvSpPr>
        <p:spPr>
          <a:xfrm>
            <a:off x="1579862" y="6369952"/>
            <a:ext cx="1361047" cy="32741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b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8289975-025F-F147-59FF-5D1F0CC8F15D}"/>
              </a:ext>
            </a:extLst>
          </p:cNvPr>
          <p:cNvSpPr txBox="1">
            <a:spLocks/>
          </p:cNvSpPr>
          <p:nvPr/>
        </p:nvSpPr>
        <p:spPr>
          <a:xfrm>
            <a:off x="8266670" y="6369953"/>
            <a:ext cx="2780741" cy="32741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1026" name="Picture 2" descr="Drake Hotline Bling Meme Generator - Imgflip">
            <a:extLst>
              <a:ext uri="{FF2B5EF4-FFF2-40B4-BE49-F238E27FC236}">
                <a16:creationId xmlns:a16="http://schemas.microsoft.com/office/drawing/2014/main" id="{D4B77A46-A42B-792B-3F67-DB8A02E78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99" b="50263"/>
          <a:stretch/>
        </p:blipFill>
        <p:spPr bwMode="auto">
          <a:xfrm>
            <a:off x="1994115" y="1534025"/>
            <a:ext cx="1893588" cy="189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7EEBF6C-9BFB-E221-CAFD-127F5C68D858}"/>
              </a:ext>
            </a:extLst>
          </p:cNvPr>
          <p:cNvSpPr txBox="1">
            <a:spLocks/>
          </p:cNvSpPr>
          <p:nvPr/>
        </p:nvSpPr>
        <p:spPr>
          <a:xfrm>
            <a:off x="3887703" y="1534025"/>
            <a:ext cx="4822543" cy="18949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html, css,</a:t>
            </a:r>
          </a:p>
          <a:p>
            <a:r>
              <a:rPr lang="en-US" sz="2800" dirty="0">
                <a:solidFill>
                  <a:schemeClr val="tx2"/>
                </a:solidFill>
              </a:rPr>
              <a:t>Vanilla javascript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804C6B-D1A0-16D7-C2FE-07F441AD09AE}"/>
              </a:ext>
            </a:extLst>
          </p:cNvPr>
          <p:cNvSpPr txBox="1">
            <a:spLocks/>
          </p:cNvSpPr>
          <p:nvPr/>
        </p:nvSpPr>
        <p:spPr>
          <a:xfrm>
            <a:off x="3887703" y="3429000"/>
            <a:ext cx="4822543" cy="190499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tx2"/>
                </a:solidFill>
              </a:rPr>
              <a:t>react.js</a:t>
            </a:r>
          </a:p>
        </p:txBody>
      </p:sp>
      <p:pic>
        <p:nvPicPr>
          <p:cNvPr id="20" name="Picture 2" descr="Drake Hotline Bling Meme Generator - Imgflip">
            <a:extLst>
              <a:ext uri="{FF2B5EF4-FFF2-40B4-BE49-F238E27FC236}">
                <a16:creationId xmlns:a16="http://schemas.microsoft.com/office/drawing/2014/main" id="{1A889D62-6194-F666-6AC4-D1C498570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299"/>
          <a:stretch/>
        </p:blipFill>
        <p:spPr bwMode="auto">
          <a:xfrm>
            <a:off x="8710246" y="3429000"/>
            <a:ext cx="1893588" cy="190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68AD36-E650-39FD-BD82-B22545402A4E}"/>
              </a:ext>
            </a:extLst>
          </p:cNvPr>
          <p:cNvSpPr txBox="1"/>
          <p:nvPr/>
        </p:nvSpPr>
        <p:spPr>
          <a:xfrm>
            <a:off x="4817701" y="5861956"/>
            <a:ext cx="2556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9900"/>
              </a:buClr>
            </a:pPr>
            <a:r>
              <a:rPr lang="en-US" sz="2400" b="1" dirty="0">
                <a:solidFill>
                  <a:srgbClr val="FF9900"/>
                </a:solidFill>
              </a:rPr>
              <a:t>BEST OF LUCK!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41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342</TotalTime>
  <Words>346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Courier New</vt:lpstr>
      <vt:lpstr>Circuit</vt:lpstr>
      <vt:lpstr>REACT.JS</vt:lpstr>
      <vt:lpstr>introduction to react.js</vt:lpstr>
      <vt:lpstr>KEY FEATURES OF REACT</vt:lpstr>
      <vt:lpstr>main REACT HOOKS</vt:lpstr>
      <vt:lpstr>PRACTICE IS THE KEY!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Luigi Rauso</dc:creator>
  <cp:lastModifiedBy>Luigi Rauso</cp:lastModifiedBy>
  <cp:revision>5</cp:revision>
  <dcterms:created xsi:type="dcterms:W3CDTF">2023-12-08T11:39:59Z</dcterms:created>
  <dcterms:modified xsi:type="dcterms:W3CDTF">2023-12-08T17:22:52Z</dcterms:modified>
</cp:coreProperties>
</file>