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Luigi Schillaci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1000001824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5" y="10138"/>
            <a:ext cx="7171112" cy="6837724"/>
          </a:xfrm>
        </p:spPr>
        <p:txBody>
          <a:bodyPr anchor="ctr">
            <a:normAutofit/>
          </a:bodyPr>
          <a:lstStyle/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La pagina web descrive il sito di un'agenzia viaggi, sul sito compariranno le diverse offerte di voli e hotel e i relativi servizi, quali ad esempio la cancellazione gratuita.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pagina è cosi suddivisa: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Una barra di navigazione, contenente i link alle varie sezioni del sito: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Home: Rappresenta una scorciatoia per ritornare alla pagina principale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      Chi siamo: Descrive un po’ la storia dell’ agenzia viaggi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Voli: Permette la ricerca di voli</a:t>
            </a:r>
          </a:p>
          <a:p>
            <a:pPr marL="1371600" lvl="3" indent="0">
              <a:buNone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      Hotel: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Permette la ricerca di hotel</a:t>
            </a:r>
            <a:endParaRPr lang="it-IT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News: Aggiorna gli utenti di eventuali sconti o fatti imprevisti sui voli da noi proposti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     Contatti: Tutti i relativi contatti dell’agenzia viaggi quali n. telefono ed email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Log</a:t>
            </a: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in: Permette l’accesso per visualizzare i propri acquisti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Una sezione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contenente un’immagine di sfondo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Una sezione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 varie offerte proposte ed altri servizi</a:t>
            </a:r>
          </a:p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Una sezione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Footer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contenente Nome, Cognome e numero di matricola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5C44E42-79A2-4C34-BA3F-20FA9C59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66" y="129308"/>
            <a:ext cx="4998844" cy="6619314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 descr="Immagine che contiene testo, esterni&#10;&#10;Descrizione generata automaticamente">
            <a:extLst>
              <a:ext uri="{FF2B5EF4-FFF2-40B4-BE49-F238E27FC236}">
                <a16:creationId xmlns:a16="http://schemas.microsoft.com/office/drawing/2014/main" id="{59AEDD8C-EE42-4FB3-A1C2-4F4E17BA0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47" y="394039"/>
            <a:ext cx="6554788" cy="2290559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EBB520-521A-4393-8797-CF5B4371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67" y="3834948"/>
            <a:ext cx="1991003" cy="552527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127652-9127-4B0E-AEB7-2435F0445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28" y="2938997"/>
            <a:ext cx="4715533" cy="3781953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CD9B077F-24D2-42F7-95DE-E014EEC9CB31}"/>
              </a:ext>
            </a:extLst>
          </p:cNvPr>
          <p:cNvSpPr/>
          <p:nvPr/>
        </p:nvSpPr>
        <p:spPr>
          <a:xfrm>
            <a:off x="4831501" y="394039"/>
            <a:ext cx="331443" cy="21729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DECBF3-B727-4962-B69C-AB843A1D97B7}"/>
              </a:ext>
            </a:extLst>
          </p:cNvPr>
          <p:cNvSpPr txBox="1"/>
          <p:nvPr/>
        </p:nvSpPr>
        <p:spPr>
          <a:xfrm>
            <a:off x="4110606" y="1359017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700px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05712B-7119-47F0-A70D-210E801BB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12" y="388482"/>
            <a:ext cx="6554788" cy="443634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D07C64-9A34-4BA8-935D-03F424B9C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61" y="1495978"/>
            <a:ext cx="4172532" cy="489653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A49E41-C37B-4082-B287-444CB0FD4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09" y="1154233"/>
            <a:ext cx="3444156" cy="5385112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C923D856-9921-4C81-A034-DE2385EC4159}"/>
              </a:ext>
            </a:extLst>
          </p:cNvPr>
          <p:cNvSpPr/>
          <p:nvPr/>
        </p:nvSpPr>
        <p:spPr>
          <a:xfrm>
            <a:off x="5022460" y="355300"/>
            <a:ext cx="170325" cy="4752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9933A3-C7B9-4F28-BDF0-98BEC75F6BD2}"/>
              </a:ext>
            </a:extLst>
          </p:cNvPr>
          <p:cNvSpPr txBox="1"/>
          <p:nvPr/>
        </p:nvSpPr>
        <p:spPr>
          <a:xfrm>
            <a:off x="4296061" y="384158"/>
            <a:ext cx="113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AE3B93C-E0F7-4CDC-B507-479BCD505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7" y="686502"/>
            <a:ext cx="6165864" cy="5546725"/>
          </a:xfr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E6C8F02E-DACE-4BEA-BE3C-A0600E2DC0A6}"/>
              </a:ext>
            </a:extLst>
          </p:cNvPr>
          <p:cNvSpPr/>
          <p:nvPr/>
        </p:nvSpPr>
        <p:spPr>
          <a:xfrm>
            <a:off x="4859398" y="586855"/>
            <a:ext cx="839023" cy="5402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F3673FD3-D595-4403-95B5-522927A863F3}"/>
              </a:ext>
            </a:extLst>
          </p:cNvPr>
          <p:cNvSpPr/>
          <p:nvPr/>
        </p:nvSpPr>
        <p:spPr>
          <a:xfrm>
            <a:off x="10584873" y="1543575"/>
            <a:ext cx="350982" cy="1434518"/>
          </a:xfrm>
          <a:prstGeom prst="rightBrace">
            <a:avLst>
              <a:gd name="adj1" fmla="val 8333"/>
              <a:gd name="adj2" fmla="val 568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4604613F-43BB-4407-B39F-1A418CD2D732}"/>
              </a:ext>
            </a:extLst>
          </p:cNvPr>
          <p:cNvSpPr/>
          <p:nvPr/>
        </p:nvSpPr>
        <p:spPr>
          <a:xfrm>
            <a:off x="9796322" y="1154545"/>
            <a:ext cx="404692" cy="389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CF1A8B-1AE3-4A39-AFAC-9C80BF49934E}"/>
              </a:ext>
            </a:extLst>
          </p:cNvPr>
          <p:cNvSpPr txBox="1"/>
          <p:nvPr/>
        </p:nvSpPr>
        <p:spPr>
          <a:xfrm>
            <a:off x="10296382" y="1154545"/>
            <a:ext cx="184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Margine 100px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CDFAE8-58A8-440A-B3EF-960EDD79C9CB}"/>
              </a:ext>
            </a:extLst>
          </p:cNvPr>
          <p:cNvSpPr txBox="1"/>
          <p:nvPr/>
        </p:nvSpPr>
        <p:spPr>
          <a:xfrm>
            <a:off x="4037826" y="3059197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1250px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FFD399-81ED-4EA2-8F5D-8AF64C4C38DE}"/>
              </a:ext>
            </a:extLst>
          </p:cNvPr>
          <p:cNvSpPr txBox="1"/>
          <p:nvPr/>
        </p:nvSpPr>
        <p:spPr>
          <a:xfrm>
            <a:off x="11170451" y="2013358"/>
            <a:ext cx="966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70%</a:t>
            </a:r>
          </a:p>
          <a:p>
            <a:r>
              <a:rPr lang="it-IT" dirty="0"/>
              <a:t>85%</a:t>
            </a:r>
          </a:p>
          <a:p>
            <a:r>
              <a:rPr lang="it-IT" dirty="0"/>
              <a:t>Rispetto il </a:t>
            </a:r>
            <a:r>
              <a:rPr lang="it-IT" dirty="0" err="1"/>
              <a:t>flex</a:t>
            </a:r>
            <a:r>
              <a:rPr lang="it-IT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48FE78-E7E0-47CD-B100-B8984BAD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0147"/>
            <a:ext cx="5318528" cy="4822191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94D845-6559-4F6C-9ACC-E4AA48E0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4812043"/>
            <a:ext cx="5318528" cy="2045951"/>
          </a:xfrm>
          <a:prstGeom prst="rect">
            <a:avLst/>
          </a:prstGeom>
        </p:spPr>
      </p:pic>
      <p:pic>
        <p:nvPicPr>
          <p:cNvPr id="22" name="Segnaposto contenuto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641328-C667-4DEE-B6ED-C7B07F2E4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62" y="104934"/>
            <a:ext cx="2557046" cy="4351338"/>
          </a:xfr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9E6AB2-15C0-4969-9D35-E6517B13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62" y="4456272"/>
            <a:ext cx="2557046" cy="18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33C2F1-00C1-4C07-81D0-C9D383EDB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99" y="378247"/>
            <a:ext cx="6554788" cy="417216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16F8AF-EE98-4905-9C9A-809550568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55" y="1411806"/>
            <a:ext cx="3410426" cy="1609950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27D45590-9E58-4896-A888-79A7E976624B}"/>
              </a:ext>
            </a:extLst>
          </p:cNvPr>
          <p:cNvSpPr/>
          <p:nvPr/>
        </p:nvSpPr>
        <p:spPr>
          <a:xfrm>
            <a:off x="4905054" y="378247"/>
            <a:ext cx="229994" cy="417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DB4D8A-D294-4E07-9033-166AF4F33E99}"/>
              </a:ext>
            </a:extLst>
          </p:cNvPr>
          <p:cNvSpPr txBox="1"/>
          <p:nvPr/>
        </p:nvSpPr>
        <p:spPr>
          <a:xfrm>
            <a:off x="4055825" y="511388"/>
            <a:ext cx="8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0F38C3-68DC-452B-BDB3-B975BDB88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18" y="3449285"/>
            <a:ext cx="303889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209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luigi schillaci</cp:lastModifiedBy>
  <cp:revision>9</cp:revision>
  <dcterms:created xsi:type="dcterms:W3CDTF">2021-03-24T16:57:46Z</dcterms:created>
  <dcterms:modified xsi:type="dcterms:W3CDTF">2022-03-31T10:46:45Z</dcterms:modified>
</cp:coreProperties>
</file>